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8"/>
  </p:notesMasterIdLst>
  <p:handoutMasterIdLst>
    <p:handoutMasterId r:id="rId19"/>
  </p:handoutMasterIdLst>
  <p:sldIdLst>
    <p:sldId id="2141413514" r:id="rId2"/>
    <p:sldId id="2141413482" r:id="rId3"/>
    <p:sldId id="2141413483" r:id="rId4"/>
    <p:sldId id="2141413505" r:id="rId5"/>
    <p:sldId id="2141413440" r:id="rId6"/>
    <p:sldId id="2141413492" r:id="rId7"/>
    <p:sldId id="2141413494" r:id="rId8"/>
    <p:sldId id="2141413472" r:id="rId9"/>
    <p:sldId id="2141413500" r:id="rId10"/>
    <p:sldId id="2141413512" r:id="rId11"/>
    <p:sldId id="2141413480" r:id="rId12"/>
    <p:sldId id="2140757960" r:id="rId13"/>
    <p:sldId id="2141413464" r:id="rId14"/>
    <p:sldId id="2141413484" r:id="rId15"/>
    <p:sldId id="2141413507" r:id="rId16"/>
    <p:sldId id="214141349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AC8"/>
    <a:srgbClr val="EDBBAB"/>
    <a:srgbClr val="F0F2DD"/>
    <a:srgbClr val="32677F"/>
    <a:srgbClr val="22324E"/>
    <a:srgbClr val="D4E5BA"/>
    <a:srgbClr val="F7F6E7"/>
    <a:srgbClr val="5A91FF"/>
    <a:srgbClr val="B9D0FF"/>
    <a:srgbClr val="C9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3BCD79-B757-46C4-87E7-CAC473DEF3B5}" v="2" dt="2025-03-12T23:15:34.9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76" autoAdjust="0"/>
    <p:restoredTop sz="96076" autoAdjust="0"/>
  </p:normalViewPr>
  <p:slideViewPr>
    <p:cSldViewPr snapToGrid="0">
      <p:cViewPr varScale="1">
        <p:scale>
          <a:sx n="97" d="100"/>
          <a:sy n="97" d="100"/>
        </p:scale>
        <p:origin x="786" y="2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3590" y="-6"/>
            <a:ext cx="12195590" cy="6858006"/>
          </a:xfrm>
          <a:prstGeom prst="rect">
            <a:avLst/>
          </a:prstGeom>
          <a:gradFill flip="none" rotWithShape="1">
            <a:gsLst>
              <a:gs pos="0">
                <a:srgbClr val="F7F6E7"/>
              </a:gs>
              <a:gs pos="100000">
                <a:srgbClr val="D4E5BA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131043-0F9D-194C-0879-FE2EFAABC919}"/>
              </a:ext>
            </a:extLst>
          </p:cNvPr>
          <p:cNvGrpSpPr/>
          <p:nvPr userDrawn="1"/>
        </p:nvGrpSpPr>
        <p:grpSpPr>
          <a:xfrm>
            <a:off x="-1402015" y="-1738299"/>
            <a:ext cx="15809447" cy="9883469"/>
            <a:chOff x="-1402015" y="-1738299"/>
            <a:chExt cx="15809447" cy="9883469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9C0D149-905A-1E66-4E7C-590B96F139C3}"/>
                </a:ext>
              </a:extLst>
            </p:cNvPr>
            <p:cNvSpPr/>
            <p:nvPr/>
          </p:nvSpPr>
          <p:spPr>
            <a:xfrm flipH="1">
              <a:off x="6161556" y="3745"/>
              <a:ext cx="6030444" cy="6854256"/>
            </a:xfrm>
            <a:custGeom>
              <a:avLst/>
              <a:gdLst>
                <a:gd name="connsiteX0" fmla="*/ 145927 w 6030444"/>
                <a:gd name="connsiteY0" fmla="*/ 0 h 6854256"/>
                <a:gd name="connsiteX1" fmla="*/ 0 w 6030444"/>
                <a:gd name="connsiteY1" fmla="*/ 0 h 6854256"/>
                <a:gd name="connsiteX2" fmla="*/ 0 w 6030444"/>
                <a:gd name="connsiteY2" fmla="*/ 6854256 h 6854256"/>
                <a:gd name="connsiteX3" fmla="*/ 6030444 w 6030444"/>
                <a:gd name="connsiteY3" fmla="*/ 6854256 h 6854256"/>
                <a:gd name="connsiteX4" fmla="*/ 6019542 w 6030444"/>
                <a:gd name="connsiteY4" fmla="*/ 6798927 h 6854256"/>
                <a:gd name="connsiteX5" fmla="*/ 1474930 w 6030444"/>
                <a:gd name="connsiteY5" fmla="*/ 5049421 h 6854256"/>
                <a:gd name="connsiteX6" fmla="*/ 1688996 w 6030444"/>
                <a:gd name="connsiteY6" fmla="*/ 3513412 h 6854256"/>
                <a:gd name="connsiteX7" fmla="*/ 1046796 w 6030444"/>
                <a:gd name="connsiteY7" fmla="*/ 1036747 h 6854256"/>
                <a:gd name="connsiteX8" fmla="*/ 137484 w 6030444"/>
                <a:gd name="connsiteY8" fmla="*/ 39947 h 685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30444" h="6854256">
                  <a:moveTo>
                    <a:pt x="145927" y="0"/>
                  </a:moveTo>
                  <a:lnTo>
                    <a:pt x="0" y="0"/>
                  </a:lnTo>
                  <a:lnTo>
                    <a:pt x="0" y="6854256"/>
                  </a:lnTo>
                  <a:lnTo>
                    <a:pt x="6030444" y="6854256"/>
                  </a:lnTo>
                  <a:lnTo>
                    <a:pt x="6019542" y="6798927"/>
                  </a:lnTo>
                  <a:cubicBezTo>
                    <a:pt x="5614559" y="5241467"/>
                    <a:pt x="2607581" y="5640406"/>
                    <a:pt x="1474930" y="5049421"/>
                  </a:cubicBezTo>
                  <a:cubicBezTo>
                    <a:pt x="704755" y="4441414"/>
                    <a:pt x="1497228" y="3773382"/>
                    <a:pt x="1688996" y="3513412"/>
                  </a:cubicBezTo>
                  <a:cubicBezTo>
                    <a:pt x="2291060" y="2949812"/>
                    <a:pt x="2665677" y="1588439"/>
                    <a:pt x="1046796" y="1036747"/>
                  </a:cubicBezTo>
                  <a:cubicBezTo>
                    <a:pt x="146542" y="722781"/>
                    <a:pt x="96403" y="277151"/>
                    <a:pt x="137484" y="39947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1E0BC9A-5446-E0CB-6C74-1498B3E43993}"/>
                </a:ext>
              </a:extLst>
            </p:cNvPr>
            <p:cNvSpPr/>
            <p:nvPr/>
          </p:nvSpPr>
          <p:spPr>
            <a:xfrm rot="10091229">
              <a:off x="120635" y="-438540"/>
              <a:ext cx="4108177" cy="1660208"/>
            </a:xfrm>
            <a:custGeom>
              <a:avLst/>
              <a:gdLst>
                <a:gd name="connsiteX0" fmla="*/ 4108177 w 4108177"/>
                <a:gd name="connsiteY0" fmla="*/ 1660208 h 1660208"/>
                <a:gd name="connsiteX1" fmla="*/ 0 w 4108177"/>
                <a:gd name="connsiteY1" fmla="*/ 801003 h 1660208"/>
                <a:gd name="connsiteX2" fmla="*/ 3613 w 4108177"/>
                <a:gd name="connsiteY2" fmla="*/ 797408 h 1660208"/>
                <a:gd name="connsiteX3" fmla="*/ 441679 w 4108177"/>
                <a:gd name="connsiteY3" fmla="*/ 633235 h 1660208"/>
                <a:gd name="connsiteX4" fmla="*/ 617896 w 4108177"/>
                <a:gd name="connsiteY4" fmla="*/ 627107 h 1660208"/>
                <a:gd name="connsiteX5" fmla="*/ 965154 w 4108177"/>
                <a:gd name="connsiteY5" fmla="*/ 635550 h 1660208"/>
                <a:gd name="connsiteX6" fmla="*/ 1481547 w 4108177"/>
                <a:gd name="connsiteY6" fmla="*/ 418208 h 1660208"/>
                <a:gd name="connsiteX7" fmla="*/ 2281875 w 4108177"/>
                <a:gd name="connsiteY7" fmla="*/ 0 h 1660208"/>
                <a:gd name="connsiteX8" fmla="*/ 2711657 w 4108177"/>
                <a:gd name="connsiteY8" fmla="*/ 96143 h 1660208"/>
                <a:gd name="connsiteX9" fmla="*/ 3571768 w 4108177"/>
                <a:gd name="connsiteY9" fmla="*/ 1158888 h 1660208"/>
                <a:gd name="connsiteX10" fmla="*/ 4033706 w 4108177"/>
                <a:gd name="connsiteY10" fmla="*/ 1529637 h 166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8177" h="1660208">
                  <a:moveTo>
                    <a:pt x="4108177" y="1660208"/>
                  </a:moveTo>
                  <a:lnTo>
                    <a:pt x="0" y="801003"/>
                  </a:lnTo>
                  <a:lnTo>
                    <a:pt x="3613" y="797408"/>
                  </a:lnTo>
                  <a:cubicBezTo>
                    <a:pt x="116878" y="705795"/>
                    <a:pt x="262484" y="646870"/>
                    <a:pt x="441679" y="633235"/>
                  </a:cubicBezTo>
                  <a:cubicBezTo>
                    <a:pt x="503232" y="628741"/>
                    <a:pt x="561926" y="627107"/>
                    <a:pt x="617896" y="627107"/>
                  </a:cubicBezTo>
                  <a:cubicBezTo>
                    <a:pt x="746585" y="627107"/>
                    <a:pt x="861113" y="635550"/>
                    <a:pt x="965154" y="635550"/>
                  </a:cubicBezTo>
                  <a:cubicBezTo>
                    <a:pt x="1167381" y="635550"/>
                    <a:pt x="1330524" y="603956"/>
                    <a:pt x="1481547" y="418208"/>
                  </a:cubicBezTo>
                  <a:cubicBezTo>
                    <a:pt x="1675603" y="173493"/>
                    <a:pt x="1953954" y="0"/>
                    <a:pt x="2281875" y="0"/>
                  </a:cubicBezTo>
                  <a:cubicBezTo>
                    <a:pt x="2417373" y="0"/>
                    <a:pt x="2561451" y="29551"/>
                    <a:pt x="2711657" y="96143"/>
                  </a:cubicBezTo>
                  <a:cubicBezTo>
                    <a:pt x="3225871" y="311170"/>
                    <a:pt x="3213343" y="1015627"/>
                    <a:pt x="3571768" y="1158888"/>
                  </a:cubicBezTo>
                  <a:cubicBezTo>
                    <a:pt x="3745261" y="1236783"/>
                    <a:pt x="3915655" y="1359378"/>
                    <a:pt x="4033706" y="1529637"/>
                  </a:cubicBezTo>
                  <a:close/>
                </a:path>
              </a:pathLst>
            </a:custGeom>
            <a:solidFill>
              <a:schemeClr val="bg2">
                <a:alpha val="64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CEBE33A-1A9D-C18B-B3BF-F3F3E4E29F96}"/>
                </a:ext>
              </a:extLst>
            </p:cNvPr>
            <p:cNvSpPr/>
            <p:nvPr/>
          </p:nvSpPr>
          <p:spPr>
            <a:xfrm rot="10800000" flipH="1">
              <a:off x="0" y="6010512"/>
              <a:ext cx="2722991" cy="854392"/>
            </a:xfrm>
            <a:custGeom>
              <a:avLst/>
              <a:gdLst>
                <a:gd name="connsiteX0" fmla="*/ 0 w 2722991"/>
                <a:gd name="connsiteY0" fmla="*/ 854392 h 854392"/>
                <a:gd name="connsiteX1" fmla="*/ 86178 w 2722991"/>
                <a:gd name="connsiteY1" fmla="*/ 839935 h 854392"/>
                <a:gd name="connsiteX2" fmla="*/ 871643 w 2722991"/>
                <a:gd name="connsiteY2" fmla="*/ 637056 h 854392"/>
                <a:gd name="connsiteX3" fmla="*/ 885063 w 2722991"/>
                <a:gd name="connsiteY3" fmla="*/ 637231 h 854392"/>
                <a:gd name="connsiteX4" fmla="*/ 1580097 w 2722991"/>
                <a:gd name="connsiteY4" fmla="*/ 796517 h 854392"/>
                <a:gd name="connsiteX5" fmla="*/ 1724647 w 2722991"/>
                <a:gd name="connsiteY5" fmla="*/ 807218 h 854392"/>
                <a:gd name="connsiteX6" fmla="*/ 2498535 w 2722991"/>
                <a:gd name="connsiteY6" fmla="*/ 457333 h 854392"/>
                <a:gd name="connsiteX7" fmla="*/ 2722991 w 2722991"/>
                <a:gd name="connsiteY7" fmla="*/ 0 h 854392"/>
                <a:gd name="connsiteX8" fmla="*/ 0 w 2722991"/>
                <a:gd name="connsiteY8" fmla="*/ 0 h 85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2991" h="854392">
                  <a:moveTo>
                    <a:pt x="0" y="854392"/>
                  </a:moveTo>
                  <a:lnTo>
                    <a:pt x="86178" y="839935"/>
                  </a:lnTo>
                  <a:cubicBezTo>
                    <a:pt x="350982" y="779326"/>
                    <a:pt x="600524" y="637056"/>
                    <a:pt x="871643" y="637056"/>
                  </a:cubicBezTo>
                  <a:cubicBezTo>
                    <a:pt x="876116" y="637056"/>
                    <a:pt x="880590" y="637144"/>
                    <a:pt x="885063" y="637231"/>
                  </a:cubicBezTo>
                  <a:cubicBezTo>
                    <a:pt x="1122852" y="642056"/>
                    <a:pt x="1344852" y="760292"/>
                    <a:pt x="1580097" y="796517"/>
                  </a:cubicBezTo>
                  <a:cubicBezTo>
                    <a:pt x="1627988" y="803710"/>
                    <a:pt x="1676318" y="807218"/>
                    <a:pt x="1724647" y="807218"/>
                  </a:cubicBezTo>
                  <a:cubicBezTo>
                    <a:pt x="2016291" y="807218"/>
                    <a:pt x="2308023" y="678895"/>
                    <a:pt x="2498535" y="457333"/>
                  </a:cubicBezTo>
                  <a:cubicBezTo>
                    <a:pt x="2611947" y="328308"/>
                    <a:pt x="2687906" y="167707"/>
                    <a:pt x="27229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EC7B2672-1B41-E75B-E0C2-FEC6771256C6}"/>
                </a:ext>
              </a:extLst>
            </p:cNvPr>
            <p:cNvSpPr/>
            <p:nvPr/>
          </p:nvSpPr>
          <p:spPr>
            <a:xfrm>
              <a:off x="9889036" y="2887087"/>
              <a:ext cx="3795744" cy="3833694"/>
            </a:xfrm>
            <a:prstGeom prst="ellipse">
              <a:avLst/>
            </a:prstGeom>
            <a:solidFill>
              <a:schemeClr val="bg2">
                <a:alpha val="30000"/>
              </a:schemeClr>
            </a:solidFill>
            <a:ln>
              <a:noFill/>
            </a:ln>
            <a:effectLst>
              <a:innerShdw blurRad="266700">
                <a:schemeClr val="bg1"/>
              </a:innerShdw>
              <a:softEdge rad="469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56565F6-0A65-D548-1E37-137687B55DF1}"/>
                </a:ext>
              </a:extLst>
            </p:cNvPr>
            <p:cNvGrpSpPr/>
            <p:nvPr/>
          </p:nvGrpSpPr>
          <p:grpSpPr>
            <a:xfrm>
              <a:off x="-1402015" y="-1738299"/>
              <a:ext cx="15809447" cy="9883469"/>
              <a:chOff x="-1383538" y="-1768169"/>
              <a:chExt cx="15809447" cy="9883469"/>
            </a:xfrm>
          </p:grpSpPr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E66D4425-2664-B369-3CA5-79AA952B2BA1}"/>
                  </a:ext>
                </a:extLst>
              </p:cNvPr>
              <p:cNvSpPr/>
              <p:nvPr/>
            </p:nvSpPr>
            <p:spPr>
              <a:xfrm>
                <a:off x="7948909" y="-1768169"/>
                <a:ext cx="6477000" cy="6477000"/>
              </a:xfrm>
              <a:prstGeom prst="ellipse">
                <a:avLst/>
              </a:prstGeom>
              <a:gradFill flip="none" rotWithShape="1">
                <a:gsLst>
                  <a:gs pos="4000">
                    <a:schemeClr val="accent3">
                      <a:alpha val="28000"/>
                    </a:schemeClr>
                  </a:gs>
                  <a:gs pos="95575">
                    <a:schemeClr val="accent3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B0290029-75B2-984D-CBFF-D78112FF0325}"/>
                  </a:ext>
                </a:extLst>
              </p:cNvPr>
              <p:cNvSpPr/>
              <p:nvPr/>
            </p:nvSpPr>
            <p:spPr>
              <a:xfrm>
                <a:off x="-839217" y="2003731"/>
                <a:ext cx="5981700" cy="5981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alpha val="36000"/>
                    </a:schemeClr>
                  </a:gs>
                  <a:gs pos="94000">
                    <a:schemeClr val="accent4">
                      <a:alpha val="7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9FF50A97-6583-ED03-6F7E-EED75845BBAD}"/>
                  </a:ext>
                </a:extLst>
              </p:cNvPr>
              <p:cNvSpPr/>
              <p:nvPr/>
            </p:nvSpPr>
            <p:spPr>
              <a:xfrm>
                <a:off x="2151633" y="1303519"/>
                <a:ext cx="6210300" cy="62103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alpha val="27000"/>
                    </a:schemeClr>
                  </a:gs>
                  <a:gs pos="94000">
                    <a:schemeClr val="accent3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9CEBEE2D-9256-722A-365A-2530916C8EA0}"/>
                  </a:ext>
                </a:extLst>
              </p:cNvPr>
              <p:cNvSpPr/>
              <p:nvPr/>
            </p:nvSpPr>
            <p:spPr>
              <a:xfrm>
                <a:off x="4724400" y="2095500"/>
                <a:ext cx="6019800" cy="6019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alpha val="22000"/>
                    </a:schemeClr>
                  </a:gs>
                  <a:gs pos="94000">
                    <a:schemeClr val="accent4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A4AD5CE0-01A6-DB93-BAE1-EA68B70A1EFC}"/>
                  </a:ext>
                </a:extLst>
              </p:cNvPr>
              <p:cNvSpPr/>
              <p:nvPr/>
            </p:nvSpPr>
            <p:spPr>
              <a:xfrm>
                <a:off x="-1383538" y="-369024"/>
                <a:ext cx="4643174" cy="4760352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accent3">
                      <a:alpha val="58000"/>
                    </a:schemeClr>
                  </a:gs>
                  <a:gs pos="94000">
                    <a:schemeClr val="accent3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AB92D25E-11DC-2DCD-99F2-43FF88168DE7}"/>
                </a:ext>
              </a:extLst>
            </p:cNvPr>
            <p:cNvGrpSpPr/>
            <p:nvPr/>
          </p:nvGrpSpPr>
          <p:grpSpPr>
            <a:xfrm>
              <a:off x="2191284" y="2348909"/>
              <a:ext cx="8631513" cy="4537331"/>
              <a:chOff x="3299388" y="2320749"/>
              <a:chExt cx="8631513" cy="4537331"/>
            </a:xfrm>
          </p:grpSpPr>
          <p:grpSp>
            <p:nvGrpSpPr>
              <p:cNvPr id="24" name="Graphic 6">
                <a:extLst>
                  <a:ext uri="{FF2B5EF4-FFF2-40B4-BE49-F238E27FC236}">
                    <a16:creationId xmlns:a16="http://schemas.microsoft.com/office/drawing/2014/main" id="{93E0F02F-F6A7-46E4-539F-5ACA8FA16A1C}"/>
                  </a:ext>
                </a:extLst>
              </p:cNvPr>
              <p:cNvGrpSpPr/>
              <p:nvPr/>
            </p:nvGrpSpPr>
            <p:grpSpPr>
              <a:xfrm>
                <a:off x="9636437" y="2918399"/>
                <a:ext cx="2294464" cy="3910660"/>
                <a:chOff x="6919721" y="1146290"/>
                <a:chExt cx="2869636" cy="4890977"/>
              </a:xfrm>
            </p:grpSpPr>
            <p:sp>
              <p:nvSpPr>
                <p:cNvPr id="996" name="Freeform: Shape 995">
                  <a:extLst>
                    <a:ext uri="{FF2B5EF4-FFF2-40B4-BE49-F238E27FC236}">
                      <a16:creationId xmlns:a16="http://schemas.microsoft.com/office/drawing/2014/main" id="{8F9A2CF3-BCB4-4AB2-4454-D0453EA43C03}"/>
                    </a:ext>
                  </a:extLst>
                </p:cNvPr>
                <p:cNvSpPr/>
                <p:nvPr/>
              </p:nvSpPr>
              <p:spPr>
                <a:xfrm>
                  <a:off x="7403884" y="4799712"/>
                  <a:ext cx="879119" cy="1237555"/>
                </a:xfrm>
                <a:custGeom>
                  <a:avLst/>
                  <a:gdLst>
                    <a:gd name="connsiteX0" fmla="*/ 877525 w 879119"/>
                    <a:gd name="connsiteY0" fmla="*/ 476892 h 1237555"/>
                    <a:gd name="connsiteX1" fmla="*/ 869297 w 879119"/>
                    <a:gd name="connsiteY1" fmla="*/ 532238 h 1237555"/>
                    <a:gd name="connsiteX2" fmla="*/ 843391 w 879119"/>
                    <a:gd name="connsiteY2" fmla="*/ 646077 h 1237555"/>
                    <a:gd name="connsiteX3" fmla="*/ 708757 w 879119"/>
                    <a:gd name="connsiteY3" fmla="*/ 1237555 h 1237555"/>
                    <a:gd name="connsiteX4" fmla="*/ 16332 w 879119"/>
                    <a:gd name="connsiteY4" fmla="*/ 1237555 h 1237555"/>
                    <a:gd name="connsiteX5" fmla="*/ 12708 w 879119"/>
                    <a:gd name="connsiteY5" fmla="*/ 1060706 h 1237555"/>
                    <a:gd name="connsiteX6" fmla="*/ 11578 w 879119"/>
                    <a:gd name="connsiteY6" fmla="*/ 1005420 h 1237555"/>
                    <a:gd name="connsiteX7" fmla="*/ 8251 w 879119"/>
                    <a:gd name="connsiteY7" fmla="*/ 842741 h 1237555"/>
                    <a:gd name="connsiteX8" fmla="*/ 2785 w 879119"/>
                    <a:gd name="connsiteY8" fmla="*/ 574898 h 1237555"/>
                    <a:gd name="connsiteX9" fmla="*/ 2785 w 879119"/>
                    <a:gd name="connsiteY9" fmla="*/ 574868 h 1237555"/>
                    <a:gd name="connsiteX10" fmla="*/ 201 w 879119"/>
                    <a:gd name="connsiteY10" fmla="*/ 449234 h 1237555"/>
                    <a:gd name="connsiteX11" fmla="*/ 22 w 879119"/>
                    <a:gd name="connsiteY11" fmla="*/ 432955 h 1237555"/>
                    <a:gd name="connsiteX12" fmla="*/ 2488 w 879119"/>
                    <a:gd name="connsiteY12" fmla="*/ 390265 h 1237555"/>
                    <a:gd name="connsiteX13" fmla="*/ 7122 w 879119"/>
                    <a:gd name="connsiteY13" fmla="*/ 358745 h 1237555"/>
                    <a:gd name="connsiteX14" fmla="*/ 8281 w 879119"/>
                    <a:gd name="connsiteY14" fmla="*/ 352863 h 1237555"/>
                    <a:gd name="connsiteX15" fmla="*/ 11519 w 879119"/>
                    <a:gd name="connsiteY15" fmla="*/ 338217 h 1237555"/>
                    <a:gd name="connsiteX16" fmla="*/ 41821 w 879119"/>
                    <a:gd name="connsiteY16" fmla="*/ 253105 h 1237555"/>
                    <a:gd name="connsiteX17" fmla="*/ 41821 w 879119"/>
                    <a:gd name="connsiteY17" fmla="*/ 253075 h 1237555"/>
                    <a:gd name="connsiteX18" fmla="*/ 57120 w 879119"/>
                    <a:gd name="connsiteY18" fmla="*/ 224050 h 1237555"/>
                    <a:gd name="connsiteX19" fmla="*/ 57150 w 879119"/>
                    <a:gd name="connsiteY19" fmla="*/ 224021 h 1237555"/>
                    <a:gd name="connsiteX20" fmla="*/ 531580 w 879119"/>
                    <a:gd name="connsiteY20" fmla="*/ 10512 h 1237555"/>
                    <a:gd name="connsiteX21" fmla="*/ 642895 w 879119"/>
                    <a:gd name="connsiteY21" fmla="*/ 50558 h 1237555"/>
                    <a:gd name="connsiteX22" fmla="*/ 875149 w 879119"/>
                    <a:gd name="connsiteY22" fmla="*/ 381085 h 1237555"/>
                    <a:gd name="connsiteX23" fmla="*/ 878387 w 879119"/>
                    <a:gd name="connsiteY23" fmla="*/ 414506 h 1237555"/>
                    <a:gd name="connsiteX24" fmla="*/ 877525 w 879119"/>
                    <a:gd name="connsiteY24" fmla="*/ 476892 h 1237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879119" h="1237555">
                      <a:moveTo>
                        <a:pt x="877525" y="476892"/>
                      </a:moveTo>
                      <a:cubicBezTo>
                        <a:pt x="875981" y="495251"/>
                        <a:pt x="873247" y="513729"/>
                        <a:pt x="869297" y="532238"/>
                      </a:cubicBezTo>
                      <a:lnTo>
                        <a:pt x="843391" y="646077"/>
                      </a:lnTo>
                      <a:lnTo>
                        <a:pt x="708757" y="1237555"/>
                      </a:lnTo>
                      <a:lnTo>
                        <a:pt x="16332" y="1237555"/>
                      </a:lnTo>
                      <a:lnTo>
                        <a:pt x="12708" y="1060706"/>
                      </a:lnTo>
                      <a:lnTo>
                        <a:pt x="11578" y="1005420"/>
                      </a:lnTo>
                      <a:lnTo>
                        <a:pt x="8251" y="842741"/>
                      </a:lnTo>
                      <a:lnTo>
                        <a:pt x="2785" y="574898"/>
                      </a:lnTo>
                      <a:cubicBezTo>
                        <a:pt x="2815" y="574868"/>
                        <a:pt x="2785" y="574868"/>
                        <a:pt x="2785" y="574868"/>
                      </a:cubicBezTo>
                      <a:lnTo>
                        <a:pt x="201" y="449234"/>
                      </a:lnTo>
                      <a:cubicBezTo>
                        <a:pt x="22" y="443798"/>
                        <a:pt x="-37" y="438361"/>
                        <a:pt x="22" y="432955"/>
                      </a:cubicBezTo>
                      <a:cubicBezTo>
                        <a:pt x="112" y="418546"/>
                        <a:pt x="943" y="404316"/>
                        <a:pt x="2488" y="390265"/>
                      </a:cubicBezTo>
                      <a:cubicBezTo>
                        <a:pt x="3617" y="379629"/>
                        <a:pt x="5191" y="369143"/>
                        <a:pt x="7122" y="358745"/>
                      </a:cubicBezTo>
                      <a:cubicBezTo>
                        <a:pt x="7509" y="356784"/>
                        <a:pt x="7895" y="354823"/>
                        <a:pt x="8281" y="352863"/>
                      </a:cubicBezTo>
                      <a:cubicBezTo>
                        <a:pt x="9262" y="347961"/>
                        <a:pt x="10360" y="343059"/>
                        <a:pt x="11519" y="338217"/>
                      </a:cubicBezTo>
                      <a:cubicBezTo>
                        <a:pt x="18619" y="308569"/>
                        <a:pt x="28839" y="280109"/>
                        <a:pt x="41821" y="253105"/>
                      </a:cubicBezTo>
                      <a:lnTo>
                        <a:pt x="41821" y="253075"/>
                      </a:lnTo>
                      <a:cubicBezTo>
                        <a:pt x="46544" y="243182"/>
                        <a:pt x="51654" y="233527"/>
                        <a:pt x="57120" y="224050"/>
                      </a:cubicBezTo>
                      <a:lnTo>
                        <a:pt x="57150" y="224021"/>
                      </a:lnTo>
                      <a:cubicBezTo>
                        <a:pt x="149065" y="64551"/>
                        <a:pt x="339075" y="-33395"/>
                        <a:pt x="531580" y="10512"/>
                      </a:cubicBezTo>
                      <a:cubicBezTo>
                        <a:pt x="571270" y="19009"/>
                        <a:pt x="608553" y="32615"/>
                        <a:pt x="642895" y="50558"/>
                      </a:cubicBezTo>
                      <a:cubicBezTo>
                        <a:pt x="769598" y="116539"/>
                        <a:pt x="856076" y="240746"/>
                        <a:pt x="875149" y="381085"/>
                      </a:cubicBezTo>
                      <a:cubicBezTo>
                        <a:pt x="876664" y="392136"/>
                        <a:pt x="877733" y="403277"/>
                        <a:pt x="878387" y="414506"/>
                      </a:cubicBezTo>
                      <a:cubicBezTo>
                        <a:pt x="879576" y="435064"/>
                        <a:pt x="879338" y="455918"/>
                        <a:pt x="877525" y="476892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98" name="Freeform: Shape 997">
                  <a:extLst>
                    <a:ext uri="{FF2B5EF4-FFF2-40B4-BE49-F238E27FC236}">
                      <a16:creationId xmlns:a16="http://schemas.microsoft.com/office/drawing/2014/main" id="{5B7C7548-F21A-189C-795E-FCFE924D6A03}"/>
                    </a:ext>
                  </a:extLst>
                </p:cNvPr>
                <p:cNvSpPr/>
                <p:nvPr/>
              </p:nvSpPr>
              <p:spPr>
                <a:xfrm>
                  <a:off x="7265885" y="5208841"/>
                  <a:ext cx="1272109" cy="828426"/>
                </a:xfrm>
                <a:custGeom>
                  <a:avLst/>
                  <a:gdLst>
                    <a:gd name="connsiteX0" fmla="*/ 1272109 w 1272109"/>
                    <a:gd name="connsiteY0" fmla="*/ 0 h 828426"/>
                    <a:gd name="connsiteX1" fmla="*/ 1103846 w 1272109"/>
                    <a:gd name="connsiteY1" fmla="*/ 828426 h 828426"/>
                    <a:gd name="connsiteX2" fmla="*/ 0 w 1272109"/>
                    <a:gd name="connsiteY2" fmla="*/ 828426 h 828426"/>
                    <a:gd name="connsiteX3" fmla="*/ 17587 w 1272109"/>
                    <a:gd name="connsiteY3" fmla="*/ 503781 h 828426"/>
                    <a:gd name="connsiteX4" fmla="*/ 18864 w 1272109"/>
                    <a:gd name="connsiteY4" fmla="*/ 481768 h 828426"/>
                    <a:gd name="connsiteX5" fmla="*/ 48631 w 1272109"/>
                    <a:gd name="connsiteY5" fmla="*/ 25697 h 828426"/>
                    <a:gd name="connsiteX6" fmla="*/ 1272109 w 1272109"/>
                    <a:gd name="connsiteY6" fmla="*/ 0 h 828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2109" h="828426">
                      <a:moveTo>
                        <a:pt x="1272109" y="0"/>
                      </a:moveTo>
                      <a:cubicBezTo>
                        <a:pt x="1223002" y="235552"/>
                        <a:pt x="1184442" y="423155"/>
                        <a:pt x="1103846" y="828426"/>
                      </a:cubicBezTo>
                      <a:lnTo>
                        <a:pt x="0" y="828426"/>
                      </a:lnTo>
                      <a:cubicBezTo>
                        <a:pt x="5288" y="720499"/>
                        <a:pt x="11407" y="608620"/>
                        <a:pt x="17587" y="503781"/>
                      </a:cubicBezTo>
                      <a:cubicBezTo>
                        <a:pt x="18003" y="496384"/>
                        <a:pt x="18448" y="489047"/>
                        <a:pt x="18864" y="481768"/>
                      </a:cubicBezTo>
                      <a:cubicBezTo>
                        <a:pt x="27925" y="329398"/>
                        <a:pt x="39214" y="155995"/>
                        <a:pt x="48631" y="25697"/>
                      </a:cubicBezTo>
                      <a:cubicBezTo>
                        <a:pt x="438187" y="17528"/>
                        <a:pt x="883118" y="8170"/>
                        <a:pt x="127210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99" name="Freeform: Shape 998">
                  <a:extLst>
                    <a:ext uri="{FF2B5EF4-FFF2-40B4-BE49-F238E27FC236}">
                      <a16:creationId xmlns:a16="http://schemas.microsoft.com/office/drawing/2014/main" id="{47BCA349-3A54-FAC5-B43C-071D130BC470}"/>
                    </a:ext>
                  </a:extLst>
                </p:cNvPr>
                <p:cNvSpPr/>
                <p:nvPr/>
              </p:nvSpPr>
              <p:spPr>
                <a:xfrm>
                  <a:off x="8206398" y="2056181"/>
                  <a:ext cx="382099" cy="598994"/>
                </a:xfrm>
                <a:custGeom>
                  <a:avLst/>
                  <a:gdLst>
                    <a:gd name="connsiteX0" fmla="*/ 0 w 382099"/>
                    <a:gd name="connsiteY0" fmla="*/ 0 h 598994"/>
                    <a:gd name="connsiteX1" fmla="*/ 382099 w 382099"/>
                    <a:gd name="connsiteY1" fmla="*/ 0 h 598994"/>
                    <a:gd name="connsiteX2" fmla="*/ 382099 w 382099"/>
                    <a:gd name="connsiteY2" fmla="*/ 598994 h 598994"/>
                    <a:gd name="connsiteX3" fmla="*/ 0 w 382099"/>
                    <a:gd name="connsiteY3" fmla="*/ 598994 h 598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2099" h="598994">
                      <a:moveTo>
                        <a:pt x="0" y="0"/>
                      </a:moveTo>
                      <a:lnTo>
                        <a:pt x="382099" y="0"/>
                      </a:lnTo>
                      <a:lnTo>
                        <a:pt x="382099" y="598994"/>
                      </a:lnTo>
                      <a:lnTo>
                        <a:pt x="0" y="598994"/>
                      </a:ln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00" name="Freeform: Shape 999">
                  <a:extLst>
                    <a:ext uri="{FF2B5EF4-FFF2-40B4-BE49-F238E27FC236}">
                      <a16:creationId xmlns:a16="http://schemas.microsoft.com/office/drawing/2014/main" id="{67C0BCBA-01C0-8842-642A-5C0563BFA1AC}"/>
                    </a:ext>
                  </a:extLst>
                </p:cNvPr>
                <p:cNvSpPr/>
                <p:nvPr/>
              </p:nvSpPr>
              <p:spPr>
                <a:xfrm>
                  <a:off x="8206368" y="2304477"/>
                  <a:ext cx="310860" cy="117411"/>
                </a:xfrm>
                <a:custGeom>
                  <a:avLst/>
                  <a:gdLst>
                    <a:gd name="connsiteX0" fmla="*/ 310861 w 310860"/>
                    <a:gd name="connsiteY0" fmla="*/ 51156 h 117411"/>
                    <a:gd name="connsiteX1" fmla="*/ 0 w 310860"/>
                    <a:gd name="connsiteY1" fmla="*/ 116008 h 117411"/>
                    <a:gd name="connsiteX2" fmla="*/ 0 w 310860"/>
                    <a:gd name="connsiteY2" fmla="*/ 0 h 117411"/>
                    <a:gd name="connsiteX3" fmla="*/ 310861 w 310860"/>
                    <a:gd name="connsiteY3" fmla="*/ 51156 h 117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0860" h="117411">
                      <a:moveTo>
                        <a:pt x="310861" y="51156"/>
                      </a:moveTo>
                      <a:cubicBezTo>
                        <a:pt x="150023" y="132674"/>
                        <a:pt x="0" y="116008"/>
                        <a:pt x="0" y="116008"/>
                      </a:cubicBezTo>
                      <a:lnTo>
                        <a:pt x="0" y="0"/>
                      </a:lnTo>
                      <a:lnTo>
                        <a:pt x="310861" y="51156"/>
                      </a:lnTo>
                      <a:close/>
                    </a:path>
                  </a:pathLst>
                </a:custGeom>
                <a:solidFill>
                  <a:srgbClr val="D1836B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01" name="Freeform: Shape 1000">
                  <a:extLst>
                    <a:ext uri="{FF2B5EF4-FFF2-40B4-BE49-F238E27FC236}">
                      <a16:creationId xmlns:a16="http://schemas.microsoft.com/office/drawing/2014/main" id="{8847ABD0-AE87-2B6C-8BE4-029888020661}"/>
                    </a:ext>
                  </a:extLst>
                </p:cNvPr>
                <p:cNvSpPr/>
                <p:nvPr/>
              </p:nvSpPr>
              <p:spPr>
                <a:xfrm>
                  <a:off x="7945650" y="1564193"/>
                  <a:ext cx="129024" cy="211666"/>
                </a:xfrm>
                <a:custGeom>
                  <a:avLst/>
                  <a:gdLst>
                    <a:gd name="connsiteX0" fmla="*/ 41268 w 129024"/>
                    <a:gd name="connsiteY0" fmla="*/ 211667 h 211666"/>
                    <a:gd name="connsiteX1" fmla="*/ 6511 w 129024"/>
                    <a:gd name="connsiteY1" fmla="*/ 0 h 211666"/>
                    <a:gd name="connsiteX2" fmla="*/ 129025 w 129024"/>
                    <a:gd name="connsiteY2" fmla="*/ 18745 h 211666"/>
                    <a:gd name="connsiteX3" fmla="*/ 41268 w 129024"/>
                    <a:gd name="connsiteY3" fmla="*/ 211667 h 211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9024" h="211666">
                      <a:moveTo>
                        <a:pt x="41268" y="211667"/>
                      </a:moveTo>
                      <a:cubicBezTo>
                        <a:pt x="41268" y="211667"/>
                        <a:pt x="-19602" y="111047"/>
                        <a:pt x="6511" y="0"/>
                      </a:cubicBezTo>
                      <a:lnTo>
                        <a:pt x="129025" y="18745"/>
                      </a:lnTo>
                      <a:cubicBezTo>
                        <a:pt x="129025" y="18745"/>
                        <a:pt x="63579" y="107304"/>
                        <a:pt x="41268" y="211667"/>
                      </a:cubicBezTo>
                      <a:close/>
                    </a:path>
                  </a:pathLst>
                </a:custGeom>
                <a:solidFill>
                  <a:srgbClr val="B74F2A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09" name="Freeform: Shape 1008">
                  <a:extLst>
                    <a:ext uri="{FF2B5EF4-FFF2-40B4-BE49-F238E27FC236}">
                      <a16:creationId xmlns:a16="http://schemas.microsoft.com/office/drawing/2014/main" id="{3B09ED85-44FB-F9FF-AE5E-591BE3ED3CF0}"/>
                    </a:ext>
                  </a:extLst>
                </p:cNvPr>
                <p:cNvSpPr/>
                <p:nvPr/>
              </p:nvSpPr>
              <p:spPr>
                <a:xfrm>
                  <a:off x="7972329" y="1370230"/>
                  <a:ext cx="819696" cy="1011514"/>
                </a:xfrm>
                <a:custGeom>
                  <a:avLst/>
                  <a:gdLst>
                    <a:gd name="connsiteX0" fmla="*/ 370783 w 819696"/>
                    <a:gd name="connsiteY0" fmla="*/ 1010298 h 1011514"/>
                    <a:gd name="connsiteX1" fmla="*/ 370783 w 819696"/>
                    <a:gd name="connsiteY1" fmla="*/ 1010298 h 1011514"/>
                    <a:gd name="connsiteX2" fmla="*/ 1220 w 819696"/>
                    <a:gd name="connsiteY2" fmla="*/ 578706 h 1011514"/>
                    <a:gd name="connsiteX3" fmla="*/ 17321 w 819696"/>
                    <a:gd name="connsiteY3" fmla="*/ 370783 h 1011514"/>
                    <a:gd name="connsiteX4" fmla="*/ 448914 w 819696"/>
                    <a:gd name="connsiteY4" fmla="*/ 1220 h 1011514"/>
                    <a:gd name="connsiteX5" fmla="*/ 448914 w 819696"/>
                    <a:gd name="connsiteY5" fmla="*/ 1220 h 1011514"/>
                    <a:gd name="connsiteX6" fmla="*/ 818477 w 819696"/>
                    <a:gd name="connsiteY6" fmla="*/ 432812 h 1011514"/>
                    <a:gd name="connsiteX7" fmla="*/ 802375 w 819696"/>
                    <a:gd name="connsiteY7" fmla="*/ 640736 h 1011514"/>
                    <a:gd name="connsiteX8" fmla="*/ 370783 w 819696"/>
                    <a:gd name="connsiteY8" fmla="*/ 1010298 h 101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19696" h="1011514">
                      <a:moveTo>
                        <a:pt x="370783" y="1010298"/>
                      </a:moveTo>
                      <a:lnTo>
                        <a:pt x="370783" y="1010298"/>
                      </a:lnTo>
                      <a:cubicBezTo>
                        <a:pt x="149550" y="993187"/>
                        <a:pt x="-15921" y="799939"/>
                        <a:pt x="1220" y="578706"/>
                      </a:cubicBezTo>
                      <a:lnTo>
                        <a:pt x="17321" y="370783"/>
                      </a:lnTo>
                      <a:cubicBezTo>
                        <a:pt x="34433" y="149550"/>
                        <a:pt x="227681" y="-15921"/>
                        <a:pt x="448914" y="1220"/>
                      </a:cubicBezTo>
                      <a:lnTo>
                        <a:pt x="448914" y="1220"/>
                      </a:lnTo>
                      <a:cubicBezTo>
                        <a:pt x="670146" y="18332"/>
                        <a:pt x="835617" y="211580"/>
                        <a:pt x="818477" y="432812"/>
                      </a:cubicBezTo>
                      <a:lnTo>
                        <a:pt x="802375" y="640736"/>
                      </a:lnTo>
                      <a:cubicBezTo>
                        <a:pt x="785233" y="861939"/>
                        <a:pt x="592015" y="1027410"/>
                        <a:pt x="370783" y="1010298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0" name="Freeform: Shape 1009">
                  <a:extLst>
                    <a:ext uri="{FF2B5EF4-FFF2-40B4-BE49-F238E27FC236}">
                      <a16:creationId xmlns:a16="http://schemas.microsoft.com/office/drawing/2014/main" id="{28BD6F46-5FCC-4DF0-BD5E-A6AA7173AC46}"/>
                    </a:ext>
                  </a:extLst>
                </p:cNvPr>
                <p:cNvSpPr/>
                <p:nvPr/>
              </p:nvSpPr>
              <p:spPr>
                <a:xfrm>
                  <a:off x="8706113" y="1826486"/>
                  <a:ext cx="213471" cy="213471"/>
                </a:xfrm>
                <a:custGeom>
                  <a:avLst/>
                  <a:gdLst>
                    <a:gd name="connsiteX0" fmla="*/ 213149 w 213471"/>
                    <a:gd name="connsiteY0" fmla="*/ 114965 h 213471"/>
                    <a:gd name="connsiteX1" fmla="*/ 98507 w 213471"/>
                    <a:gd name="connsiteY1" fmla="*/ 213148 h 213471"/>
                    <a:gd name="connsiteX2" fmla="*/ 323 w 213471"/>
                    <a:gd name="connsiteY2" fmla="*/ 98507 h 213471"/>
                    <a:gd name="connsiteX3" fmla="*/ 114965 w 213471"/>
                    <a:gd name="connsiteY3" fmla="*/ 323 h 213471"/>
                    <a:gd name="connsiteX4" fmla="*/ 213149 w 213471"/>
                    <a:gd name="connsiteY4" fmla="*/ 114965 h 213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3471" h="213471">
                      <a:moveTo>
                        <a:pt x="213149" y="114965"/>
                      </a:moveTo>
                      <a:cubicBezTo>
                        <a:pt x="208603" y="173726"/>
                        <a:pt x="157268" y="217694"/>
                        <a:pt x="98507" y="213148"/>
                      </a:cubicBezTo>
                      <a:cubicBezTo>
                        <a:pt x="39745" y="208603"/>
                        <a:pt x="-4222" y="157268"/>
                        <a:pt x="323" y="98507"/>
                      </a:cubicBezTo>
                      <a:cubicBezTo>
                        <a:pt x="4868" y="39745"/>
                        <a:pt x="56203" y="-4222"/>
                        <a:pt x="114965" y="323"/>
                      </a:cubicBezTo>
                      <a:cubicBezTo>
                        <a:pt x="173756" y="4868"/>
                        <a:pt x="217693" y="56203"/>
                        <a:pt x="213149" y="114965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1" name="Freeform: Shape 1010">
                  <a:extLst>
                    <a:ext uri="{FF2B5EF4-FFF2-40B4-BE49-F238E27FC236}">
                      <a16:creationId xmlns:a16="http://schemas.microsoft.com/office/drawing/2014/main" id="{A1B39DC1-754C-C75A-3E64-971006FCD27E}"/>
                    </a:ext>
                  </a:extLst>
                </p:cNvPr>
                <p:cNvSpPr/>
                <p:nvPr/>
              </p:nvSpPr>
              <p:spPr>
                <a:xfrm rot="-3944345">
                  <a:off x="7871908" y="1775341"/>
                  <a:ext cx="213482" cy="213482"/>
                </a:xfrm>
                <a:custGeom>
                  <a:avLst/>
                  <a:gdLst>
                    <a:gd name="connsiteX0" fmla="*/ 213482 w 213482"/>
                    <a:gd name="connsiteY0" fmla="*/ 106741 h 213482"/>
                    <a:gd name="connsiteX1" fmla="*/ 106741 w 213482"/>
                    <a:gd name="connsiteY1" fmla="*/ 213483 h 213482"/>
                    <a:gd name="connsiteX2" fmla="*/ 0 w 213482"/>
                    <a:gd name="connsiteY2" fmla="*/ 106741 h 213482"/>
                    <a:gd name="connsiteX3" fmla="*/ 106741 w 213482"/>
                    <a:gd name="connsiteY3" fmla="*/ 0 h 213482"/>
                    <a:gd name="connsiteX4" fmla="*/ 213482 w 213482"/>
                    <a:gd name="connsiteY4" fmla="*/ 106741 h 213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3482" h="213482">
                      <a:moveTo>
                        <a:pt x="213482" y="106741"/>
                      </a:moveTo>
                      <a:cubicBezTo>
                        <a:pt x="213482" y="165693"/>
                        <a:pt x="165693" y="213483"/>
                        <a:pt x="106741" y="213483"/>
                      </a:cubicBezTo>
                      <a:cubicBezTo>
                        <a:pt x="47790" y="213483"/>
                        <a:pt x="0" y="165693"/>
                        <a:pt x="0" y="106741"/>
                      </a:cubicBezTo>
                      <a:cubicBezTo>
                        <a:pt x="0" y="47790"/>
                        <a:pt x="47790" y="0"/>
                        <a:pt x="106741" y="0"/>
                      </a:cubicBezTo>
                      <a:cubicBezTo>
                        <a:pt x="165693" y="0"/>
                        <a:pt x="213482" y="47790"/>
                        <a:pt x="213482" y="106741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2" name="Freeform: Shape 1011">
                  <a:extLst>
                    <a:ext uri="{FF2B5EF4-FFF2-40B4-BE49-F238E27FC236}">
                      <a16:creationId xmlns:a16="http://schemas.microsoft.com/office/drawing/2014/main" id="{7DF26640-3B1E-EE7C-05F7-C6E6E063737E}"/>
                    </a:ext>
                  </a:extLst>
                </p:cNvPr>
                <p:cNvSpPr/>
                <p:nvPr/>
              </p:nvSpPr>
              <p:spPr>
                <a:xfrm>
                  <a:off x="7746791" y="2495081"/>
                  <a:ext cx="1301282" cy="2256529"/>
                </a:xfrm>
                <a:custGeom>
                  <a:avLst/>
                  <a:gdLst>
                    <a:gd name="connsiteX0" fmla="*/ 662242 w 1301282"/>
                    <a:gd name="connsiteY0" fmla="*/ 2256530 h 2256529"/>
                    <a:gd name="connsiteX1" fmla="*/ 639041 w 1301282"/>
                    <a:gd name="connsiteY1" fmla="*/ 2256530 h 2256529"/>
                    <a:gd name="connsiteX2" fmla="*/ 0 w 1301282"/>
                    <a:gd name="connsiteY2" fmla="*/ 1617490 h 2256529"/>
                    <a:gd name="connsiteX3" fmla="*/ 0 w 1301282"/>
                    <a:gd name="connsiteY3" fmla="*/ 639040 h 2256529"/>
                    <a:gd name="connsiteX4" fmla="*/ 639041 w 1301282"/>
                    <a:gd name="connsiteY4" fmla="*/ 0 h 2256529"/>
                    <a:gd name="connsiteX5" fmla="*/ 662242 w 1301282"/>
                    <a:gd name="connsiteY5" fmla="*/ 0 h 2256529"/>
                    <a:gd name="connsiteX6" fmla="*/ 1301282 w 1301282"/>
                    <a:gd name="connsiteY6" fmla="*/ 639040 h 2256529"/>
                    <a:gd name="connsiteX7" fmla="*/ 1301282 w 1301282"/>
                    <a:gd name="connsiteY7" fmla="*/ 1617520 h 2256529"/>
                    <a:gd name="connsiteX8" fmla="*/ 662242 w 1301282"/>
                    <a:gd name="connsiteY8" fmla="*/ 2256530 h 2256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01282" h="2256529">
                      <a:moveTo>
                        <a:pt x="662242" y="2256530"/>
                      </a:moveTo>
                      <a:lnTo>
                        <a:pt x="639041" y="2256530"/>
                      </a:lnTo>
                      <a:cubicBezTo>
                        <a:pt x="286114" y="2256530"/>
                        <a:pt x="0" y="1970416"/>
                        <a:pt x="0" y="1617490"/>
                      </a:cubicBezTo>
                      <a:lnTo>
                        <a:pt x="0" y="639040"/>
                      </a:lnTo>
                      <a:cubicBezTo>
                        <a:pt x="0" y="286114"/>
                        <a:pt x="286114" y="0"/>
                        <a:pt x="639041" y="0"/>
                      </a:cubicBezTo>
                      <a:lnTo>
                        <a:pt x="662242" y="0"/>
                      </a:lnTo>
                      <a:cubicBezTo>
                        <a:pt x="956942" y="0"/>
                        <a:pt x="1301282" y="286114"/>
                        <a:pt x="1301282" y="639040"/>
                      </a:cubicBezTo>
                      <a:lnTo>
                        <a:pt x="1301282" y="1617520"/>
                      </a:lnTo>
                      <a:cubicBezTo>
                        <a:pt x="1301253" y="1970446"/>
                        <a:pt x="1015168" y="2256530"/>
                        <a:pt x="662242" y="2256530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3" name="Freeform: Shape 1012">
                  <a:extLst>
                    <a:ext uri="{FF2B5EF4-FFF2-40B4-BE49-F238E27FC236}">
                      <a16:creationId xmlns:a16="http://schemas.microsoft.com/office/drawing/2014/main" id="{EBF74B9A-2B20-4CD6-D53C-1A4D9B80D997}"/>
                    </a:ext>
                  </a:extLst>
                </p:cNvPr>
                <p:cNvSpPr/>
                <p:nvPr/>
              </p:nvSpPr>
              <p:spPr>
                <a:xfrm>
                  <a:off x="7764442" y="1146290"/>
                  <a:ext cx="1104416" cy="682954"/>
                </a:xfrm>
                <a:custGeom>
                  <a:avLst/>
                  <a:gdLst>
                    <a:gd name="connsiteX0" fmla="*/ 17048 w 1104416"/>
                    <a:gd name="connsiteY0" fmla="*/ 318264 h 682954"/>
                    <a:gd name="connsiteX1" fmla="*/ 335780 w 1104416"/>
                    <a:gd name="connsiteY1" fmla="*/ 130928 h 682954"/>
                    <a:gd name="connsiteX2" fmla="*/ 773760 w 1104416"/>
                    <a:gd name="connsiteY2" fmla="*/ 17445 h 682954"/>
                    <a:gd name="connsiteX3" fmla="*/ 955243 w 1104416"/>
                    <a:gd name="connsiteY3" fmla="*/ 236004 h 682954"/>
                    <a:gd name="connsiteX4" fmla="*/ 1100455 w 1104416"/>
                    <a:gd name="connsiteY4" fmla="*/ 417220 h 682954"/>
                    <a:gd name="connsiteX5" fmla="*/ 1024314 w 1104416"/>
                    <a:gd name="connsiteY5" fmla="*/ 682954 h 682954"/>
                    <a:gd name="connsiteX6" fmla="*/ 849990 w 1104416"/>
                    <a:gd name="connsiteY6" fmla="*/ 508303 h 682954"/>
                    <a:gd name="connsiteX7" fmla="*/ 806943 w 1104416"/>
                    <a:gd name="connsiteY7" fmla="*/ 343456 h 682954"/>
                    <a:gd name="connsiteX8" fmla="*/ 624925 w 1104416"/>
                    <a:gd name="connsiteY8" fmla="*/ 349932 h 682954"/>
                    <a:gd name="connsiteX9" fmla="*/ 251649 w 1104416"/>
                    <a:gd name="connsiteY9" fmla="*/ 542378 h 682954"/>
                    <a:gd name="connsiteX10" fmla="*/ 17048 w 1104416"/>
                    <a:gd name="connsiteY10" fmla="*/ 318264 h 68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4416" h="682954">
                      <a:moveTo>
                        <a:pt x="17048" y="318264"/>
                      </a:moveTo>
                      <a:cubicBezTo>
                        <a:pt x="95119" y="177331"/>
                        <a:pt x="241518" y="224536"/>
                        <a:pt x="335780" y="130928"/>
                      </a:cubicBezTo>
                      <a:cubicBezTo>
                        <a:pt x="405178" y="62006"/>
                        <a:pt x="624450" y="-41436"/>
                        <a:pt x="773760" y="17445"/>
                      </a:cubicBezTo>
                      <a:cubicBezTo>
                        <a:pt x="891818" y="63997"/>
                        <a:pt x="937865" y="158734"/>
                        <a:pt x="955243" y="236004"/>
                      </a:cubicBezTo>
                      <a:cubicBezTo>
                        <a:pt x="1014807" y="262146"/>
                        <a:pt x="1079302" y="314045"/>
                        <a:pt x="1100455" y="417220"/>
                      </a:cubicBezTo>
                      <a:cubicBezTo>
                        <a:pt x="1125409" y="538962"/>
                        <a:pt x="1024314" y="682954"/>
                        <a:pt x="1024314" y="682954"/>
                      </a:cubicBezTo>
                      <a:cubicBezTo>
                        <a:pt x="1024314" y="682954"/>
                        <a:pt x="902780" y="636967"/>
                        <a:pt x="849990" y="508303"/>
                      </a:cubicBezTo>
                      <a:cubicBezTo>
                        <a:pt x="822035" y="440154"/>
                        <a:pt x="810092" y="385968"/>
                        <a:pt x="806943" y="343456"/>
                      </a:cubicBezTo>
                      <a:cubicBezTo>
                        <a:pt x="745062" y="341198"/>
                        <a:pt x="676645" y="341614"/>
                        <a:pt x="624925" y="349932"/>
                      </a:cubicBezTo>
                      <a:cubicBezTo>
                        <a:pt x="441213" y="379462"/>
                        <a:pt x="437232" y="501471"/>
                        <a:pt x="251649" y="542378"/>
                      </a:cubicBezTo>
                      <a:cubicBezTo>
                        <a:pt x="36774" y="589702"/>
                        <a:pt x="-37080" y="415972"/>
                        <a:pt x="17048" y="318264"/>
                      </a:cubicBezTo>
                      <a:close/>
                    </a:path>
                  </a:pathLst>
                </a:custGeom>
                <a:solidFill>
                  <a:srgbClr val="B74F2A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4" name="Freeform: Shape 1013">
                  <a:extLst>
                    <a:ext uri="{FF2B5EF4-FFF2-40B4-BE49-F238E27FC236}">
                      <a16:creationId xmlns:a16="http://schemas.microsoft.com/office/drawing/2014/main" id="{5B145C4C-6688-B1CA-1268-9B6DA35B5334}"/>
                    </a:ext>
                  </a:extLst>
                </p:cNvPr>
                <p:cNvSpPr/>
                <p:nvPr/>
              </p:nvSpPr>
              <p:spPr>
                <a:xfrm>
                  <a:off x="7910268" y="1814738"/>
                  <a:ext cx="80216" cy="130544"/>
                </a:xfrm>
                <a:custGeom>
                  <a:avLst/>
                  <a:gdLst>
                    <a:gd name="connsiteX0" fmla="*/ 66520 w 80216"/>
                    <a:gd name="connsiteY0" fmla="*/ 130515 h 130544"/>
                    <a:gd name="connsiteX1" fmla="*/ 72224 w 80216"/>
                    <a:gd name="connsiteY1" fmla="*/ 124722 h 130544"/>
                    <a:gd name="connsiteX2" fmla="*/ 30514 w 80216"/>
                    <a:gd name="connsiteY2" fmla="*/ 67951 h 130544"/>
                    <a:gd name="connsiteX3" fmla="*/ 13135 w 80216"/>
                    <a:gd name="connsiteY3" fmla="*/ 58236 h 130544"/>
                    <a:gd name="connsiteX4" fmla="*/ 14056 w 80216"/>
                    <a:gd name="connsiteY4" fmla="*/ 47839 h 130544"/>
                    <a:gd name="connsiteX5" fmla="*/ 73828 w 80216"/>
                    <a:gd name="connsiteY5" fmla="*/ 12487 h 130544"/>
                    <a:gd name="connsiteX6" fmla="*/ 80215 w 80216"/>
                    <a:gd name="connsiteY6" fmla="*/ 6397 h 130544"/>
                    <a:gd name="connsiteX7" fmla="*/ 74154 w 80216"/>
                    <a:gd name="connsiteY7" fmla="*/ 9 h 130544"/>
                    <a:gd name="connsiteX8" fmla="*/ 2321 w 80216"/>
                    <a:gd name="connsiteY8" fmla="*/ 43531 h 130544"/>
                    <a:gd name="connsiteX9" fmla="*/ 1817 w 80216"/>
                    <a:gd name="connsiteY9" fmla="*/ 63524 h 130544"/>
                    <a:gd name="connsiteX10" fmla="*/ 26325 w 80216"/>
                    <a:gd name="connsiteY10" fmla="*/ 79715 h 130544"/>
                    <a:gd name="connsiteX11" fmla="*/ 59776 w 80216"/>
                    <a:gd name="connsiteY11" fmla="*/ 123860 h 130544"/>
                    <a:gd name="connsiteX12" fmla="*/ 65569 w 80216"/>
                    <a:gd name="connsiteY12" fmla="*/ 130545 h 130544"/>
                    <a:gd name="connsiteX13" fmla="*/ 66520 w 80216"/>
                    <a:gd name="connsiteY13" fmla="*/ 130515 h 130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0216" h="130544">
                      <a:moveTo>
                        <a:pt x="66520" y="130515"/>
                      </a:moveTo>
                      <a:cubicBezTo>
                        <a:pt x="69550" y="130277"/>
                        <a:pt x="72015" y="127841"/>
                        <a:pt x="72224" y="124722"/>
                      </a:cubicBezTo>
                      <a:cubicBezTo>
                        <a:pt x="75075" y="83904"/>
                        <a:pt x="48279" y="74308"/>
                        <a:pt x="30514" y="67951"/>
                      </a:cubicBezTo>
                      <a:cubicBezTo>
                        <a:pt x="22582" y="65099"/>
                        <a:pt x="15066" y="62425"/>
                        <a:pt x="13135" y="58236"/>
                      </a:cubicBezTo>
                      <a:cubicBezTo>
                        <a:pt x="12036" y="55919"/>
                        <a:pt x="12363" y="52443"/>
                        <a:pt x="14056" y="47839"/>
                      </a:cubicBezTo>
                      <a:cubicBezTo>
                        <a:pt x="27305" y="11863"/>
                        <a:pt x="71926" y="12457"/>
                        <a:pt x="73828" y="12487"/>
                      </a:cubicBezTo>
                      <a:cubicBezTo>
                        <a:pt x="77393" y="12576"/>
                        <a:pt x="80125" y="9843"/>
                        <a:pt x="80215" y="6397"/>
                      </a:cubicBezTo>
                      <a:cubicBezTo>
                        <a:pt x="80304" y="2950"/>
                        <a:pt x="77601" y="99"/>
                        <a:pt x="74154" y="9"/>
                      </a:cubicBezTo>
                      <a:cubicBezTo>
                        <a:pt x="71896" y="-50"/>
                        <a:pt x="18690" y="-911"/>
                        <a:pt x="2321" y="43531"/>
                      </a:cubicBezTo>
                      <a:cubicBezTo>
                        <a:pt x="-590" y="51463"/>
                        <a:pt x="-768" y="57999"/>
                        <a:pt x="1817" y="63524"/>
                      </a:cubicBezTo>
                      <a:cubicBezTo>
                        <a:pt x="5975" y="72407"/>
                        <a:pt x="15868" y="75942"/>
                        <a:pt x="26325" y="79715"/>
                      </a:cubicBezTo>
                      <a:cubicBezTo>
                        <a:pt x="43853" y="85983"/>
                        <a:pt x="61975" y="92489"/>
                        <a:pt x="59776" y="123860"/>
                      </a:cubicBezTo>
                      <a:cubicBezTo>
                        <a:pt x="59538" y="127307"/>
                        <a:pt x="62123" y="130277"/>
                        <a:pt x="65569" y="130545"/>
                      </a:cubicBezTo>
                      <a:cubicBezTo>
                        <a:pt x="65895" y="130545"/>
                        <a:pt x="66193" y="130545"/>
                        <a:pt x="66520" y="130515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5" name="Freeform: Shape 1014">
                  <a:extLst>
                    <a:ext uri="{FF2B5EF4-FFF2-40B4-BE49-F238E27FC236}">
                      <a16:creationId xmlns:a16="http://schemas.microsoft.com/office/drawing/2014/main" id="{0B1DD11A-94A4-85D8-7181-54D0BF8E185E}"/>
                    </a:ext>
                  </a:extLst>
                </p:cNvPr>
                <p:cNvSpPr/>
                <p:nvPr/>
              </p:nvSpPr>
              <p:spPr>
                <a:xfrm>
                  <a:off x="8791182" y="1873598"/>
                  <a:ext cx="84396" cy="129665"/>
                </a:xfrm>
                <a:custGeom>
                  <a:avLst/>
                  <a:gdLst>
                    <a:gd name="connsiteX0" fmla="*/ 25261 w 84396"/>
                    <a:gd name="connsiteY0" fmla="*/ 129644 h 129665"/>
                    <a:gd name="connsiteX1" fmla="*/ 25737 w 84396"/>
                    <a:gd name="connsiteY1" fmla="*/ 129584 h 129665"/>
                    <a:gd name="connsiteX2" fmla="*/ 30906 w 84396"/>
                    <a:gd name="connsiteY2" fmla="*/ 122425 h 129665"/>
                    <a:gd name="connsiteX3" fmla="*/ 60287 w 84396"/>
                    <a:gd name="connsiteY3" fmla="*/ 75487 h 129665"/>
                    <a:gd name="connsiteX4" fmla="*/ 83251 w 84396"/>
                    <a:gd name="connsiteY4" fmla="*/ 57187 h 129665"/>
                    <a:gd name="connsiteX5" fmla="*/ 80963 w 84396"/>
                    <a:gd name="connsiteY5" fmla="*/ 37312 h 129665"/>
                    <a:gd name="connsiteX6" fmla="*/ 5536 w 84396"/>
                    <a:gd name="connsiteY6" fmla="*/ 356 h 129665"/>
                    <a:gd name="connsiteX7" fmla="*/ 40 w 84396"/>
                    <a:gd name="connsiteY7" fmla="*/ 7278 h 129665"/>
                    <a:gd name="connsiteX8" fmla="*/ 6962 w 84396"/>
                    <a:gd name="connsiteY8" fmla="*/ 12774 h 129665"/>
                    <a:gd name="connsiteX9" fmla="*/ 69644 w 84396"/>
                    <a:gd name="connsiteY9" fmla="*/ 42660 h 129665"/>
                    <a:gd name="connsiteX10" fmla="*/ 71487 w 84396"/>
                    <a:gd name="connsiteY10" fmla="*/ 52909 h 129665"/>
                    <a:gd name="connsiteX11" fmla="*/ 55029 w 84396"/>
                    <a:gd name="connsiteY11" fmla="*/ 64138 h 129665"/>
                    <a:gd name="connsiteX12" fmla="*/ 18577 w 84396"/>
                    <a:gd name="connsiteY12" fmla="*/ 124415 h 129665"/>
                    <a:gd name="connsiteX13" fmla="*/ 25261 w 84396"/>
                    <a:gd name="connsiteY13" fmla="*/ 129644 h 12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4396" h="129665">
                      <a:moveTo>
                        <a:pt x="25261" y="129644"/>
                      </a:moveTo>
                      <a:cubicBezTo>
                        <a:pt x="25410" y="129644"/>
                        <a:pt x="25589" y="129614"/>
                        <a:pt x="25737" y="129584"/>
                      </a:cubicBezTo>
                      <a:cubicBezTo>
                        <a:pt x="29153" y="129050"/>
                        <a:pt x="31471" y="125841"/>
                        <a:pt x="30906" y="122425"/>
                      </a:cubicBezTo>
                      <a:cubicBezTo>
                        <a:pt x="25915" y="91380"/>
                        <a:pt x="43383" y="83300"/>
                        <a:pt x="60287" y="75487"/>
                      </a:cubicBezTo>
                      <a:cubicBezTo>
                        <a:pt x="70387" y="70823"/>
                        <a:pt x="79893" y="66426"/>
                        <a:pt x="83251" y="57187"/>
                      </a:cubicBezTo>
                      <a:cubicBezTo>
                        <a:pt x="85330" y="51453"/>
                        <a:pt x="84587" y="44947"/>
                        <a:pt x="80963" y="37312"/>
                      </a:cubicBezTo>
                      <a:cubicBezTo>
                        <a:pt x="60673" y="-5526"/>
                        <a:pt x="7764" y="148"/>
                        <a:pt x="5536" y="356"/>
                      </a:cubicBezTo>
                      <a:cubicBezTo>
                        <a:pt x="2119" y="742"/>
                        <a:pt x="-346" y="3862"/>
                        <a:pt x="40" y="7278"/>
                      </a:cubicBezTo>
                      <a:cubicBezTo>
                        <a:pt x="426" y="10694"/>
                        <a:pt x="3634" y="13101"/>
                        <a:pt x="6962" y="12774"/>
                      </a:cubicBezTo>
                      <a:cubicBezTo>
                        <a:pt x="8833" y="12566"/>
                        <a:pt x="53246" y="7991"/>
                        <a:pt x="69644" y="42660"/>
                      </a:cubicBezTo>
                      <a:cubicBezTo>
                        <a:pt x="71724" y="47056"/>
                        <a:pt x="72348" y="50532"/>
                        <a:pt x="71487" y="52909"/>
                      </a:cubicBezTo>
                      <a:cubicBezTo>
                        <a:pt x="69912" y="57246"/>
                        <a:pt x="62693" y="60574"/>
                        <a:pt x="55029" y="64138"/>
                      </a:cubicBezTo>
                      <a:cubicBezTo>
                        <a:pt x="37917" y="72041"/>
                        <a:pt x="12071" y="84013"/>
                        <a:pt x="18577" y="124415"/>
                      </a:cubicBezTo>
                      <a:cubicBezTo>
                        <a:pt x="19082" y="127653"/>
                        <a:pt x="22023" y="129911"/>
                        <a:pt x="25261" y="129644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6" name="Freeform: Shape 1015">
                  <a:extLst>
                    <a:ext uri="{FF2B5EF4-FFF2-40B4-BE49-F238E27FC236}">
                      <a16:creationId xmlns:a16="http://schemas.microsoft.com/office/drawing/2014/main" id="{2895FBF3-D73A-5D5C-DA78-C71194C203E3}"/>
                    </a:ext>
                  </a:extLst>
                </p:cNvPr>
                <p:cNvSpPr/>
                <p:nvPr/>
              </p:nvSpPr>
              <p:spPr>
                <a:xfrm>
                  <a:off x="8512504" y="4799709"/>
                  <a:ext cx="879108" cy="1237557"/>
                </a:xfrm>
                <a:custGeom>
                  <a:avLst/>
                  <a:gdLst>
                    <a:gd name="connsiteX0" fmla="*/ 708735 w 879108"/>
                    <a:gd name="connsiteY0" fmla="*/ 1237558 h 1237557"/>
                    <a:gd name="connsiteX1" fmla="*/ 16340 w 879108"/>
                    <a:gd name="connsiteY1" fmla="*/ 1237558 h 1237557"/>
                    <a:gd name="connsiteX2" fmla="*/ 1724 w 879108"/>
                    <a:gd name="connsiteY2" fmla="*/ 523268 h 1237557"/>
                    <a:gd name="connsiteX3" fmla="*/ 684 w 879108"/>
                    <a:gd name="connsiteY3" fmla="*/ 472765 h 1237557"/>
                    <a:gd name="connsiteX4" fmla="*/ 209 w 879108"/>
                    <a:gd name="connsiteY4" fmla="*/ 449237 h 1237557"/>
                    <a:gd name="connsiteX5" fmla="*/ 803 w 879108"/>
                    <a:gd name="connsiteY5" fmla="*/ 409637 h 1237557"/>
                    <a:gd name="connsiteX6" fmla="*/ 3774 w 879108"/>
                    <a:gd name="connsiteY6" fmla="*/ 379691 h 1237557"/>
                    <a:gd name="connsiteX7" fmla="*/ 114256 w 879108"/>
                    <a:gd name="connsiteY7" fmla="*/ 145952 h 1237557"/>
                    <a:gd name="connsiteX8" fmla="*/ 531589 w 879108"/>
                    <a:gd name="connsiteY8" fmla="*/ 10515 h 1237557"/>
                    <a:gd name="connsiteX9" fmla="*/ 734729 w 879108"/>
                    <a:gd name="connsiteY9" fmla="*/ 114581 h 1237557"/>
                    <a:gd name="connsiteX10" fmla="*/ 755139 w 879108"/>
                    <a:gd name="connsiteY10" fmla="*/ 134336 h 1237557"/>
                    <a:gd name="connsiteX11" fmla="*/ 817495 w 879108"/>
                    <a:gd name="connsiteY11" fmla="*/ 216003 h 1237557"/>
                    <a:gd name="connsiteX12" fmla="*/ 849876 w 879108"/>
                    <a:gd name="connsiteY12" fmla="*/ 282815 h 1237557"/>
                    <a:gd name="connsiteX13" fmla="*/ 854362 w 879108"/>
                    <a:gd name="connsiteY13" fmla="*/ 294906 h 1237557"/>
                    <a:gd name="connsiteX14" fmla="*/ 863542 w 879108"/>
                    <a:gd name="connsiteY14" fmla="*/ 324376 h 1237557"/>
                    <a:gd name="connsiteX15" fmla="*/ 865443 w 879108"/>
                    <a:gd name="connsiteY15" fmla="*/ 331476 h 1237557"/>
                    <a:gd name="connsiteX16" fmla="*/ 868889 w 879108"/>
                    <a:gd name="connsiteY16" fmla="*/ 345914 h 1237557"/>
                    <a:gd name="connsiteX17" fmla="*/ 874207 w 879108"/>
                    <a:gd name="connsiteY17" fmla="*/ 374493 h 1237557"/>
                    <a:gd name="connsiteX18" fmla="*/ 875811 w 879108"/>
                    <a:gd name="connsiteY18" fmla="*/ 386376 h 1237557"/>
                    <a:gd name="connsiteX19" fmla="*/ 877177 w 879108"/>
                    <a:gd name="connsiteY19" fmla="*/ 398912 h 1237557"/>
                    <a:gd name="connsiteX20" fmla="*/ 878484 w 879108"/>
                    <a:gd name="connsiteY20" fmla="*/ 417093 h 1237557"/>
                    <a:gd name="connsiteX21" fmla="*/ 878960 w 879108"/>
                    <a:gd name="connsiteY21" fmla="*/ 428887 h 1237557"/>
                    <a:gd name="connsiteX22" fmla="*/ 879020 w 879108"/>
                    <a:gd name="connsiteY22" fmla="*/ 430699 h 1237557"/>
                    <a:gd name="connsiteX23" fmla="*/ 878307 w 879108"/>
                    <a:gd name="connsiteY23" fmla="*/ 466111 h 1237557"/>
                    <a:gd name="connsiteX24" fmla="*/ 876910 w 879108"/>
                    <a:gd name="connsiteY24" fmla="*/ 483311 h 1237557"/>
                    <a:gd name="connsiteX25" fmla="*/ 875930 w 879108"/>
                    <a:gd name="connsiteY25" fmla="*/ 492372 h 1237557"/>
                    <a:gd name="connsiteX26" fmla="*/ 870939 w 879108"/>
                    <a:gd name="connsiteY26" fmla="*/ 523952 h 1237557"/>
                    <a:gd name="connsiteX27" fmla="*/ 869275 w 879108"/>
                    <a:gd name="connsiteY27" fmla="*/ 532240 h 1237557"/>
                    <a:gd name="connsiteX28" fmla="*/ 866424 w 879108"/>
                    <a:gd name="connsiteY28" fmla="*/ 544717 h 1237557"/>
                    <a:gd name="connsiteX29" fmla="*/ 862175 w 879108"/>
                    <a:gd name="connsiteY29" fmla="*/ 563433 h 1237557"/>
                    <a:gd name="connsiteX30" fmla="*/ 851659 w 879108"/>
                    <a:gd name="connsiteY30" fmla="*/ 609599 h 1237557"/>
                    <a:gd name="connsiteX31" fmla="*/ 849044 w 879108"/>
                    <a:gd name="connsiteY31" fmla="*/ 621095 h 1237557"/>
                    <a:gd name="connsiteX32" fmla="*/ 848925 w 879108"/>
                    <a:gd name="connsiteY32" fmla="*/ 621690 h 1237557"/>
                    <a:gd name="connsiteX33" fmla="*/ 845123 w 879108"/>
                    <a:gd name="connsiteY33" fmla="*/ 638385 h 1237557"/>
                    <a:gd name="connsiteX34" fmla="*/ 829378 w 879108"/>
                    <a:gd name="connsiteY34" fmla="*/ 707544 h 1237557"/>
                    <a:gd name="connsiteX35" fmla="*/ 828517 w 879108"/>
                    <a:gd name="connsiteY35" fmla="*/ 711317 h 1237557"/>
                    <a:gd name="connsiteX36" fmla="*/ 822782 w 879108"/>
                    <a:gd name="connsiteY36" fmla="*/ 736480 h 1237557"/>
                    <a:gd name="connsiteX37" fmla="*/ 821267 w 879108"/>
                    <a:gd name="connsiteY37" fmla="*/ 743164 h 1237557"/>
                    <a:gd name="connsiteX38" fmla="*/ 800650 w 879108"/>
                    <a:gd name="connsiteY38" fmla="*/ 833683 h 1237557"/>
                    <a:gd name="connsiteX39" fmla="*/ 787846 w 879108"/>
                    <a:gd name="connsiteY39" fmla="*/ 889979 h 1237557"/>
                    <a:gd name="connsiteX40" fmla="*/ 708735 w 879108"/>
                    <a:gd name="connsiteY40" fmla="*/ 1237558 h 1237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879108" h="1237557">
                      <a:moveTo>
                        <a:pt x="708735" y="1237558"/>
                      </a:moveTo>
                      <a:lnTo>
                        <a:pt x="16340" y="1237558"/>
                      </a:lnTo>
                      <a:lnTo>
                        <a:pt x="1724" y="523268"/>
                      </a:lnTo>
                      <a:lnTo>
                        <a:pt x="684" y="472765"/>
                      </a:lnTo>
                      <a:lnTo>
                        <a:pt x="209" y="449237"/>
                      </a:lnTo>
                      <a:cubicBezTo>
                        <a:pt x="-207" y="435898"/>
                        <a:pt x="1" y="422708"/>
                        <a:pt x="803" y="409637"/>
                      </a:cubicBezTo>
                      <a:cubicBezTo>
                        <a:pt x="1427" y="399566"/>
                        <a:pt x="2437" y="389584"/>
                        <a:pt x="3774" y="379691"/>
                      </a:cubicBezTo>
                      <a:cubicBezTo>
                        <a:pt x="15776" y="290569"/>
                        <a:pt x="55970" y="209823"/>
                        <a:pt x="114256" y="145952"/>
                      </a:cubicBezTo>
                      <a:cubicBezTo>
                        <a:pt x="216034" y="34459"/>
                        <a:pt x="372950" y="-25669"/>
                        <a:pt x="531589" y="10515"/>
                      </a:cubicBezTo>
                      <a:cubicBezTo>
                        <a:pt x="610136" y="27329"/>
                        <a:pt x="679266" y="64197"/>
                        <a:pt x="734729" y="114581"/>
                      </a:cubicBezTo>
                      <a:cubicBezTo>
                        <a:pt x="741741" y="120938"/>
                        <a:pt x="748543" y="127533"/>
                        <a:pt x="755139" y="134336"/>
                      </a:cubicBezTo>
                      <a:cubicBezTo>
                        <a:pt x="779053" y="159083"/>
                        <a:pt x="799997" y="186503"/>
                        <a:pt x="817495" y="216003"/>
                      </a:cubicBezTo>
                      <a:cubicBezTo>
                        <a:pt x="830121" y="237273"/>
                        <a:pt x="840994" y="259613"/>
                        <a:pt x="849876" y="282815"/>
                      </a:cubicBezTo>
                      <a:cubicBezTo>
                        <a:pt x="851451" y="286825"/>
                        <a:pt x="852936" y="290836"/>
                        <a:pt x="854362" y="294906"/>
                      </a:cubicBezTo>
                      <a:cubicBezTo>
                        <a:pt x="857748" y="304591"/>
                        <a:pt x="860838" y="314424"/>
                        <a:pt x="863542" y="324376"/>
                      </a:cubicBezTo>
                      <a:cubicBezTo>
                        <a:pt x="864195" y="326723"/>
                        <a:pt x="864819" y="329100"/>
                        <a:pt x="865443" y="331476"/>
                      </a:cubicBezTo>
                      <a:cubicBezTo>
                        <a:pt x="866661" y="336259"/>
                        <a:pt x="867820" y="341071"/>
                        <a:pt x="868889" y="345914"/>
                      </a:cubicBezTo>
                      <a:cubicBezTo>
                        <a:pt x="870969" y="355361"/>
                        <a:pt x="872721" y="364897"/>
                        <a:pt x="874207" y="374493"/>
                      </a:cubicBezTo>
                      <a:cubicBezTo>
                        <a:pt x="874801" y="378444"/>
                        <a:pt x="875336" y="382395"/>
                        <a:pt x="875811" y="386376"/>
                      </a:cubicBezTo>
                      <a:cubicBezTo>
                        <a:pt x="876345" y="390535"/>
                        <a:pt x="876791" y="394724"/>
                        <a:pt x="877177" y="398912"/>
                      </a:cubicBezTo>
                      <a:cubicBezTo>
                        <a:pt x="877742" y="404943"/>
                        <a:pt x="878188" y="411003"/>
                        <a:pt x="878484" y="417093"/>
                      </a:cubicBezTo>
                      <a:cubicBezTo>
                        <a:pt x="878722" y="421015"/>
                        <a:pt x="878871" y="424936"/>
                        <a:pt x="878960" y="428887"/>
                      </a:cubicBezTo>
                      <a:cubicBezTo>
                        <a:pt x="878990" y="429481"/>
                        <a:pt x="878990" y="430076"/>
                        <a:pt x="879020" y="430699"/>
                      </a:cubicBezTo>
                      <a:cubicBezTo>
                        <a:pt x="879257" y="442434"/>
                        <a:pt x="879020" y="454228"/>
                        <a:pt x="878307" y="466111"/>
                      </a:cubicBezTo>
                      <a:cubicBezTo>
                        <a:pt x="877979" y="471844"/>
                        <a:pt x="877504" y="477578"/>
                        <a:pt x="876910" y="483311"/>
                      </a:cubicBezTo>
                      <a:cubicBezTo>
                        <a:pt x="876643" y="486342"/>
                        <a:pt x="876286" y="489372"/>
                        <a:pt x="875930" y="492372"/>
                      </a:cubicBezTo>
                      <a:cubicBezTo>
                        <a:pt x="874653" y="502889"/>
                        <a:pt x="873019" y="513405"/>
                        <a:pt x="870939" y="523952"/>
                      </a:cubicBezTo>
                      <a:cubicBezTo>
                        <a:pt x="870434" y="526714"/>
                        <a:pt x="869869" y="529477"/>
                        <a:pt x="869275" y="532240"/>
                      </a:cubicBezTo>
                      <a:lnTo>
                        <a:pt x="866424" y="544717"/>
                      </a:lnTo>
                      <a:lnTo>
                        <a:pt x="862175" y="563433"/>
                      </a:lnTo>
                      <a:lnTo>
                        <a:pt x="851659" y="609599"/>
                      </a:lnTo>
                      <a:lnTo>
                        <a:pt x="849044" y="621095"/>
                      </a:lnTo>
                      <a:lnTo>
                        <a:pt x="848925" y="621690"/>
                      </a:lnTo>
                      <a:lnTo>
                        <a:pt x="845123" y="638385"/>
                      </a:lnTo>
                      <a:lnTo>
                        <a:pt x="829378" y="707544"/>
                      </a:lnTo>
                      <a:lnTo>
                        <a:pt x="828517" y="711317"/>
                      </a:lnTo>
                      <a:lnTo>
                        <a:pt x="822782" y="736480"/>
                      </a:lnTo>
                      <a:lnTo>
                        <a:pt x="821267" y="743164"/>
                      </a:lnTo>
                      <a:lnTo>
                        <a:pt x="800650" y="833683"/>
                      </a:lnTo>
                      <a:lnTo>
                        <a:pt x="787846" y="889979"/>
                      </a:lnTo>
                      <a:lnTo>
                        <a:pt x="708735" y="1237558"/>
                      </a:ln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7" name="Freeform: Shape 1016">
                  <a:extLst>
                    <a:ext uri="{FF2B5EF4-FFF2-40B4-BE49-F238E27FC236}">
                      <a16:creationId xmlns:a16="http://schemas.microsoft.com/office/drawing/2014/main" id="{783CD753-7A08-C8DB-A644-6EFFB6FA83BB}"/>
                    </a:ext>
                  </a:extLst>
                </p:cNvPr>
                <p:cNvSpPr/>
                <p:nvPr/>
              </p:nvSpPr>
              <p:spPr>
                <a:xfrm>
                  <a:off x="8230966" y="5173964"/>
                  <a:ext cx="1197242" cy="863302"/>
                </a:xfrm>
                <a:custGeom>
                  <a:avLst/>
                  <a:gdLst>
                    <a:gd name="connsiteX0" fmla="*/ 1196326 w 1197242"/>
                    <a:gd name="connsiteY0" fmla="*/ 226342 h 863302"/>
                    <a:gd name="connsiteX1" fmla="*/ 1184205 w 1197242"/>
                    <a:gd name="connsiteY1" fmla="*/ 523359 h 863302"/>
                    <a:gd name="connsiteX2" fmla="*/ 1184205 w 1197242"/>
                    <a:gd name="connsiteY2" fmla="*/ 523448 h 863302"/>
                    <a:gd name="connsiteX3" fmla="*/ 1156517 w 1197242"/>
                    <a:gd name="connsiteY3" fmla="*/ 863303 h 863302"/>
                    <a:gd name="connsiteX4" fmla="*/ 55048 w 1197242"/>
                    <a:gd name="connsiteY4" fmla="*/ 863303 h 863302"/>
                    <a:gd name="connsiteX5" fmla="*/ 0 w 1197242"/>
                    <a:gd name="connsiteY5" fmla="*/ 7130 h 863302"/>
                    <a:gd name="connsiteX6" fmla="*/ 1042351 w 1197242"/>
                    <a:gd name="connsiteY6" fmla="*/ 921 h 863302"/>
                    <a:gd name="connsiteX7" fmla="*/ 1194751 w 1197242"/>
                    <a:gd name="connsiteY7" fmla="*/ 0 h 863302"/>
                    <a:gd name="connsiteX8" fmla="*/ 1196326 w 1197242"/>
                    <a:gd name="connsiteY8" fmla="*/ 226342 h 863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7242" h="863302">
                      <a:moveTo>
                        <a:pt x="1196326" y="226342"/>
                      </a:moveTo>
                      <a:cubicBezTo>
                        <a:pt x="1194454" y="325150"/>
                        <a:pt x="1190295" y="423868"/>
                        <a:pt x="1184205" y="523359"/>
                      </a:cubicBezTo>
                      <a:cubicBezTo>
                        <a:pt x="1184235" y="523389"/>
                        <a:pt x="1184235" y="523418"/>
                        <a:pt x="1184205" y="523448"/>
                      </a:cubicBezTo>
                      <a:cubicBezTo>
                        <a:pt x="1177312" y="633841"/>
                        <a:pt x="1168579" y="749671"/>
                        <a:pt x="1156517" y="863303"/>
                      </a:cubicBezTo>
                      <a:lnTo>
                        <a:pt x="55048" y="863303"/>
                      </a:lnTo>
                      <a:cubicBezTo>
                        <a:pt x="35412" y="576565"/>
                        <a:pt x="16250" y="276132"/>
                        <a:pt x="0" y="7130"/>
                      </a:cubicBezTo>
                      <a:cubicBezTo>
                        <a:pt x="309969" y="5288"/>
                        <a:pt x="729679" y="2733"/>
                        <a:pt x="1042351" y="921"/>
                      </a:cubicBezTo>
                      <a:cubicBezTo>
                        <a:pt x="1089645" y="624"/>
                        <a:pt x="1147397" y="297"/>
                        <a:pt x="1194751" y="0"/>
                      </a:cubicBezTo>
                      <a:cubicBezTo>
                        <a:pt x="1197929" y="77745"/>
                        <a:pt x="1197603" y="141884"/>
                        <a:pt x="1196326" y="226342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8" name="Freeform: Shape 1017">
                  <a:extLst>
                    <a:ext uri="{FF2B5EF4-FFF2-40B4-BE49-F238E27FC236}">
                      <a16:creationId xmlns:a16="http://schemas.microsoft.com/office/drawing/2014/main" id="{F82986CD-F1B8-489E-0FE4-10FF3D4FBFF4}"/>
                    </a:ext>
                  </a:extLst>
                </p:cNvPr>
                <p:cNvSpPr/>
                <p:nvPr/>
              </p:nvSpPr>
              <p:spPr>
                <a:xfrm>
                  <a:off x="7390270" y="2512389"/>
                  <a:ext cx="2035446" cy="2764471"/>
                </a:xfrm>
                <a:custGeom>
                  <a:avLst/>
                  <a:gdLst>
                    <a:gd name="connsiteX0" fmla="*/ 816097 w 2035446"/>
                    <a:gd name="connsiteY0" fmla="*/ 8270 h 2764471"/>
                    <a:gd name="connsiteX1" fmla="*/ 246960 w 2035446"/>
                    <a:gd name="connsiteY1" fmla="*/ 622148 h 2764471"/>
                    <a:gd name="connsiteX2" fmla="*/ 0 w 2035446"/>
                    <a:gd name="connsiteY2" fmla="*/ 2614756 h 2764471"/>
                    <a:gd name="connsiteX3" fmla="*/ 1172322 w 2035446"/>
                    <a:gd name="connsiteY3" fmla="*/ 2757590 h 2764471"/>
                    <a:gd name="connsiteX4" fmla="*/ 2035447 w 2035446"/>
                    <a:gd name="connsiteY4" fmla="*/ 2661605 h 2764471"/>
                    <a:gd name="connsiteX5" fmla="*/ 1805123 w 2035446"/>
                    <a:gd name="connsiteY5" fmla="*/ 1548818 h 2764471"/>
                    <a:gd name="connsiteX6" fmla="*/ 1198227 w 2035446"/>
                    <a:gd name="connsiteY6" fmla="*/ 8300 h 2764471"/>
                    <a:gd name="connsiteX7" fmla="*/ 816097 w 2035446"/>
                    <a:gd name="connsiteY7" fmla="*/ 8270 h 2764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35446" h="2764471">
                      <a:moveTo>
                        <a:pt x="816097" y="8270"/>
                      </a:moveTo>
                      <a:cubicBezTo>
                        <a:pt x="719548" y="-39024"/>
                        <a:pt x="390655" y="110108"/>
                        <a:pt x="246960" y="622148"/>
                      </a:cubicBezTo>
                      <a:cubicBezTo>
                        <a:pt x="85707" y="1196693"/>
                        <a:pt x="332101" y="1709506"/>
                        <a:pt x="0" y="2614756"/>
                      </a:cubicBezTo>
                      <a:cubicBezTo>
                        <a:pt x="0" y="2614756"/>
                        <a:pt x="387744" y="2802270"/>
                        <a:pt x="1172322" y="2757590"/>
                      </a:cubicBezTo>
                      <a:cubicBezTo>
                        <a:pt x="1956899" y="2712910"/>
                        <a:pt x="2035447" y="2661605"/>
                        <a:pt x="2035447" y="2661605"/>
                      </a:cubicBezTo>
                      <a:cubicBezTo>
                        <a:pt x="2035447" y="2661605"/>
                        <a:pt x="1869410" y="2111242"/>
                        <a:pt x="1805123" y="1548818"/>
                      </a:cubicBezTo>
                      <a:cubicBezTo>
                        <a:pt x="1737331" y="955646"/>
                        <a:pt x="1960465" y="251249"/>
                        <a:pt x="1198227" y="8300"/>
                      </a:cubicBezTo>
                      <a:cubicBezTo>
                        <a:pt x="1198227" y="8300"/>
                        <a:pt x="1018823" y="107553"/>
                        <a:pt x="816097" y="827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9" name="Freeform: Shape 1018">
                  <a:extLst>
                    <a:ext uri="{FF2B5EF4-FFF2-40B4-BE49-F238E27FC236}">
                      <a16:creationId xmlns:a16="http://schemas.microsoft.com/office/drawing/2014/main" id="{D51452B4-0071-1BD0-42C9-1DCAA46DC901}"/>
                    </a:ext>
                  </a:extLst>
                </p:cNvPr>
                <p:cNvSpPr/>
                <p:nvPr/>
              </p:nvSpPr>
              <p:spPr>
                <a:xfrm>
                  <a:off x="8090033" y="2468463"/>
                  <a:ext cx="596499" cy="326070"/>
                </a:xfrm>
                <a:custGeom>
                  <a:avLst/>
                  <a:gdLst>
                    <a:gd name="connsiteX0" fmla="*/ 116364 w 596499"/>
                    <a:gd name="connsiteY0" fmla="*/ 0 h 326070"/>
                    <a:gd name="connsiteX1" fmla="*/ 0 w 596499"/>
                    <a:gd name="connsiteY1" fmla="*/ 56029 h 326070"/>
                    <a:gd name="connsiteX2" fmla="*/ 165471 w 596499"/>
                    <a:gd name="connsiteY2" fmla="*/ 318169 h 326070"/>
                    <a:gd name="connsiteX3" fmla="*/ 292145 w 596499"/>
                    <a:gd name="connsiteY3" fmla="*/ 177859 h 326070"/>
                    <a:gd name="connsiteX4" fmla="*/ 392734 w 596499"/>
                    <a:gd name="connsiteY4" fmla="*/ 326071 h 326070"/>
                    <a:gd name="connsiteX5" fmla="*/ 596499 w 596499"/>
                    <a:gd name="connsiteY5" fmla="*/ 88202 h 326070"/>
                    <a:gd name="connsiteX6" fmla="*/ 498494 w 596499"/>
                    <a:gd name="connsiteY6" fmla="*/ 0 h 326070"/>
                    <a:gd name="connsiteX7" fmla="*/ 116364 w 596499"/>
                    <a:gd name="connsiteY7" fmla="*/ 0 h 326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6499" h="326070">
                      <a:moveTo>
                        <a:pt x="116364" y="0"/>
                      </a:moveTo>
                      <a:lnTo>
                        <a:pt x="0" y="56029"/>
                      </a:lnTo>
                      <a:lnTo>
                        <a:pt x="165471" y="318169"/>
                      </a:lnTo>
                      <a:lnTo>
                        <a:pt x="292145" y="177859"/>
                      </a:lnTo>
                      <a:lnTo>
                        <a:pt x="392734" y="326071"/>
                      </a:lnTo>
                      <a:lnTo>
                        <a:pt x="596499" y="88202"/>
                      </a:lnTo>
                      <a:lnTo>
                        <a:pt x="498494" y="0"/>
                      </a:lnTo>
                      <a:cubicBezTo>
                        <a:pt x="498464" y="0"/>
                        <a:pt x="298235" y="191436"/>
                        <a:pt x="116364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20" name="Freeform: Shape 1019">
                  <a:extLst>
                    <a:ext uri="{FF2B5EF4-FFF2-40B4-BE49-F238E27FC236}">
                      <a16:creationId xmlns:a16="http://schemas.microsoft.com/office/drawing/2014/main" id="{6BCE858F-2878-880F-D216-47C6D700C3F6}"/>
                    </a:ext>
                  </a:extLst>
                </p:cNvPr>
                <p:cNvSpPr/>
                <p:nvPr/>
              </p:nvSpPr>
              <p:spPr>
                <a:xfrm>
                  <a:off x="8611193" y="2556665"/>
                  <a:ext cx="891966" cy="3480602"/>
                </a:xfrm>
                <a:custGeom>
                  <a:avLst/>
                  <a:gdLst>
                    <a:gd name="connsiteX0" fmla="*/ 891941 w 891966"/>
                    <a:gd name="connsiteY0" fmla="*/ 3369704 h 3480602"/>
                    <a:gd name="connsiteX1" fmla="*/ 891704 w 891966"/>
                    <a:gd name="connsiteY1" fmla="*/ 3480602 h 3480602"/>
                    <a:gd name="connsiteX2" fmla="*/ 0 w 891966"/>
                    <a:gd name="connsiteY2" fmla="*/ 3480602 h 3480602"/>
                    <a:gd name="connsiteX3" fmla="*/ 75339 w 891966"/>
                    <a:gd name="connsiteY3" fmla="*/ 0 h 3480602"/>
                    <a:gd name="connsiteX4" fmla="*/ 514179 w 891966"/>
                    <a:gd name="connsiteY4" fmla="*/ 379426 h 3480602"/>
                    <a:gd name="connsiteX5" fmla="*/ 881989 w 891966"/>
                    <a:gd name="connsiteY5" fmla="*/ 2298596 h 3480602"/>
                    <a:gd name="connsiteX6" fmla="*/ 891941 w 891966"/>
                    <a:gd name="connsiteY6" fmla="*/ 3369704 h 3480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1966" h="3480602">
                      <a:moveTo>
                        <a:pt x="891941" y="3369704"/>
                      </a:moveTo>
                      <a:cubicBezTo>
                        <a:pt x="891882" y="3406987"/>
                        <a:pt x="891823" y="3444003"/>
                        <a:pt x="891704" y="3480602"/>
                      </a:cubicBezTo>
                      <a:lnTo>
                        <a:pt x="0" y="3480602"/>
                      </a:lnTo>
                      <a:cubicBezTo>
                        <a:pt x="1189" y="2421318"/>
                        <a:pt x="64377" y="900527"/>
                        <a:pt x="75339" y="0"/>
                      </a:cubicBezTo>
                      <a:cubicBezTo>
                        <a:pt x="185613" y="13071"/>
                        <a:pt x="449655" y="150142"/>
                        <a:pt x="514179" y="379426"/>
                      </a:cubicBezTo>
                      <a:cubicBezTo>
                        <a:pt x="693702" y="862917"/>
                        <a:pt x="876850" y="1726309"/>
                        <a:pt x="881989" y="2298596"/>
                      </a:cubicBezTo>
                      <a:cubicBezTo>
                        <a:pt x="891615" y="2654374"/>
                        <a:pt x="892119" y="3013569"/>
                        <a:pt x="891941" y="336970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21" name="Freeform: Shape 1020">
                  <a:extLst>
                    <a:ext uri="{FF2B5EF4-FFF2-40B4-BE49-F238E27FC236}">
                      <a16:creationId xmlns:a16="http://schemas.microsoft.com/office/drawing/2014/main" id="{C624CF4A-025B-AE7D-686D-5BFEB9B8FB40}"/>
                    </a:ext>
                  </a:extLst>
                </p:cNvPr>
                <p:cNvSpPr/>
                <p:nvPr/>
              </p:nvSpPr>
              <p:spPr>
                <a:xfrm>
                  <a:off x="8791964" y="5084871"/>
                  <a:ext cx="525022" cy="590943"/>
                </a:xfrm>
                <a:custGeom>
                  <a:avLst/>
                  <a:gdLst>
                    <a:gd name="connsiteX0" fmla="*/ 262526 w 525022"/>
                    <a:gd name="connsiteY0" fmla="*/ 590944 h 590943"/>
                    <a:gd name="connsiteX1" fmla="*/ 0 w 525022"/>
                    <a:gd name="connsiteY1" fmla="*/ 328417 h 590943"/>
                    <a:gd name="connsiteX2" fmla="*/ 0 w 525022"/>
                    <a:gd name="connsiteY2" fmla="*/ 5436 h 590943"/>
                    <a:gd name="connsiteX3" fmla="*/ 5437 w 525022"/>
                    <a:gd name="connsiteY3" fmla="*/ 0 h 590943"/>
                    <a:gd name="connsiteX4" fmla="*/ 519586 w 525022"/>
                    <a:gd name="connsiteY4" fmla="*/ 0 h 590943"/>
                    <a:gd name="connsiteX5" fmla="*/ 525022 w 525022"/>
                    <a:gd name="connsiteY5" fmla="*/ 5436 h 590943"/>
                    <a:gd name="connsiteX6" fmla="*/ 525022 w 525022"/>
                    <a:gd name="connsiteY6" fmla="*/ 328417 h 590943"/>
                    <a:gd name="connsiteX7" fmla="*/ 262526 w 525022"/>
                    <a:gd name="connsiteY7" fmla="*/ 590944 h 590943"/>
                    <a:gd name="connsiteX8" fmla="*/ 10873 w 525022"/>
                    <a:gd name="connsiteY8" fmla="*/ 10903 h 590943"/>
                    <a:gd name="connsiteX9" fmla="*/ 10873 w 525022"/>
                    <a:gd name="connsiteY9" fmla="*/ 328417 h 590943"/>
                    <a:gd name="connsiteX10" fmla="*/ 262497 w 525022"/>
                    <a:gd name="connsiteY10" fmla="*/ 580041 h 590943"/>
                    <a:gd name="connsiteX11" fmla="*/ 514120 w 525022"/>
                    <a:gd name="connsiteY11" fmla="*/ 328417 h 590943"/>
                    <a:gd name="connsiteX12" fmla="*/ 514120 w 525022"/>
                    <a:gd name="connsiteY12" fmla="*/ 10903 h 590943"/>
                    <a:gd name="connsiteX13" fmla="*/ 10873 w 525022"/>
                    <a:gd name="connsiteY13" fmla="*/ 10903 h 590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25022" h="590943">
                      <a:moveTo>
                        <a:pt x="262526" y="590944"/>
                      </a:moveTo>
                      <a:cubicBezTo>
                        <a:pt x="117761" y="590944"/>
                        <a:pt x="0" y="473183"/>
                        <a:pt x="0" y="328417"/>
                      </a:cubicBezTo>
                      <a:lnTo>
                        <a:pt x="0" y="5436"/>
                      </a:lnTo>
                      <a:cubicBezTo>
                        <a:pt x="0" y="2436"/>
                        <a:pt x="2436" y="0"/>
                        <a:pt x="5437" y="0"/>
                      </a:cubicBezTo>
                      <a:lnTo>
                        <a:pt x="519586" y="0"/>
                      </a:lnTo>
                      <a:cubicBezTo>
                        <a:pt x="522586" y="0"/>
                        <a:pt x="525022" y="2436"/>
                        <a:pt x="525022" y="5436"/>
                      </a:cubicBezTo>
                      <a:lnTo>
                        <a:pt x="525022" y="328417"/>
                      </a:lnTo>
                      <a:cubicBezTo>
                        <a:pt x="525052" y="473183"/>
                        <a:pt x="407262" y="590944"/>
                        <a:pt x="262526" y="590944"/>
                      </a:cubicBezTo>
                      <a:close/>
                      <a:moveTo>
                        <a:pt x="10873" y="10903"/>
                      </a:moveTo>
                      <a:lnTo>
                        <a:pt x="10873" y="328417"/>
                      </a:lnTo>
                      <a:cubicBezTo>
                        <a:pt x="10873" y="467182"/>
                        <a:pt x="123762" y="580041"/>
                        <a:pt x="262497" y="580041"/>
                      </a:cubicBezTo>
                      <a:cubicBezTo>
                        <a:pt x="401231" y="580041"/>
                        <a:pt x="514120" y="467152"/>
                        <a:pt x="514120" y="328417"/>
                      </a:cubicBezTo>
                      <a:lnTo>
                        <a:pt x="514120" y="10903"/>
                      </a:lnTo>
                      <a:lnTo>
                        <a:pt x="10873" y="10903"/>
                      </a:lnTo>
                      <a:close/>
                    </a:path>
                  </a:pathLst>
                </a:custGeom>
                <a:solidFill>
                  <a:srgbClr val="818496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22" name="Freeform: Shape 1021">
                  <a:extLst>
                    <a:ext uri="{FF2B5EF4-FFF2-40B4-BE49-F238E27FC236}">
                      <a16:creationId xmlns:a16="http://schemas.microsoft.com/office/drawing/2014/main" id="{DDB61A22-B757-4944-D55E-71E2EBF0E4AC}"/>
                    </a:ext>
                  </a:extLst>
                </p:cNvPr>
                <p:cNvSpPr/>
                <p:nvPr/>
              </p:nvSpPr>
              <p:spPr>
                <a:xfrm>
                  <a:off x="7226374" y="2524462"/>
                  <a:ext cx="863659" cy="3512805"/>
                </a:xfrm>
                <a:custGeom>
                  <a:avLst/>
                  <a:gdLst>
                    <a:gd name="connsiteX0" fmla="*/ 863659 w 863659"/>
                    <a:gd name="connsiteY0" fmla="*/ 0 h 3512805"/>
                    <a:gd name="connsiteX1" fmla="*/ 821713 w 863659"/>
                    <a:gd name="connsiteY1" fmla="*/ 3512805 h 3512805"/>
                    <a:gd name="connsiteX2" fmla="*/ 0 w 863659"/>
                    <a:gd name="connsiteY2" fmla="*/ 3512805 h 3512805"/>
                    <a:gd name="connsiteX3" fmla="*/ 35322 w 863659"/>
                    <a:gd name="connsiteY3" fmla="*/ 2705353 h 3512805"/>
                    <a:gd name="connsiteX4" fmla="*/ 863659 w 863659"/>
                    <a:gd name="connsiteY4" fmla="*/ 0 h 351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659" h="3512805">
                      <a:moveTo>
                        <a:pt x="863659" y="0"/>
                      </a:moveTo>
                      <a:cubicBezTo>
                        <a:pt x="820762" y="1124670"/>
                        <a:pt x="815266" y="2352426"/>
                        <a:pt x="821713" y="3512805"/>
                      </a:cubicBezTo>
                      <a:lnTo>
                        <a:pt x="0" y="3512805"/>
                      </a:lnTo>
                      <a:cubicBezTo>
                        <a:pt x="9952" y="3244427"/>
                        <a:pt x="21508" y="2974117"/>
                        <a:pt x="35322" y="2705353"/>
                      </a:cubicBezTo>
                      <a:cubicBezTo>
                        <a:pt x="104244" y="1684569"/>
                        <a:pt x="88469" y="397280"/>
                        <a:pt x="863659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23" name="Freeform: Shape 1022">
                  <a:extLst>
                    <a:ext uri="{FF2B5EF4-FFF2-40B4-BE49-F238E27FC236}">
                      <a16:creationId xmlns:a16="http://schemas.microsoft.com/office/drawing/2014/main" id="{316D192C-D036-67E3-8106-241BFC2C4218}"/>
                    </a:ext>
                  </a:extLst>
                </p:cNvPr>
                <p:cNvSpPr/>
                <p:nvPr/>
              </p:nvSpPr>
              <p:spPr>
                <a:xfrm>
                  <a:off x="9264999" y="5124074"/>
                  <a:ext cx="479539" cy="114283"/>
                </a:xfrm>
                <a:custGeom>
                  <a:avLst/>
                  <a:gdLst>
                    <a:gd name="connsiteX0" fmla="*/ 479540 w 479539"/>
                    <a:gd name="connsiteY0" fmla="*/ 85777 h 114283"/>
                    <a:gd name="connsiteX1" fmla="*/ 0 w 479539"/>
                    <a:gd name="connsiteY1" fmla="*/ 46979 h 114283"/>
                    <a:gd name="connsiteX2" fmla="*/ 479540 w 479539"/>
                    <a:gd name="connsiteY2" fmla="*/ 85777 h 114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9539" h="114283">
                      <a:moveTo>
                        <a:pt x="479540" y="85777"/>
                      </a:moveTo>
                      <a:cubicBezTo>
                        <a:pt x="479540" y="85777"/>
                        <a:pt x="261695" y="170889"/>
                        <a:pt x="0" y="46979"/>
                      </a:cubicBezTo>
                      <a:cubicBezTo>
                        <a:pt x="0" y="46949"/>
                        <a:pt x="197585" y="-81121"/>
                        <a:pt x="479540" y="85777"/>
                      </a:cubicBezTo>
                      <a:close/>
                    </a:path>
                  </a:pathLst>
                </a:custGeom>
                <a:solidFill>
                  <a:srgbClr val="818496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B5EE1A1D-21D4-23DC-A07E-5F51B6B08E27}"/>
                    </a:ext>
                  </a:extLst>
                </p:cNvPr>
                <p:cNvSpPr/>
                <p:nvPr/>
              </p:nvSpPr>
              <p:spPr>
                <a:xfrm>
                  <a:off x="8975589" y="2929623"/>
                  <a:ext cx="729841" cy="2545082"/>
                </a:xfrm>
                <a:custGeom>
                  <a:avLst/>
                  <a:gdLst>
                    <a:gd name="connsiteX0" fmla="*/ 22992 w 729841"/>
                    <a:gd name="connsiteY0" fmla="*/ 418482 h 2545082"/>
                    <a:gd name="connsiteX1" fmla="*/ 329960 w 729841"/>
                    <a:gd name="connsiteY1" fmla="*/ 1028765 h 2545082"/>
                    <a:gd name="connsiteX2" fmla="*/ 361540 w 729841"/>
                    <a:gd name="connsiteY2" fmla="*/ 2396622 h 2545082"/>
                    <a:gd name="connsiteX3" fmla="*/ 516970 w 729841"/>
                    <a:gd name="connsiteY3" fmla="*/ 2545041 h 2545082"/>
                    <a:gd name="connsiteX4" fmla="*/ 664676 w 729841"/>
                    <a:gd name="connsiteY4" fmla="*/ 2408297 h 2545082"/>
                    <a:gd name="connsiteX5" fmla="*/ 728933 w 729841"/>
                    <a:gd name="connsiteY5" fmla="*/ 1046946 h 2545082"/>
                    <a:gd name="connsiteX6" fmla="*/ 718120 w 729841"/>
                    <a:gd name="connsiteY6" fmla="*/ 965310 h 2545082"/>
                    <a:gd name="connsiteX7" fmla="*/ 424371 w 729841"/>
                    <a:gd name="connsiteY7" fmla="*/ 150905 h 2545082"/>
                    <a:gd name="connsiteX8" fmla="*/ 119185 w 729841"/>
                    <a:gd name="connsiteY8" fmla="*/ 15944 h 2545082"/>
                    <a:gd name="connsiteX9" fmla="*/ 22992 w 729841"/>
                    <a:gd name="connsiteY9" fmla="*/ 418482 h 2545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29841" h="2545082">
                      <a:moveTo>
                        <a:pt x="22992" y="418482"/>
                      </a:moveTo>
                      <a:lnTo>
                        <a:pt x="329960" y="1028765"/>
                      </a:lnTo>
                      <a:lnTo>
                        <a:pt x="361540" y="2396622"/>
                      </a:lnTo>
                      <a:cubicBezTo>
                        <a:pt x="363470" y="2480516"/>
                        <a:pt x="433076" y="2546972"/>
                        <a:pt x="516970" y="2545041"/>
                      </a:cubicBezTo>
                      <a:cubicBezTo>
                        <a:pt x="594536" y="2543259"/>
                        <a:pt x="657190" y="2483606"/>
                        <a:pt x="664676" y="2408297"/>
                      </a:cubicBezTo>
                      <a:lnTo>
                        <a:pt x="728933" y="1046946"/>
                      </a:lnTo>
                      <a:cubicBezTo>
                        <a:pt x="731815" y="1018278"/>
                        <a:pt x="727745" y="990501"/>
                        <a:pt x="718120" y="965310"/>
                      </a:cubicBezTo>
                      <a:lnTo>
                        <a:pt x="424371" y="150905"/>
                      </a:lnTo>
                      <a:cubicBezTo>
                        <a:pt x="377374" y="29371"/>
                        <a:pt x="240749" y="-31054"/>
                        <a:pt x="119185" y="15944"/>
                      </a:cubicBezTo>
                      <a:cubicBezTo>
                        <a:pt x="-2289" y="62971"/>
                        <a:pt x="-24006" y="296948"/>
                        <a:pt x="22992" y="418482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CAD8272D-4E78-67AB-5DAA-239A55AAFD31}"/>
                    </a:ext>
                  </a:extLst>
                </p:cNvPr>
                <p:cNvSpPr/>
                <p:nvPr/>
              </p:nvSpPr>
              <p:spPr>
                <a:xfrm>
                  <a:off x="8691880" y="2551644"/>
                  <a:ext cx="1097477" cy="2658206"/>
                </a:xfrm>
                <a:custGeom>
                  <a:avLst/>
                  <a:gdLst>
                    <a:gd name="connsiteX0" fmla="*/ 159351 w 1097477"/>
                    <a:gd name="connsiteY0" fmla="*/ 483967 h 2658206"/>
                    <a:gd name="connsiteX1" fmla="*/ 537291 w 1097477"/>
                    <a:gd name="connsiteY1" fmla="*/ 1430124 h 2658206"/>
                    <a:gd name="connsiteX2" fmla="*/ 573089 w 1097477"/>
                    <a:gd name="connsiteY2" fmla="*/ 2619409 h 2658206"/>
                    <a:gd name="connsiteX3" fmla="*/ 1052629 w 1097477"/>
                    <a:gd name="connsiteY3" fmla="*/ 2658207 h 2658206"/>
                    <a:gd name="connsiteX4" fmla="*/ 1085219 w 1097477"/>
                    <a:gd name="connsiteY4" fmla="*/ 1424955 h 2658206"/>
                    <a:gd name="connsiteX5" fmla="*/ 0 w 1097477"/>
                    <a:gd name="connsiteY5" fmla="*/ 0 h 2658206"/>
                    <a:gd name="connsiteX6" fmla="*/ 159351 w 1097477"/>
                    <a:gd name="connsiteY6" fmla="*/ 483967 h 2658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97477" h="2658206">
                      <a:moveTo>
                        <a:pt x="159351" y="483967"/>
                      </a:moveTo>
                      <a:cubicBezTo>
                        <a:pt x="229283" y="746344"/>
                        <a:pt x="197852" y="806591"/>
                        <a:pt x="537291" y="1430124"/>
                      </a:cubicBezTo>
                      <a:cubicBezTo>
                        <a:pt x="537291" y="1430124"/>
                        <a:pt x="522348" y="2003094"/>
                        <a:pt x="573089" y="2619409"/>
                      </a:cubicBezTo>
                      <a:cubicBezTo>
                        <a:pt x="573089" y="2619409"/>
                        <a:pt x="757425" y="2536079"/>
                        <a:pt x="1052629" y="2658207"/>
                      </a:cubicBezTo>
                      <a:cubicBezTo>
                        <a:pt x="1052629" y="2658207"/>
                        <a:pt x="1125799" y="1865964"/>
                        <a:pt x="1085219" y="1424955"/>
                      </a:cubicBezTo>
                      <a:cubicBezTo>
                        <a:pt x="1026071" y="781845"/>
                        <a:pt x="619641" y="0"/>
                        <a:pt x="0" y="0"/>
                      </a:cubicBezTo>
                      <a:lnTo>
                        <a:pt x="159351" y="483967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6D0239AE-9225-66B8-82B9-9B7097342FA6}"/>
                    </a:ext>
                  </a:extLst>
                </p:cNvPr>
                <p:cNvSpPr/>
                <p:nvPr/>
              </p:nvSpPr>
              <p:spPr>
                <a:xfrm>
                  <a:off x="9357443" y="5176281"/>
                  <a:ext cx="283788" cy="550860"/>
                </a:xfrm>
                <a:custGeom>
                  <a:avLst/>
                  <a:gdLst>
                    <a:gd name="connsiteX0" fmla="*/ 87791 w 283788"/>
                    <a:gd name="connsiteY0" fmla="*/ 0 h 550860"/>
                    <a:gd name="connsiteX1" fmla="*/ 1698 w 283788"/>
                    <a:gd name="connsiteY1" fmla="*/ 305364 h 550860"/>
                    <a:gd name="connsiteX2" fmla="*/ 112983 w 283788"/>
                    <a:gd name="connsiteY2" fmla="*/ 547570 h 550860"/>
                    <a:gd name="connsiteX3" fmla="*/ 283684 w 283788"/>
                    <a:gd name="connsiteY3" fmla="*/ 232403 h 550860"/>
                    <a:gd name="connsiteX4" fmla="*/ 87791 w 283788"/>
                    <a:gd name="connsiteY4" fmla="*/ 0 h 55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3788" h="550860">
                      <a:moveTo>
                        <a:pt x="87791" y="0"/>
                      </a:moveTo>
                      <a:cubicBezTo>
                        <a:pt x="87791" y="0"/>
                        <a:pt x="-14284" y="153796"/>
                        <a:pt x="1698" y="305364"/>
                      </a:cubicBezTo>
                      <a:cubicBezTo>
                        <a:pt x="17682" y="456932"/>
                        <a:pt x="58292" y="512902"/>
                        <a:pt x="112983" y="547570"/>
                      </a:cubicBezTo>
                      <a:cubicBezTo>
                        <a:pt x="167645" y="582239"/>
                        <a:pt x="287842" y="333735"/>
                        <a:pt x="283684" y="232403"/>
                      </a:cubicBezTo>
                      <a:cubicBezTo>
                        <a:pt x="279524" y="131070"/>
                        <a:pt x="233626" y="16517"/>
                        <a:pt x="87791" y="0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A9AF6305-9B8B-2B7E-477E-265225F4964B}"/>
                    </a:ext>
                  </a:extLst>
                </p:cNvPr>
                <p:cNvSpPr/>
                <p:nvPr/>
              </p:nvSpPr>
              <p:spPr>
                <a:xfrm>
                  <a:off x="9244888" y="5190378"/>
                  <a:ext cx="281864" cy="456800"/>
                </a:xfrm>
                <a:custGeom>
                  <a:avLst/>
                  <a:gdLst>
                    <a:gd name="connsiteX0" fmla="*/ 150645 w 281864"/>
                    <a:gd name="connsiteY0" fmla="*/ 34386 h 456800"/>
                    <a:gd name="connsiteX1" fmla="*/ 11762 w 281864"/>
                    <a:gd name="connsiteY1" fmla="*/ 336245 h 456800"/>
                    <a:gd name="connsiteX2" fmla="*/ 2969 w 281864"/>
                    <a:gd name="connsiteY2" fmla="*/ 386719 h 456800"/>
                    <a:gd name="connsiteX3" fmla="*/ 34340 w 281864"/>
                    <a:gd name="connsiteY3" fmla="*/ 456353 h 456800"/>
                    <a:gd name="connsiteX4" fmla="*/ 84249 w 281864"/>
                    <a:gd name="connsiteY4" fmla="*/ 403652 h 456800"/>
                    <a:gd name="connsiteX5" fmla="*/ 253642 w 281864"/>
                    <a:gd name="connsiteY5" fmla="*/ 125500 h 456800"/>
                    <a:gd name="connsiteX6" fmla="*/ 150645 w 281864"/>
                    <a:gd name="connsiteY6" fmla="*/ 34386 h 45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81864" h="456800">
                      <a:moveTo>
                        <a:pt x="150645" y="34386"/>
                      </a:moveTo>
                      <a:cubicBezTo>
                        <a:pt x="85022" y="124430"/>
                        <a:pt x="37103" y="227694"/>
                        <a:pt x="11762" y="336245"/>
                      </a:cubicBezTo>
                      <a:cubicBezTo>
                        <a:pt x="9327" y="350297"/>
                        <a:pt x="4246" y="372578"/>
                        <a:pt x="2969" y="386719"/>
                      </a:cubicBezTo>
                      <a:cubicBezTo>
                        <a:pt x="-3834" y="414317"/>
                        <a:pt x="-1101" y="452580"/>
                        <a:pt x="34340" y="456353"/>
                      </a:cubicBezTo>
                      <a:cubicBezTo>
                        <a:pt x="66573" y="460928"/>
                        <a:pt x="79317" y="429498"/>
                        <a:pt x="84249" y="403652"/>
                      </a:cubicBezTo>
                      <a:cubicBezTo>
                        <a:pt x="116096" y="299111"/>
                        <a:pt x="177620" y="203482"/>
                        <a:pt x="253642" y="125500"/>
                      </a:cubicBezTo>
                      <a:cubicBezTo>
                        <a:pt x="338279" y="55657"/>
                        <a:pt x="211338" y="-57291"/>
                        <a:pt x="150645" y="34386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B5B03870-F259-EEF7-6AFB-4E431A92218A}"/>
                    </a:ext>
                  </a:extLst>
                </p:cNvPr>
                <p:cNvSpPr/>
                <p:nvPr/>
              </p:nvSpPr>
              <p:spPr>
                <a:xfrm>
                  <a:off x="9289132" y="5406151"/>
                  <a:ext cx="207771" cy="467278"/>
                </a:xfrm>
                <a:custGeom>
                  <a:avLst/>
                  <a:gdLst>
                    <a:gd name="connsiteX0" fmla="*/ 68881 w 207771"/>
                    <a:gd name="connsiteY0" fmla="*/ 77337 h 467278"/>
                    <a:gd name="connsiteX1" fmla="*/ 3049 w 207771"/>
                    <a:gd name="connsiteY1" fmla="*/ 417460 h 467278"/>
                    <a:gd name="connsiteX2" fmla="*/ 67752 w 207771"/>
                    <a:gd name="connsiteY2" fmla="*/ 450435 h 467278"/>
                    <a:gd name="connsiteX3" fmla="*/ 136079 w 207771"/>
                    <a:gd name="connsiteY3" fmla="*/ 321831 h 467278"/>
                    <a:gd name="connsiteX4" fmla="*/ 207289 w 207771"/>
                    <a:gd name="connsiteY4" fmla="*/ 76624 h 467278"/>
                    <a:gd name="connsiteX5" fmla="*/ 68881 w 207771"/>
                    <a:gd name="connsiteY5" fmla="*/ 77337 h 467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71" h="467278">
                      <a:moveTo>
                        <a:pt x="68881" y="77337"/>
                      </a:moveTo>
                      <a:cubicBezTo>
                        <a:pt x="69148" y="193197"/>
                        <a:pt x="47432" y="310245"/>
                        <a:pt x="3049" y="417460"/>
                      </a:cubicBezTo>
                      <a:cubicBezTo>
                        <a:pt x="-14122" y="457327"/>
                        <a:pt x="45858" y="487570"/>
                        <a:pt x="67752" y="450435"/>
                      </a:cubicBezTo>
                      <a:cubicBezTo>
                        <a:pt x="93865" y="409825"/>
                        <a:pt x="116888" y="366214"/>
                        <a:pt x="136079" y="321831"/>
                      </a:cubicBezTo>
                      <a:cubicBezTo>
                        <a:pt x="168966" y="243313"/>
                        <a:pt x="195376" y="161232"/>
                        <a:pt x="207289" y="76624"/>
                      </a:cubicBezTo>
                      <a:cubicBezTo>
                        <a:pt x="217657" y="-25986"/>
                        <a:pt x="57533" y="-25332"/>
                        <a:pt x="68881" y="77337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2CAD05EF-5789-576D-807F-480193E565F9}"/>
                    </a:ext>
                  </a:extLst>
                </p:cNvPr>
                <p:cNvSpPr/>
                <p:nvPr/>
              </p:nvSpPr>
              <p:spPr>
                <a:xfrm>
                  <a:off x="9360695" y="5448665"/>
                  <a:ext cx="174910" cy="475786"/>
                </a:xfrm>
                <a:custGeom>
                  <a:avLst/>
                  <a:gdLst>
                    <a:gd name="connsiteX0" fmla="*/ 37483 w 174910"/>
                    <a:gd name="connsiteY0" fmla="*/ 89633 h 475786"/>
                    <a:gd name="connsiteX1" fmla="*/ 29284 w 174910"/>
                    <a:gd name="connsiteY1" fmla="*/ 321857 h 475786"/>
                    <a:gd name="connsiteX2" fmla="*/ 23639 w 174910"/>
                    <a:gd name="connsiteY2" fmla="*/ 474168 h 475786"/>
                    <a:gd name="connsiteX3" fmla="*/ 141609 w 174910"/>
                    <a:gd name="connsiteY3" fmla="*/ 278038 h 475786"/>
                    <a:gd name="connsiteX4" fmla="*/ 174911 w 174910"/>
                    <a:gd name="connsiteY4" fmla="*/ 68957 h 475786"/>
                    <a:gd name="connsiteX5" fmla="*/ 37483 w 174910"/>
                    <a:gd name="connsiteY5" fmla="*/ 89633 h 475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4910" h="475786">
                      <a:moveTo>
                        <a:pt x="37483" y="89633"/>
                      </a:moveTo>
                      <a:cubicBezTo>
                        <a:pt x="47049" y="166516"/>
                        <a:pt x="43009" y="245568"/>
                        <a:pt x="29284" y="321857"/>
                      </a:cubicBezTo>
                      <a:cubicBezTo>
                        <a:pt x="31453" y="368320"/>
                        <a:pt x="-33636" y="447847"/>
                        <a:pt x="23639" y="474168"/>
                      </a:cubicBezTo>
                      <a:cubicBezTo>
                        <a:pt x="83857" y="494250"/>
                        <a:pt x="124408" y="321590"/>
                        <a:pt x="141609" y="278038"/>
                      </a:cubicBezTo>
                      <a:cubicBezTo>
                        <a:pt x="160383" y="210097"/>
                        <a:pt x="174198" y="139809"/>
                        <a:pt x="174911" y="68957"/>
                      </a:cubicBezTo>
                      <a:cubicBezTo>
                        <a:pt x="172475" y="-37516"/>
                        <a:pt x="8400" y="-12918"/>
                        <a:pt x="37483" y="89633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743B9C3E-E05E-9CF0-906B-290CFF46C37D}"/>
                    </a:ext>
                  </a:extLst>
                </p:cNvPr>
                <p:cNvSpPr/>
                <p:nvPr/>
              </p:nvSpPr>
              <p:spPr>
                <a:xfrm>
                  <a:off x="9439772" y="5436355"/>
                  <a:ext cx="152798" cy="494915"/>
                </a:xfrm>
                <a:custGeom>
                  <a:avLst/>
                  <a:gdLst>
                    <a:gd name="connsiteX0" fmla="*/ 13840 w 152798"/>
                    <a:gd name="connsiteY0" fmla="*/ 112222 h 494915"/>
                    <a:gd name="connsiteX1" fmla="*/ 8849 w 152798"/>
                    <a:gd name="connsiteY1" fmla="*/ 448097 h 494915"/>
                    <a:gd name="connsiteX2" fmla="*/ 75929 w 152798"/>
                    <a:gd name="connsiteY2" fmla="*/ 475754 h 494915"/>
                    <a:gd name="connsiteX3" fmla="*/ 130621 w 152798"/>
                    <a:gd name="connsiteY3" fmla="*/ 336010 h 494915"/>
                    <a:gd name="connsiteX4" fmla="*/ 144108 w 152798"/>
                    <a:gd name="connsiteY4" fmla="*/ 58957 h 494915"/>
                    <a:gd name="connsiteX5" fmla="*/ 13840 w 152798"/>
                    <a:gd name="connsiteY5" fmla="*/ 112222 h 494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2798" h="494915">
                      <a:moveTo>
                        <a:pt x="13840" y="112222"/>
                      </a:moveTo>
                      <a:cubicBezTo>
                        <a:pt x="45152" y="221012"/>
                        <a:pt x="44795" y="340377"/>
                        <a:pt x="8849" y="448097"/>
                      </a:cubicBezTo>
                      <a:cubicBezTo>
                        <a:pt x="-5024" y="489153"/>
                        <a:pt x="57094" y="514404"/>
                        <a:pt x="75929" y="475754"/>
                      </a:cubicBezTo>
                      <a:cubicBezTo>
                        <a:pt x="99695" y="431817"/>
                        <a:pt x="118203" y="384552"/>
                        <a:pt x="130621" y="336010"/>
                      </a:cubicBezTo>
                      <a:cubicBezTo>
                        <a:pt x="152248" y="245966"/>
                        <a:pt x="160596" y="150664"/>
                        <a:pt x="144108" y="58957"/>
                      </a:cubicBezTo>
                      <a:cubicBezTo>
                        <a:pt x="120193" y="-54764"/>
                        <a:pt x="-48814" y="14306"/>
                        <a:pt x="13840" y="112222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5E52C6BB-B61E-281E-56E3-573D314AAAAA}"/>
                    </a:ext>
                  </a:extLst>
                </p:cNvPr>
                <p:cNvSpPr/>
                <p:nvPr/>
              </p:nvSpPr>
              <p:spPr>
                <a:xfrm>
                  <a:off x="9510211" y="5305369"/>
                  <a:ext cx="171835" cy="617249"/>
                </a:xfrm>
                <a:custGeom>
                  <a:avLst/>
                  <a:gdLst>
                    <a:gd name="connsiteX0" fmla="*/ 11729 w 171835"/>
                    <a:gd name="connsiteY0" fmla="*/ 106612 h 617249"/>
                    <a:gd name="connsiteX1" fmla="*/ 62172 w 171835"/>
                    <a:gd name="connsiteY1" fmla="*/ 452855 h 617249"/>
                    <a:gd name="connsiteX2" fmla="*/ 54449 w 171835"/>
                    <a:gd name="connsiteY2" fmla="*/ 615919 h 617249"/>
                    <a:gd name="connsiteX3" fmla="*/ 170635 w 171835"/>
                    <a:gd name="connsiteY3" fmla="*/ 334054 h 617249"/>
                    <a:gd name="connsiteX4" fmla="*/ 136679 w 171835"/>
                    <a:gd name="connsiteY4" fmla="*/ 47019 h 617249"/>
                    <a:gd name="connsiteX5" fmla="*/ 11729 w 171835"/>
                    <a:gd name="connsiteY5" fmla="*/ 106612 h 617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1835" h="617249">
                      <a:moveTo>
                        <a:pt x="11729" y="106612"/>
                      </a:moveTo>
                      <a:cubicBezTo>
                        <a:pt x="57003" y="214808"/>
                        <a:pt x="76640" y="336104"/>
                        <a:pt x="62172" y="452855"/>
                      </a:cubicBezTo>
                      <a:cubicBezTo>
                        <a:pt x="67401" y="500832"/>
                        <a:pt x="-1194" y="592332"/>
                        <a:pt x="54449" y="615919"/>
                      </a:cubicBezTo>
                      <a:cubicBezTo>
                        <a:pt x="133025" y="637487"/>
                        <a:pt x="167308" y="390379"/>
                        <a:pt x="170635" y="334054"/>
                      </a:cubicBezTo>
                      <a:cubicBezTo>
                        <a:pt x="175448" y="237504"/>
                        <a:pt x="166119" y="139439"/>
                        <a:pt x="136679" y="47019"/>
                      </a:cubicBezTo>
                      <a:cubicBezTo>
                        <a:pt x="102069" y="-49531"/>
                        <a:pt x="-41567" y="18826"/>
                        <a:pt x="11729" y="106612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FE03582D-277E-AF9B-D2FB-62A4160A6C11}"/>
                    </a:ext>
                  </a:extLst>
                </p:cNvPr>
                <p:cNvSpPr/>
                <p:nvPr/>
              </p:nvSpPr>
              <p:spPr>
                <a:xfrm>
                  <a:off x="9372602" y="5623350"/>
                  <a:ext cx="47591" cy="200304"/>
                </a:xfrm>
                <a:custGeom>
                  <a:avLst/>
                  <a:gdLst>
                    <a:gd name="connsiteX0" fmla="*/ 40013 w 47591"/>
                    <a:gd name="connsiteY0" fmla="*/ 89866 h 200304"/>
                    <a:gd name="connsiteX1" fmla="*/ 47529 w 47591"/>
                    <a:gd name="connsiteY1" fmla="*/ 6626 h 200304"/>
                    <a:gd name="connsiteX2" fmla="*/ 40637 w 47591"/>
                    <a:gd name="connsiteY2" fmla="*/ 1 h 200304"/>
                    <a:gd name="connsiteX3" fmla="*/ 34012 w 47591"/>
                    <a:gd name="connsiteY3" fmla="*/ 6893 h 200304"/>
                    <a:gd name="connsiteX4" fmla="*/ 384 w 47591"/>
                    <a:gd name="connsiteY4" fmla="*/ 191348 h 200304"/>
                    <a:gd name="connsiteX5" fmla="*/ 4572 w 47591"/>
                    <a:gd name="connsiteY5" fmla="*/ 199933 h 200304"/>
                    <a:gd name="connsiteX6" fmla="*/ 13157 w 47591"/>
                    <a:gd name="connsiteY6" fmla="*/ 195744 h 200304"/>
                    <a:gd name="connsiteX7" fmla="*/ 40013 w 47591"/>
                    <a:gd name="connsiteY7" fmla="*/ 89866 h 200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591" h="200304">
                      <a:moveTo>
                        <a:pt x="40013" y="89866"/>
                      </a:moveTo>
                      <a:cubicBezTo>
                        <a:pt x="44767" y="62833"/>
                        <a:pt x="48094" y="33749"/>
                        <a:pt x="47529" y="6626"/>
                      </a:cubicBezTo>
                      <a:cubicBezTo>
                        <a:pt x="47440" y="2912"/>
                        <a:pt x="44380" y="-59"/>
                        <a:pt x="40637" y="1"/>
                      </a:cubicBezTo>
                      <a:cubicBezTo>
                        <a:pt x="36923" y="90"/>
                        <a:pt x="33953" y="3120"/>
                        <a:pt x="34012" y="6893"/>
                      </a:cubicBezTo>
                      <a:cubicBezTo>
                        <a:pt x="35646" y="87668"/>
                        <a:pt x="740" y="190308"/>
                        <a:pt x="384" y="191348"/>
                      </a:cubicBezTo>
                      <a:cubicBezTo>
                        <a:pt x="-865" y="194853"/>
                        <a:pt x="1037" y="198715"/>
                        <a:pt x="4572" y="199933"/>
                      </a:cubicBezTo>
                      <a:cubicBezTo>
                        <a:pt x="8107" y="201151"/>
                        <a:pt x="11940" y="199279"/>
                        <a:pt x="13157" y="195744"/>
                      </a:cubicBezTo>
                      <a:cubicBezTo>
                        <a:pt x="14168" y="192833"/>
                        <a:pt x="30181" y="145716"/>
                        <a:pt x="40013" y="89866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6A8B8306-DC71-CA02-4358-68C63BE3446C}"/>
                    </a:ext>
                  </a:extLst>
                </p:cNvPr>
                <p:cNvSpPr/>
                <p:nvPr/>
              </p:nvSpPr>
              <p:spPr>
                <a:xfrm>
                  <a:off x="9454739" y="5668950"/>
                  <a:ext cx="41237" cy="176435"/>
                </a:xfrm>
                <a:custGeom>
                  <a:avLst/>
                  <a:gdLst>
                    <a:gd name="connsiteX0" fmla="*/ 32353 w 41237"/>
                    <a:gd name="connsiteY0" fmla="*/ 84906 h 176435"/>
                    <a:gd name="connsiteX1" fmla="*/ 41236 w 41237"/>
                    <a:gd name="connsiteY1" fmla="*/ 6924 h 176435"/>
                    <a:gd name="connsiteX2" fmla="*/ 34641 w 41237"/>
                    <a:gd name="connsiteY2" fmla="*/ 2 h 176435"/>
                    <a:gd name="connsiteX3" fmla="*/ 27719 w 41237"/>
                    <a:gd name="connsiteY3" fmla="*/ 6597 h 176435"/>
                    <a:gd name="connsiteX4" fmla="*/ 269 w 41237"/>
                    <a:gd name="connsiteY4" fmla="*/ 167909 h 176435"/>
                    <a:gd name="connsiteX5" fmla="*/ 5022 w 41237"/>
                    <a:gd name="connsiteY5" fmla="*/ 176198 h 176435"/>
                    <a:gd name="connsiteX6" fmla="*/ 13311 w 41237"/>
                    <a:gd name="connsiteY6" fmla="*/ 171444 h 176435"/>
                    <a:gd name="connsiteX7" fmla="*/ 32353 w 41237"/>
                    <a:gd name="connsiteY7" fmla="*/ 84906 h 176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237" h="176435">
                      <a:moveTo>
                        <a:pt x="32353" y="84906"/>
                      </a:moveTo>
                      <a:cubicBezTo>
                        <a:pt x="36899" y="59031"/>
                        <a:pt x="40642" y="31135"/>
                        <a:pt x="41236" y="6924"/>
                      </a:cubicBezTo>
                      <a:cubicBezTo>
                        <a:pt x="41325" y="3181"/>
                        <a:pt x="38384" y="91"/>
                        <a:pt x="34641" y="2"/>
                      </a:cubicBezTo>
                      <a:cubicBezTo>
                        <a:pt x="30927" y="-87"/>
                        <a:pt x="27867" y="2884"/>
                        <a:pt x="27719" y="6597"/>
                      </a:cubicBezTo>
                      <a:cubicBezTo>
                        <a:pt x="26114" y="71419"/>
                        <a:pt x="507" y="166959"/>
                        <a:pt x="269" y="167909"/>
                      </a:cubicBezTo>
                      <a:cubicBezTo>
                        <a:pt x="-800" y="171534"/>
                        <a:pt x="1428" y="175217"/>
                        <a:pt x="5022" y="176198"/>
                      </a:cubicBezTo>
                      <a:cubicBezTo>
                        <a:pt x="8617" y="177178"/>
                        <a:pt x="12330" y="175039"/>
                        <a:pt x="13311" y="171444"/>
                      </a:cubicBezTo>
                      <a:cubicBezTo>
                        <a:pt x="13994" y="168890"/>
                        <a:pt x="24422" y="129973"/>
                        <a:pt x="32353" y="84906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83F270F8-F1D0-4A1D-BB2C-2E4F7D08EBE8}"/>
                    </a:ext>
                  </a:extLst>
                </p:cNvPr>
                <p:cNvSpPr/>
                <p:nvPr/>
              </p:nvSpPr>
              <p:spPr>
                <a:xfrm>
                  <a:off x="9560192" y="5644803"/>
                  <a:ext cx="20702" cy="139992"/>
                </a:xfrm>
                <a:custGeom>
                  <a:avLst/>
                  <a:gdLst>
                    <a:gd name="connsiteX0" fmla="*/ 13380 w 20702"/>
                    <a:gd name="connsiteY0" fmla="*/ 134424 h 139992"/>
                    <a:gd name="connsiteX1" fmla="*/ 13410 w 20702"/>
                    <a:gd name="connsiteY1" fmla="*/ 134216 h 139992"/>
                    <a:gd name="connsiteX2" fmla="*/ 19469 w 20702"/>
                    <a:gd name="connsiteY2" fmla="*/ 6146 h 139992"/>
                    <a:gd name="connsiteX3" fmla="*/ 12161 w 20702"/>
                    <a:gd name="connsiteY3" fmla="*/ 26 h 139992"/>
                    <a:gd name="connsiteX4" fmla="*/ 6041 w 20702"/>
                    <a:gd name="connsiteY4" fmla="*/ 7334 h 139992"/>
                    <a:gd name="connsiteX5" fmla="*/ 71 w 20702"/>
                    <a:gd name="connsiteY5" fmla="*/ 132255 h 139992"/>
                    <a:gd name="connsiteX6" fmla="*/ 5774 w 20702"/>
                    <a:gd name="connsiteY6" fmla="*/ 139920 h 139992"/>
                    <a:gd name="connsiteX7" fmla="*/ 13380 w 20702"/>
                    <a:gd name="connsiteY7" fmla="*/ 134424 h 139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02" h="139992">
                      <a:moveTo>
                        <a:pt x="13380" y="134424"/>
                      </a:moveTo>
                      <a:cubicBezTo>
                        <a:pt x="13380" y="134364"/>
                        <a:pt x="13410" y="134305"/>
                        <a:pt x="13410" y="134216"/>
                      </a:cubicBezTo>
                      <a:cubicBezTo>
                        <a:pt x="13855" y="131215"/>
                        <a:pt x="24193" y="60036"/>
                        <a:pt x="19469" y="6146"/>
                      </a:cubicBezTo>
                      <a:cubicBezTo>
                        <a:pt x="19143" y="2433"/>
                        <a:pt x="15875" y="-300"/>
                        <a:pt x="12161" y="26"/>
                      </a:cubicBezTo>
                      <a:cubicBezTo>
                        <a:pt x="8448" y="353"/>
                        <a:pt x="5715" y="3651"/>
                        <a:pt x="6041" y="7334"/>
                      </a:cubicBezTo>
                      <a:cubicBezTo>
                        <a:pt x="10616" y="59620"/>
                        <a:pt x="189" y="131512"/>
                        <a:pt x="71" y="132255"/>
                      </a:cubicBezTo>
                      <a:cubicBezTo>
                        <a:pt x="-464" y="135939"/>
                        <a:pt x="2091" y="139355"/>
                        <a:pt x="5774" y="139920"/>
                      </a:cubicBezTo>
                      <a:cubicBezTo>
                        <a:pt x="9369" y="140454"/>
                        <a:pt x="12755" y="137988"/>
                        <a:pt x="13380" y="134424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AF0FECA2-CC30-B739-B241-2FD46CD171E6}"/>
                    </a:ext>
                  </a:extLst>
                </p:cNvPr>
                <p:cNvSpPr/>
                <p:nvPr/>
              </p:nvSpPr>
              <p:spPr>
                <a:xfrm>
                  <a:off x="6970503" y="5124074"/>
                  <a:ext cx="479539" cy="114283"/>
                </a:xfrm>
                <a:custGeom>
                  <a:avLst/>
                  <a:gdLst>
                    <a:gd name="connsiteX0" fmla="*/ 0 w 479539"/>
                    <a:gd name="connsiteY0" fmla="*/ 85777 h 114283"/>
                    <a:gd name="connsiteX1" fmla="*/ 479540 w 479539"/>
                    <a:gd name="connsiteY1" fmla="*/ 46979 h 114283"/>
                    <a:gd name="connsiteX2" fmla="*/ 0 w 479539"/>
                    <a:gd name="connsiteY2" fmla="*/ 85777 h 114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9539" h="114283">
                      <a:moveTo>
                        <a:pt x="0" y="85777"/>
                      </a:moveTo>
                      <a:cubicBezTo>
                        <a:pt x="0" y="85777"/>
                        <a:pt x="217845" y="170889"/>
                        <a:pt x="479540" y="46979"/>
                      </a:cubicBezTo>
                      <a:cubicBezTo>
                        <a:pt x="479540" y="46949"/>
                        <a:pt x="281925" y="-81121"/>
                        <a:pt x="0" y="85777"/>
                      </a:cubicBezTo>
                      <a:close/>
                    </a:path>
                  </a:pathLst>
                </a:custGeom>
                <a:solidFill>
                  <a:srgbClr val="818496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72339F4E-209C-B3C5-7143-21F2F8A77D56}"/>
                    </a:ext>
                  </a:extLst>
                </p:cNvPr>
                <p:cNvSpPr/>
                <p:nvPr/>
              </p:nvSpPr>
              <p:spPr>
                <a:xfrm>
                  <a:off x="6996419" y="2965896"/>
                  <a:ext cx="738391" cy="2508809"/>
                </a:xfrm>
                <a:custGeom>
                  <a:avLst/>
                  <a:gdLst>
                    <a:gd name="connsiteX0" fmla="*/ 722447 w 738391"/>
                    <a:gd name="connsiteY0" fmla="*/ 212311 h 2508809"/>
                    <a:gd name="connsiteX1" fmla="*/ 413042 w 738391"/>
                    <a:gd name="connsiteY1" fmla="*/ 992492 h 2508809"/>
                    <a:gd name="connsiteX2" fmla="*/ 381463 w 738391"/>
                    <a:gd name="connsiteY2" fmla="*/ 2360349 h 2508809"/>
                    <a:gd name="connsiteX3" fmla="*/ 226033 w 738391"/>
                    <a:gd name="connsiteY3" fmla="*/ 2508768 h 2508809"/>
                    <a:gd name="connsiteX4" fmla="*/ 78327 w 738391"/>
                    <a:gd name="connsiteY4" fmla="*/ 2372024 h 2508809"/>
                    <a:gd name="connsiteX5" fmla="*/ 909 w 738391"/>
                    <a:gd name="connsiteY5" fmla="*/ 1010673 h 2508809"/>
                    <a:gd name="connsiteX6" fmla="*/ 11723 w 738391"/>
                    <a:gd name="connsiteY6" fmla="*/ 929037 h 2508809"/>
                    <a:gd name="connsiteX7" fmla="*/ 282329 w 738391"/>
                    <a:gd name="connsiteY7" fmla="*/ 150905 h 2508809"/>
                    <a:gd name="connsiteX8" fmla="*/ 587516 w 738391"/>
                    <a:gd name="connsiteY8" fmla="*/ 15944 h 2508809"/>
                    <a:gd name="connsiteX9" fmla="*/ 722447 w 738391"/>
                    <a:gd name="connsiteY9" fmla="*/ 212311 h 2508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38391" h="2508809">
                      <a:moveTo>
                        <a:pt x="722447" y="212311"/>
                      </a:moveTo>
                      <a:lnTo>
                        <a:pt x="413042" y="992492"/>
                      </a:lnTo>
                      <a:lnTo>
                        <a:pt x="381463" y="2360349"/>
                      </a:lnTo>
                      <a:cubicBezTo>
                        <a:pt x="379533" y="2444243"/>
                        <a:pt x="309927" y="2510699"/>
                        <a:pt x="226033" y="2508768"/>
                      </a:cubicBezTo>
                      <a:cubicBezTo>
                        <a:pt x="148467" y="2506986"/>
                        <a:pt x="85813" y="2447333"/>
                        <a:pt x="78327" y="2372024"/>
                      </a:cubicBezTo>
                      <a:lnTo>
                        <a:pt x="909" y="1010673"/>
                      </a:lnTo>
                      <a:cubicBezTo>
                        <a:pt x="-1973" y="982006"/>
                        <a:pt x="2097" y="954229"/>
                        <a:pt x="11723" y="929037"/>
                      </a:cubicBezTo>
                      <a:lnTo>
                        <a:pt x="282329" y="150905"/>
                      </a:lnTo>
                      <a:cubicBezTo>
                        <a:pt x="329326" y="29372"/>
                        <a:pt x="465952" y="-31054"/>
                        <a:pt x="587516" y="15944"/>
                      </a:cubicBezTo>
                      <a:cubicBezTo>
                        <a:pt x="709019" y="62971"/>
                        <a:pt x="769445" y="90777"/>
                        <a:pt x="722447" y="212311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4A2EAA7C-D007-7354-D098-1BEE50604B49}"/>
                    </a:ext>
                  </a:extLst>
                </p:cNvPr>
                <p:cNvSpPr/>
                <p:nvPr/>
              </p:nvSpPr>
              <p:spPr>
                <a:xfrm>
                  <a:off x="6919721" y="2526537"/>
                  <a:ext cx="1164043" cy="2683313"/>
                </a:xfrm>
                <a:custGeom>
                  <a:avLst/>
                  <a:gdLst>
                    <a:gd name="connsiteX0" fmla="*/ 907459 w 1164043"/>
                    <a:gd name="connsiteY0" fmla="*/ 509074 h 2683313"/>
                    <a:gd name="connsiteX1" fmla="*/ 566089 w 1164043"/>
                    <a:gd name="connsiteY1" fmla="*/ 1455231 h 2683313"/>
                    <a:gd name="connsiteX2" fmla="*/ 530291 w 1164043"/>
                    <a:gd name="connsiteY2" fmla="*/ 2644516 h 2683313"/>
                    <a:gd name="connsiteX3" fmla="*/ 50752 w 1164043"/>
                    <a:gd name="connsiteY3" fmla="*/ 2683314 h 2683313"/>
                    <a:gd name="connsiteX4" fmla="*/ 28946 w 1164043"/>
                    <a:gd name="connsiteY4" fmla="*/ 1368425 h 2683313"/>
                    <a:gd name="connsiteX5" fmla="*/ 1164044 w 1164043"/>
                    <a:gd name="connsiteY5" fmla="*/ 4 h 2683313"/>
                    <a:gd name="connsiteX6" fmla="*/ 907459 w 1164043"/>
                    <a:gd name="connsiteY6" fmla="*/ 509074 h 2683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64043" h="2683313">
                      <a:moveTo>
                        <a:pt x="907459" y="509074"/>
                      </a:moveTo>
                      <a:cubicBezTo>
                        <a:pt x="837527" y="771451"/>
                        <a:pt x="566089" y="1455231"/>
                        <a:pt x="566089" y="1455231"/>
                      </a:cubicBezTo>
                      <a:cubicBezTo>
                        <a:pt x="566089" y="1455231"/>
                        <a:pt x="581032" y="2028202"/>
                        <a:pt x="530291" y="2644516"/>
                      </a:cubicBezTo>
                      <a:cubicBezTo>
                        <a:pt x="530291" y="2644516"/>
                        <a:pt x="345956" y="2561186"/>
                        <a:pt x="50752" y="2683314"/>
                      </a:cubicBezTo>
                      <a:cubicBezTo>
                        <a:pt x="50752" y="2683314"/>
                        <a:pt x="-47106" y="1788610"/>
                        <a:pt x="28946" y="1368425"/>
                      </a:cubicBezTo>
                      <a:cubicBezTo>
                        <a:pt x="138864" y="761024"/>
                        <a:pt x="540332" y="-2046"/>
                        <a:pt x="1164044" y="4"/>
                      </a:cubicBezTo>
                      <a:cubicBezTo>
                        <a:pt x="1164074" y="4"/>
                        <a:pt x="973202" y="262441"/>
                        <a:pt x="907459" y="509074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DC776FB8-6553-C1ED-486C-76904A695BE4}"/>
                    </a:ext>
                  </a:extLst>
                </p:cNvPr>
                <p:cNvSpPr/>
                <p:nvPr/>
              </p:nvSpPr>
              <p:spPr>
                <a:xfrm>
                  <a:off x="7073809" y="5176281"/>
                  <a:ext cx="283788" cy="550860"/>
                </a:xfrm>
                <a:custGeom>
                  <a:avLst/>
                  <a:gdLst>
                    <a:gd name="connsiteX0" fmla="*/ 195998 w 283788"/>
                    <a:gd name="connsiteY0" fmla="*/ 0 h 550860"/>
                    <a:gd name="connsiteX1" fmla="*/ 282090 w 283788"/>
                    <a:gd name="connsiteY1" fmla="*/ 305364 h 550860"/>
                    <a:gd name="connsiteX2" fmla="*/ 170805 w 283788"/>
                    <a:gd name="connsiteY2" fmla="*/ 547570 h 550860"/>
                    <a:gd name="connsiteX3" fmla="*/ 105 w 283788"/>
                    <a:gd name="connsiteY3" fmla="*/ 232403 h 550860"/>
                    <a:gd name="connsiteX4" fmla="*/ 195998 w 283788"/>
                    <a:gd name="connsiteY4" fmla="*/ 0 h 55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3788" h="550860">
                      <a:moveTo>
                        <a:pt x="195998" y="0"/>
                      </a:moveTo>
                      <a:cubicBezTo>
                        <a:pt x="195998" y="0"/>
                        <a:pt x="298073" y="153796"/>
                        <a:pt x="282090" y="305364"/>
                      </a:cubicBezTo>
                      <a:cubicBezTo>
                        <a:pt x="266107" y="456932"/>
                        <a:pt x="225497" y="512902"/>
                        <a:pt x="170805" y="547570"/>
                      </a:cubicBezTo>
                      <a:cubicBezTo>
                        <a:pt x="116143" y="582239"/>
                        <a:pt x="-4054" y="333735"/>
                        <a:pt x="105" y="232403"/>
                      </a:cubicBezTo>
                      <a:cubicBezTo>
                        <a:pt x="4235" y="131070"/>
                        <a:pt x="50133" y="16517"/>
                        <a:pt x="195998" y="0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A3B3C69E-126A-0E1A-F96F-FDBDBEC80315}"/>
                    </a:ext>
                  </a:extLst>
                </p:cNvPr>
                <p:cNvSpPr/>
                <p:nvPr/>
              </p:nvSpPr>
              <p:spPr>
                <a:xfrm>
                  <a:off x="7188258" y="5190378"/>
                  <a:ext cx="281864" cy="456800"/>
                </a:xfrm>
                <a:custGeom>
                  <a:avLst/>
                  <a:gdLst>
                    <a:gd name="connsiteX0" fmla="*/ 131220 w 281864"/>
                    <a:gd name="connsiteY0" fmla="*/ 34386 h 456800"/>
                    <a:gd name="connsiteX1" fmla="*/ 270103 w 281864"/>
                    <a:gd name="connsiteY1" fmla="*/ 336245 h 456800"/>
                    <a:gd name="connsiteX2" fmla="*/ 278896 w 281864"/>
                    <a:gd name="connsiteY2" fmla="*/ 386719 h 456800"/>
                    <a:gd name="connsiteX3" fmla="*/ 247525 w 281864"/>
                    <a:gd name="connsiteY3" fmla="*/ 456353 h 456800"/>
                    <a:gd name="connsiteX4" fmla="*/ 197616 w 281864"/>
                    <a:gd name="connsiteY4" fmla="*/ 403652 h 456800"/>
                    <a:gd name="connsiteX5" fmla="*/ 28223 w 281864"/>
                    <a:gd name="connsiteY5" fmla="*/ 125500 h 456800"/>
                    <a:gd name="connsiteX6" fmla="*/ 131220 w 281864"/>
                    <a:gd name="connsiteY6" fmla="*/ 34386 h 45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81864" h="456800">
                      <a:moveTo>
                        <a:pt x="131220" y="34386"/>
                      </a:moveTo>
                      <a:cubicBezTo>
                        <a:pt x="196843" y="124430"/>
                        <a:pt x="244762" y="227694"/>
                        <a:pt x="270103" y="336245"/>
                      </a:cubicBezTo>
                      <a:cubicBezTo>
                        <a:pt x="272538" y="350297"/>
                        <a:pt x="277619" y="372578"/>
                        <a:pt x="278896" y="386719"/>
                      </a:cubicBezTo>
                      <a:cubicBezTo>
                        <a:pt x="285699" y="414317"/>
                        <a:pt x="282966" y="452580"/>
                        <a:pt x="247525" y="456353"/>
                      </a:cubicBezTo>
                      <a:cubicBezTo>
                        <a:pt x="215292" y="460928"/>
                        <a:pt x="202548" y="429498"/>
                        <a:pt x="197616" y="403652"/>
                      </a:cubicBezTo>
                      <a:cubicBezTo>
                        <a:pt x="165769" y="299111"/>
                        <a:pt x="104245" y="203482"/>
                        <a:pt x="28223" y="125500"/>
                      </a:cubicBezTo>
                      <a:cubicBezTo>
                        <a:pt x="-56414" y="55657"/>
                        <a:pt x="70527" y="-57291"/>
                        <a:pt x="131220" y="34386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1FC5833C-476E-430E-1327-E1F7E5E83591}"/>
                    </a:ext>
                  </a:extLst>
                </p:cNvPr>
                <p:cNvSpPr/>
                <p:nvPr/>
              </p:nvSpPr>
              <p:spPr>
                <a:xfrm>
                  <a:off x="7218110" y="5406151"/>
                  <a:ext cx="207768" cy="467278"/>
                </a:xfrm>
                <a:custGeom>
                  <a:avLst/>
                  <a:gdLst>
                    <a:gd name="connsiteX0" fmla="*/ 138888 w 207768"/>
                    <a:gd name="connsiteY0" fmla="*/ 77337 h 467278"/>
                    <a:gd name="connsiteX1" fmla="*/ 204720 w 207768"/>
                    <a:gd name="connsiteY1" fmla="*/ 417460 h 467278"/>
                    <a:gd name="connsiteX2" fmla="*/ 140017 w 207768"/>
                    <a:gd name="connsiteY2" fmla="*/ 450435 h 467278"/>
                    <a:gd name="connsiteX3" fmla="*/ 71690 w 207768"/>
                    <a:gd name="connsiteY3" fmla="*/ 321831 h 467278"/>
                    <a:gd name="connsiteX4" fmla="*/ 480 w 207768"/>
                    <a:gd name="connsiteY4" fmla="*/ 76624 h 467278"/>
                    <a:gd name="connsiteX5" fmla="*/ 138888 w 207768"/>
                    <a:gd name="connsiteY5" fmla="*/ 77337 h 467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68" h="467278">
                      <a:moveTo>
                        <a:pt x="138888" y="77337"/>
                      </a:moveTo>
                      <a:cubicBezTo>
                        <a:pt x="138621" y="193197"/>
                        <a:pt x="160337" y="310245"/>
                        <a:pt x="204720" y="417460"/>
                      </a:cubicBezTo>
                      <a:cubicBezTo>
                        <a:pt x="221891" y="457327"/>
                        <a:pt x="161912" y="487570"/>
                        <a:pt x="140017" y="450435"/>
                      </a:cubicBezTo>
                      <a:cubicBezTo>
                        <a:pt x="113904" y="409825"/>
                        <a:pt x="90881" y="366214"/>
                        <a:pt x="71690" y="321831"/>
                      </a:cubicBezTo>
                      <a:cubicBezTo>
                        <a:pt x="38803" y="243313"/>
                        <a:pt x="12393" y="161232"/>
                        <a:pt x="480" y="76624"/>
                      </a:cubicBezTo>
                      <a:cubicBezTo>
                        <a:pt x="-9858" y="-25986"/>
                        <a:pt x="150266" y="-25332"/>
                        <a:pt x="138888" y="77337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546FB204-5663-7CBD-5319-F6C7C06EF694}"/>
                    </a:ext>
                  </a:extLst>
                </p:cNvPr>
                <p:cNvSpPr/>
                <p:nvPr/>
              </p:nvSpPr>
              <p:spPr>
                <a:xfrm>
                  <a:off x="7179436" y="5448665"/>
                  <a:ext cx="174910" cy="475786"/>
                </a:xfrm>
                <a:custGeom>
                  <a:avLst/>
                  <a:gdLst>
                    <a:gd name="connsiteX0" fmla="*/ 137427 w 174910"/>
                    <a:gd name="connsiteY0" fmla="*/ 89633 h 475786"/>
                    <a:gd name="connsiteX1" fmla="*/ 145627 w 174910"/>
                    <a:gd name="connsiteY1" fmla="*/ 321857 h 475786"/>
                    <a:gd name="connsiteX2" fmla="*/ 151272 w 174910"/>
                    <a:gd name="connsiteY2" fmla="*/ 474168 h 475786"/>
                    <a:gd name="connsiteX3" fmla="*/ 33302 w 174910"/>
                    <a:gd name="connsiteY3" fmla="*/ 278038 h 475786"/>
                    <a:gd name="connsiteX4" fmla="*/ 0 w 174910"/>
                    <a:gd name="connsiteY4" fmla="*/ 68957 h 475786"/>
                    <a:gd name="connsiteX5" fmla="*/ 137427 w 174910"/>
                    <a:gd name="connsiteY5" fmla="*/ 89633 h 475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4910" h="475786">
                      <a:moveTo>
                        <a:pt x="137427" y="89633"/>
                      </a:moveTo>
                      <a:cubicBezTo>
                        <a:pt x="127862" y="166516"/>
                        <a:pt x="131902" y="245568"/>
                        <a:pt x="145627" y="321857"/>
                      </a:cubicBezTo>
                      <a:cubicBezTo>
                        <a:pt x="143458" y="368320"/>
                        <a:pt x="208547" y="447847"/>
                        <a:pt x="151272" y="474168"/>
                      </a:cubicBezTo>
                      <a:cubicBezTo>
                        <a:pt x="91054" y="494250"/>
                        <a:pt x="50503" y="321590"/>
                        <a:pt x="33302" y="278038"/>
                      </a:cubicBezTo>
                      <a:cubicBezTo>
                        <a:pt x="14527" y="210097"/>
                        <a:pt x="713" y="139809"/>
                        <a:pt x="0" y="68957"/>
                      </a:cubicBezTo>
                      <a:cubicBezTo>
                        <a:pt x="2406" y="-37516"/>
                        <a:pt x="166482" y="-12918"/>
                        <a:pt x="137427" y="89633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E49F0E69-8BCC-953F-59A9-51AA26DEBC16}"/>
                    </a:ext>
                  </a:extLst>
                </p:cNvPr>
                <p:cNvSpPr/>
                <p:nvPr/>
              </p:nvSpPr>
              <p:spPr>
                <a:xfrm>
                  <a:off x="7122441" y="5436355"/>
                  <a:ext cx="152799" cy="494915"/>
                </a:xfrm>
                <a:custGeom>
                  <a:avLst/>
                  <a:gdLst>
                    <a:gd name="connsiteX0" fmla="*/ 138958 w 152799"/>
                    <a:gd name="connsiteY0" fmla="*/ 112222 h 494915"/>
                    <a:gd name="connsiteX1" fmla="*/ 143949 w 152799"/>
                    <a:gd name="connsiteY1" fmla="*/ 448097 h 494915"/>
                    <a:gd name="connsiteX2" fmla="*/ 76869 w 152799"/>
                    <a:gd name="connsiteY2" fmla="*/ 475754 h 494915"/>
                    <a:gd name="connsiteX3" fmla="*/ 22178 w 152799"/>
                    <a:gd name="connsiteY3" fmla="*/ 336010 h 494915"/>
                    <a:gd name="connsiteX4" fmla="*/ 8690 w 152799"/>
                    <a:gd name="connsiteY4" fmla="*/ 58957 h 494915"/>
                    <a:gd name="connsiteX5" fmla="*/ 138958 w 152799"/>
                    <a:gd name="connsiteY5" fmla="*/ 112222 h 494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2799" h="494915">
                      <a:moveTo>
                        <a:pt x="138958" y="112222"/>
                      </a:moveTo>
                      <a:cubicBezTo>
                        <a:pt x="107646" y="221012"/>
                        <a:pt x="108003" y="340377"/>
                        <a:pt x="143949" y="448097"/>
                      </a:cubicBezTo>
                      <a:cubicBezTo>
                        <a:pt x="157822" y="489153"/>
                        <a:pt x="95704" y="514404"/>
                        <a:pt x="76869" y="475754"/>
                      </a:cubicBezTo>
                      <a:cubicBezTo>
                        <a:pt x="53103" y="431817"/>
                        <a:pt x="34595" y="384552"/>
                        <a:pt x="22178" y="336010"/>
                      </a:cubicBezTo>
                      <a:cubicBezTo>
                        <a:pt x="550" y="245966"/>
                        <a:pt x="-7798" y="150664"/>
                        <a:pt x="8690" y="58957"/>
                      </a:cubicBezTo>
                      <a:cubicBezTo>
                        <a:pt x="32635" y="-54764"/>
                        <a:pt x="201611" y="14306"/>
                        <a:pt x="138958" y="112222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49643364-3C5C-102B-81E1-4076B932A017}"/>
                    </a:ext>
                  </a:extLst>
                </p:cNvPr>
                <p:cNvSpPr/>
                <p:nvPr/>
              </p:nvSpPr>
              <p:spPr>
                <a:xfrm>
                  <a:off x="7032965" y="5305369"/>
                  <a:ext cx="171844" cy="617249"/>
                </a:xfrm>
                <a:custGeom>
                  <a:avLst/>
                  <a:gdLst>
                    <a:gd name="connsiteX0" fmla="*/ 160107 w 171844"/>
                    <a:gd name="connsiteY0" fmla="*/ 106612 h 617249"/>
                    <a:gd name="connsiteX1" fmla="*/ 109663 w 171844"/>
                    <a:gd name="connsiteY1" fmla="*/ 452855 h 617249"/>
                    <a:gd name="connsiteX2" fmla="*/ 117387 w 171844"/>
                    <a:gd name="connsiteY2" fmla="*/ 615919 h 617249"/>
                    <a:gd name="connsiteX3" fmla="*/ 1201 w 171844"/>
                    <a:gd name="connsiteY3" fmla="*/ 334054 h 617249"/>
                    <a:gd name="connsiteX4" fmla="*/ 35156 w 171844"/>
                    <a:gd name="connsiteY4" fmla="*/ 47019 h 617249"/>
                    <a:gd name="connsiteX5" fmla="*/ 160107 w 171844"/>
                    <a:gd name="connsiteY5" fmla="*/ 106612 h 617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1844" h="617249">
                      <a:moveTo>
                        <a:pt x="160107" y="106612"/>
                      </a:moveTo>
                      <a:cubicBezTo>
                        <a:pt x="114832" y="214808"/>
                        <a:pt x="95195" y="336104"/>
                        <a:pt x="109663" y="452855"/>
                      </a:cubicBezTo>
                      <a:cubicBezTo>
                        <a:pt x="104435" y="500832"/>
                        <a:pt x="173029" y="592332"/>
                        <a:pt x="117387" y="615919"/>
                      </a:cubicBezTo>
                      <a:cubicBezTo>
                        <a:pt x="38810" y="637487"/>
                        <a:pt x="4527" y="390379"/>
                        <a:pt x="1201" y="334054"/>
                      </a:cubicBezTo>
                      <a:cubicBezTo>
                        <a:pt x="-3612" y="237504"/>
                        <a:pt x="5716" y="139439"/>
                        <a:pt x="35156" y="47019"/>
                      </a:cubicBezTo>
                      <a:cubicBezTo>
                        <a:pt x="69765" y="-49531"/>
                        <a:pt x="213432" y="18826"/>
                        <a:pt x="160107" y="106612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EED63165-CF74-AB4B-151A-82328F634DEA}"/>
                    </a:ext>
                  </a:extLst>
                </p:cNvPr>
                <p:cNvSpPr/>
                <p:nvPr/>
              </p:nvSpPr>
              <p:spPr>
                <a:xfrm>
                  <a:off x="7294817" y="5623350"/>
                  <a:ext cx="47591" cy="200304"/>
                </a:xfrm>
                <a:custGeom>
                  <a:avLst/>
                  <a:gdLst>
                    <a:gd name="connsiteX0" fmla="*/ 7578 w 47591"/>
                    <a:gd name="connsiteY0" fmla="*/ 89866 h 200304"/>
                    <a:gd name="connsiteX1" fmla="*/ 62 w 47591"/>
                    <a:gd name="connsiteY1" fmla="*/ 6626 h 200304"/>
                    <a:gd name="connsiteX2" fmla="*/ 6954 w 47591"/>
                    <a:gd name="connsiteY2" fmla="*/ 1 h 200304"/>
                    <a:gd name="connsiteX3" fmla="*/ 13579 w 47591"/>
                    <a:gd name="connsiteY3" fmla="*/ 6893 h 200304"/>
                    <a:gd name="connsiteX4" fmla="*/ 47208 w 47591"/>
                    <a:gd name="connsiteY4" fmla="*/ 191348 h 200304"/>
                    <a:gd name="connsiteX5" fmla="*/ 43019 w 47591"/>
                    <a:gd name="connsiteY5" fmla="*/ 199933 h 200304"/>
                    <a:gd name="connsiteX6" fmla="*/ 34463 w 47591"/>
                    <a:gd name="connsiteY6" fmla="*/ 195744 h 200304"/>
                    <a:gd name="connsiteX7" fmla="*/ 7578 w 47591"/>
                    <a:gd name="connsiteY7" fmla="*/ 89866 h 200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591" h="200304">
                      <a:moveTo>
                        <a:pt x="7578" y="89866"/>
                      </a:moveTo>
                      <a:cubicBezTo>
                        <a:pt x="2825" y="62833"/>
                        <a:pt x="-502" y="33749"/>
                        <a:pt x="62" y="6626"/>
                      </a:cubicBezTo>
                      <a:cubicBezTo>
                        <a:pt x="152" y="2912"/>
                        <a:pt x="3212" y="-59"/>
                        <a:pt x="6954" y="1"/>
                      </a:cubicBezTo>
                      <a:cubicBezTo>
                        <a:pt x="10667" y="90"/>
                        <a:pt x="13668" y="3120"/>
                        <a:pt x="13579" y="6893"/>
                      </a:cubicBezTo>
                      <a:cubicBezTo>
                        <a:pt x="11945" y="87668"/>
                        <a:pt x="46852" y="190308"/>
                        <a:pt x="47208" y="191348"/>
                      </a:cubicBezTo>
                      <a:cubicBezTo>
                        <a:pt x="48456" y="194853"/>
                        <a:pt x="46554" y="198715"/>
                        <a:pt x="43019" y="199933"/>
                      </a:cubicBezTo>
                      <a:cubicBezTo>
                        <a:pt x="39484" y="201151"/>
                        <a:pt x="35652" y="199279"/>
                        <a:pt x="34463" y="195744"/>
                      </a:cubicBezTo>
                      <a:cubicBezTo>
                        <a:pt x="33454" y="192833"/>
                        <a:pt x="17411" y="145716"/>
                        <a:pt x="7578" y="89866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7AD16E11-25FE-17FE-538B-158EEF8C7B84}"/>
                    </a:ext>
                  </a:extLst>
                </p:cNvPr>
                <p:cNvSpPr/>
                <p:nvPr/>
              </p:nvSpPr>
              <p:spPr>
                <a:xfrm>
                  <a:off x="7219064" y="5668950"/>
                  <a:ext cx="41237" cy="176435"/>
                </a:xfrm>
                <a:custGeom>
                  <a:avLst/>
                  <a:gdLst>
                    <a:gd name="connsiteX0" fmla="*/ 8885 w 41237"/>
                    <a:gd name="connsiteY0" fmla="*/ 84906 h 176435"/>
                    <a:gd name="connsiteX1" fmla="*/ 2 w 41237"/>
                    <a:gd name="connsiteY1" fmla="*/ 6924 h 176435"/>
                    <a:gd name="connsiteX2" fmla="*/ 6597 w 41237"/>
                    <a:gd name="connsiteY2" fmla="*/ 2 h 176435"/>
                    <a:gd name="connsiteX3" fmla="*/ 13519 w 41237"/>
                    <a:gd name="connsiteY3" fmla="*/ 6597 h 176435"/>
                    <a:gd name="connsiteX4" fmla="*/ 40969 w 41237"/>
                    <a:gd name="connsiteY4" fmla="*/ 167909 h 176435"/>
                    <a:gd name="connsiteX5" fmla="*/ 36215 w 41237"/>
                    <a:gd name="connsiteY5" fmla="*/ 176198 h 176435"/>
                    <a:gd name="connsiteX6" fmla="*/ 27927 w 41237"/>
                    <a:gd name="connsiteY6" fmla="*/ 171444 h 176435"/>
                    <a:gd name="connsiteX7" fmla="*/ 8885 w 41237"/>
                    <a:gd name="connsiteY7" fmla="*/ 84906 h 176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237" h="176435">
                      <a:moveTo>
                        <a:pt x="8885" y="84906"/>
                      </a:moveTo>
                      <a:cubicBezTo>
                        <a:pt x="4339" y="59031"/>
                        <a:pt x="596" y="31135"/>
                        <a:pt x="2" y="6924"/>
                      </a:cubicBezTo>
                      <a:cubicBezTo>
                        <a:pt x="-87" y="3181"/>
                        <a:pt x="2854" y="91"/>
                        <a:pt x="6597" y="2"/>
                      </a:cubicBezTo>
                      <a:cubicBezTo>
                        <a:pt x="10310" y="-87"/>
                        <a:pt x="13370" y="2884"/>
                        <a:pt x="13519" y="6597"/>
                      </a:cubicBezTo>
                      <a:cubicBezTo>
                        <a:pt x="15123" y="71419"/>
                        <a:pt x="40731" y="166959"/>
                        <a:pt x="40969" y="167909"/>
                      </a:cubicBezTo>
                      <a:cubicBezTo>
                        <a:pt x="42038" y="171534"/>
                        <a:pt x="39810" y="175217"/>
                        <a:pt x="36215" y="176198"/>
                      </a:cubicBezTo>
                      <a:cubicBezTo>
                        <a:pt x="32621" y="177178"/>
                        <a:pt x="28907" y="175039"/>
                        <a:pt x="27927" y="171444"/>
                      </a:cubicBezTo>
                      <a:cubicBezTo>
                        <a:pt x="27244" y="168890"/>
                        <a:pt x="16816" y="129973"/>
                        <a:pt x="8885" y="84906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E8B0B6EE-4A31-7526-6312-1F457046AED1}"/>
                    </a:ext>
                  </a:extLst>
                </p:cNvPr>
                <p:cNvSpPr/>
                <p:nvPr/>
              </p:nvSpPr>
              <p:spPr>
                <a:xfrm>
                  <a:off x="7134117" y="5644803"/>
                  <a:ext cx="20702" cy="139992"/>
                </a:xfrm>
                <a:custGeom>
                  <a:avLst/>
                  <a:gdLst>
                    <a:gd name="connsiteX0" fmla="*/ 7323 w 20702"/>
                    <a:gd name="connsiteY0" fmla="*/ 134424 h 139992"/>
                    <a:gd name="connsiteX1" fmla="*/ 7293 w 20702"/>
                    <a:gd name="connsiteY1" fmla="*/ 134216 h 139992"/>
                    <a:gd name="connsiteX2" fmla="*/ 1233 w 20702"/>
                    <a:gd name="connsiteY2" fmla="*/ 6146 h 139992"/>
                    <a:gd name="connsiteX3" fmla="*/ 8541 w 20702"/>
                    <a:gd name="connsiteY3" fmla="*/ 26 h 139992"/>
                    <a:gd name="connsiteX4" fmla="*/ 14660 w 20702"/>
                    <a:gd name="connsiteY4" fmla="*/ 7334 h 139992"/>
                    <a:gd name="connsiteX5" fmla="*/ 20632 w 20702"/>
                    <a:gd name="connsiteY5" fmla="*/ 132255 h 139992"/>
                    <a:gd name="connsiteX6" fmla="*/ 14928 w 20702"/>
                    <a:gd name="connsiteY6" fmla="*/ 139920 h 139992"/>
                    <a:gd name="connsiteX7" fmla="*/ 7323 w 20702"/>
                    <a:gd name="connsiteY7" fmla="*/ 134424 h 139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02" h="139992">
                      <a:moveTo>
                        <a:pt x="7323" y="134424"/>
                      </a:moveTo>
                      <a:cubicBezTo>
                        <a:pt x="7323" y="134364"/>
                        <a:pt x="7293" y="134305"/>
                        <a:pt x="7293" y="134216"/>
                      </a:cubicBezTo>
                      <a:cubicBezTo>
                        <a:pt x="6848" y="131215"/>
                        <a:pt x="-3491" y="60036"/>
                        <a:pt x="1233" y="6146"/>
                      </a:cubicBezTo>
                      <a:cubicBezTo>
                        <a:pt x="1560" y="2433"/>
                        <a:pt x="4828" y="-300"/>
                        <a:pt x="8541" y="26"/>
                      </a:cubicBezTo>
                      <a:cubicBezTo>
                        <a:pt x="12255" y="353"/>
                        <a:pt x="14987" y="3651"/>
                        <a:pt x="14660" y="7334"/>
                      </a:cubicBezTo>
                      <a:cubicBezTo>
                        <a:pt x="10086" y="59620"/>
                        <a:pt x="20513" y="131512"/>
                        <a:pt x="20632" y="132255"/>
                      </a:cubicBezTo>
                      <a:cubicBezTo>
                        <a:pt x="21167" y="135939"/>
                        <a:pt x="18612" y="139355"/>
                        <a:pt x="14928" y="139920"/>
                      </a:cubicBezTo>
                      <a:cubicBezTo>
                        <a:pt x="11334" y="140454"/>
                        <a:pt x="7947" y="137988"/>
                        <a:pt x="7323" y="134424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80B0D8E9-9351-BE30-983B-7945514A5D7D}"/>
                    </a:ext>
                  </a:extLst>
                </p:cNvPr>
                <p:cNvSpPr/>
                <p:nvPr/>
              </p:nvSpPr>
              <p:spPr>
                <a:xfrm>
                  <a:off x="8155031" y="1707817"/>
                  <a:ext cx="156528" cy="39534"/>
                </a:xfrm>
                <a:custGeom>
                  <a:avLst/>
                  <a:gdLst>
                    <a:gd name="connsiteX0" fmla="*/ 11351 w 156528"/>
                    <a:gd name="connsiteY0" fmla="*/ 39494 h 39534"/>
                    <a:gd name="connsiteX1" fmla="*/ 15570 w 156528"/>
                    <a:gd name="connsiteY1" fmla="*/ 38216 h 39534"/>
                    <a:gd name="connsiteX2" fmla="*/ 143045 w 156528"/>
                    <a:gd name="connsiteY2" fmla="*/ 27938 h 39534"/>
                    <a:gd name="connsiteX3" fmla="*/ 156086 w 156528"/>
                    <a:gd name="connsiteY3" fmla="*/ 20867 h 39534"/>
                    <a:gd name="connsiteX4" fmla="*/ 149046 w 156528"/>
                    <a:gd name="connsiteY4" fmla="*/ 7826 h 39534"/>
                    <a:gd name="connsiteX5" fmla="*/ 5409 w 156528"/>
                    <a:gd name="connsiteY5" fmla="*/ 19857 h 39534"/>
                    <a:gd name="connsiteX6" fmla="*/ 1310 w 156528"/>
                    <a:gd name="connsiteY6" fmla="*/ 34117 h 39534"/>
                    <a:gd name="connsiteX7" fmla="*/ 11351 w 156528"/>
                    <a:gd name="connsiteY7" fmla="*/ 39494 h 39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6528" h="39534">
                      <a:moveTo>
                        <a:pt x="11351" y="39494"/>
                      </a:moveTo>
                      <a:cubicBezTo>
                        <a:pt x="12777" y="39375"/>
                        <a:pt x="14232" y="38959"/>
                        <a:pt x="15570" y="38216"/>
                      </a:cubicBezTo>
                      <a:cubicBezTo>
                        <a:pt x="71449" y="7261"/>
                        <a:pt x="142332" y="27730"/>
                        <a:pt x="143045" y="27938"/>
                      </a:cubicBezTo>
                      <a:cubicBezTo>
                        <a:pt x="148601" y="29572"/>
                        <a:pt x="154423" y="26423"/>
                        <a:pt x="156086" y="20867"/>
                      </a:cubicBezTo>
                      <a:cubicBezTo>
                        <a:pt x="157750" y="15312"/>
                        <a:pt x="154571" y="9489"/>
                        <a:pt x="149046" y="7826"/>
                      </a:cubicBezTo>
                      <a:cubicBezTo>
                        <a:pt x="145808" y="6875"/>
                        <a:pt x="69133" y="-15435"/>
                        <a:pt x="5409" y="19857"/>
                      </a:cubicBezTo>
                      <a:cubicBezTo>
                        <a:pt x="330" y="22679"/>
                        <a:pt x="-1482" y="29037"/>
                        <a:pt x="1310" y="34117"/>
                      </a:cubicBezTo>
                      <a:cubicBezTo>
                        <a:pt x="3389" y="37860"/>
                        <a:pt x="7371" y="39850"/>
                        <a:pt x="11351" y="39494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9701E08D-DBCA-230A-274C-B88EFF088106}"/>
                    </a:ext>
                  </a:extLst>
                </p:cNvPr>
                <p:cNvSpPr/>
                <p:nvPr/>
              </p:nvSpPr>
              <p:spPr>
                <a:xfrm>
                  <a:off x="8400486" y="1717971"/>
                  <a:ext cx="160078" cy="54899"/>
                </a:xfrm>
                <a:custGeom>
                  <a:avLst/>
                  <a:gdLst>
                    <a:gd name="connsiteX0" fmla="*/ 150431 w 160078"/>
                    <a:gd name="connsiteY0" fmla="*/ 54859 h 54899"/>
                    <a:gd name="connsiteX1" fmla="*/ 158244 w 160078"/>
                    <a:gd name="connsiteY1" fmla="*/ 50343 h 54899"/>
                    <a:gd name="connsiteX2" fmla="*/ 155541 w 160078"/>
                    <a:gd name="connsiteY2" fmla="*/ 35786 h 54899"/>
                    <a:gd name="connsiteX3" fmla="*/ 8963 w 160078"/>
                    <a:gd name="connsiteY3" fmla="*/ 2009 h 54899"/>
                    <a:gd name="connsiteX4" fmla="*/ 111 w 160078"/>
                    <a:gd name="connsiteY4" fmla="*/ 13921 h 54899"/>
                    <a:gd name="connsiteX5" fmla="*/ 12023 w 160078"/>
                    <a:gd name="connsiteY5" fmla="*/ 22774 h 54899"/>
                    <a:gd name="connsiteX6" fmla="*/ 143658 w 160078"/>
                    <a:gd name="connsiteY6" fmla="*/ 53106 h 54899"/>
                    <a:gd name="connsiteX7" fmla="*/ 150431 w 160078"/>
                    <a:gd name="connsiteY7" fmla="*/ 54859 h 54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0078" h="54899">
                      <a:moveTo>
                        <a:pt x="150431" y="54859"/>
                      </a:moveTo>
                      <a:cubicBezTo>
                        <a:pt x="153461" y="54621"/>
                        <a:pt x="156373" y="53046"/>
                        <a:pt x="158244" y="50343"/>
                      </a:cubicBezTo>
                      <a:cubicBezTo>
                        <a:pt x="161512" y="45560"/>
                        <a:pt x="160294" y="39054"/>
                        <a:pt x="155541" y="35786"/>
                      </a:cubicBezTo>
                      <a:cubicBezTo>
                        <a:pt x="152837" y="33915"/>
                        <a:pt x="88431" y="-9755"/>
                        <a:pt x="8963" y="2009"/>
                      </a:cubicBezTo>
                      <a:cubicBezTo>
                        <a:pt x="3230" y="2841"/>
                        <a:pt x="-721" y="8188"/>
                        <a:pt x="111" y="13921"/>
                      </a:cubicBezTo>
                      <a:cubicBezTo>
                        <a:pt x="942" y="19655"/>
                        <a:pt x="6408" y="23606"/>
                        <a:pt x="12023" y="22774"/>
                      </a:cubicBezTo>
                      <a:cubicBezTo>
                        <a:pt x="82905" y="12377"/>
                        <a:pt x="143063" y="52690"/>
                        <a:pt x="143658" y="53106"/>
                      </a:cubicBezTo>
                      <a:cubicBezTo>
                        <a:pt x="145708" y="54472"/>
                        <a:pt x="148114" y="55066"/>
                        <a:pt x="150431" y="54859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E26017A2-178A-48B3-1766-D0C7A68ACAA3}"/>
                    </a:ext>
                  </a:extLst>
                </p:cNvPr>
                <p:cNvSpPr/>
                <p:nvPr/>
              </p:nvSpPr>
              <p:spPr>
                <a:xfrm>
                  <a:off x="8687022" y="2533116"/>
                  <a:ext cx="120874" cy="654300"/>
                </a:xfrm>
                <a:custGeom>
                  <a:avLst/>
                  <a:gdLst>
                    <a:gd name="connsiteX0" fmla="*/ 77373 w 120874"/>
                    <a:gd name="connsiteY0" fmla="*/ 654301 h 654300"/>
                    <a:gd name="connsiteX1" fmla="*/ 73036 w 120874"/>
                    <a:gd name="connsiteY1" fmla="*/ 653915 h 654300"/>
                    <a:gd name="connsiteX2" fmla="*/ 54142 w 120874"/>
                    <a:gd name="connsiteY2" fmla="*/ 626435 h 654300"/>
                    <a:gd name="connsiteX3" fmla="*/ 52716 w 120874"/>
                    <a:gd name="connsiteY3" fmla="*/ 198854 h 654300"/>
                    <a:gd name="connsiteX4" fmla="*/ 2362 w 120874"/>
                    <a:gd name="connsiteY4" fmla="*/ 33858 h 654300"/>
                    <a:gd name="connsiteX5" fmla="*/ 13294 w 120874"/>
                    <a:gd name="connsiteY5" fmla="*/ 2368 h 654300"/>
                    <a:gd name="connsiteX6" fmla="*/ 44784 w 120874"/>
                    <a:gd name="connsiteY6" fmla="*/ 13270 h 654300"/>
                    <a:gd name="connsiteX7" fmla="*/ 98555 w 120874"/>
                    <a:gd name="connsiteY7" fmla="*/ 187684 h 654300"/>
                    <a:gd name="connsiteX8" fmla="*/ 100486 w 120874"/>
                    <a:gd name="connsiteY8" fmla="*/ 635050 h 654300"/>
                    <a:gd name="connsiteX9" fmla="*/ 77373 w 120874"/>
                    <a:gd name="connsiteY9" fmla="*/ 654301 h 65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0874" h="654300">
                      <a:moveTo>
                        <a:pt x="77373" y="654301"/>
                      </a:moveTo>
                      <a:cubicBezTo>
                        <a:pt x="75948" y="654301"/>
                        <a:pt x="74492" y="654182"/>
                        <a:pt x="73036" y="653915"/>
                      </a:cubicBezTo>
                      <a:cubicBezTo>
                        <a:pt x="60232" y="651538"/>
                        <a:pt x="51766" y="639239"/>
                        <a:pt x="54142" y="626435"/>
                      </a:cubicBezTo>
                      <a:cubicBezTo>
                        <a:pt x="87741" y="445338"/>
                        <a:pt x="71937" y="293948"/>
                        <a:pt x="52716" y="198854"/>
                      </a:cubicBezTo>
                      <a:cubicBezTo>
                        <a:pt x="31861" y="95590"/>
                        <a:pt x="2659" y="34452"/>
                        <a:pt x="2362" y="33858"/>
                      </a:cubicBezTo>
                      <a:cubicBezTo>
                        <a:pt x="-3312" y="22153"/>
                        <a:pt x="1589" y="8042"/>
                        <a:pt x="13294" y="2368"/>
                      </a:cubicBezTo>
                      <a:cubicBezTo>
                        <a:pt x="24999" y="-3307"/>
                        <a:pt x="39081" y="1566"/>
                        <a:pt x="44784" y="13270"/>
                      </a:cubicBezTo>
                      <a:cubicBezTo>
                        <a:pt x="46061" y="15914"/>
                        <a:pt x="76452" y="79132"/>
                        <a:pt x="98555" y="187684"/>
                      </a:cubicBezTo>
                      <a:cubicBezTo>
                        <a:pt x="118845" y="287234"/>
                        <a:pt x="135630" y="445665"/>
                        <a:pt x="100486" y="635050"/>
                      </a:cubicBezTo>
                      <a:cubicBezTo>
                        <a:pt x="98407" y="646369"/>
                        <a:pt x="88514" y="654301"/>
                        <a:pt x="77373" y="654301"/>
                      </a:cubicBezTo>
                      <a:close/>
                    </a:path>
                  </a:pathLst>
                </a:custGeom>
                <a:solidFill>
                  <a:srgbClr val="30313C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9940444F-1298-99AE-28BC-B2DACF7388C0}"/>
                    </a:ext>
                  </a:extLst>
                </p:cNvPr>
                <p:cNvSpPr/>
                <p:nvPr/>
              </p:nvSpPr>
              <p:spPr>
                <a:xfrm rot="-2700000">
                  <a:off x="8697598" y="3097179"/>
                  <a:ext cx="133385" cy="133385"/>
                </a:xfrm>
                <a:custGeom>
                  <a:avLst/>
                  <a:gdLst>
                    <a:gd name="connsiteX0" fmla="*/ 133386 w 133385"/>
                    <a:gd name="connsiteY0" fmla="*/ 66693 h 133385"/>
                    <a:gd name="connsiteX1" fmla="*/ 66693 w 133385"/>
                    <a:gd name="connsiteY1" fmla="*/ 133386 h 133385"/>
                    <a:gd name="connsiteX2" fmla="*/ 0 w 133385"/>
                    <a:gd name="connsiteY2" fmla="*/ 66693 h 133385"/>
                    <a:gd name="connsiteX3" fmla="*/ 66693 w 133385"/>
                    <a:gd name="connsiteY3" fmla="*/ 0 h 133385"/>
                    <a:gd name="connsiteX4" fmla="*/ 133386 w 133385"/>
                    <a:gd name="connsiteY4" fmla="*/ 66693 h 133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85" h="133385">
                      <a:moveTo>
                        <a:pt x="133386" y="66693"/>
                      </a:moveTo>
                      <a:cubicBezTo>
                        <a:pt x="133386" y="103526"/>
                        <a:pt x="103526" y="133386"/>
                        <a:pt x="66693" y="133386"/>
                      </a:cubicBezTo>
                      <a:cubicBezTo>
                        <a:pt x="29860" y="133386"/>
                        <a:pt x="0" y="103526"/>
                        <a:pt x="0" y="66693"/>
                      </a:cubicBezTo>
                      <a:cubicBezTo>
                        <a:pt x="0" y="29859"/>
                        <a:pt x="29860" y="0"/>
                        <a:pt x="66693" y="0"/>
                      </a:cubicBezTo>
                      <a:cubicBezTo>
                        <a:pt x="103526" y="0"/>
                        <a:pt x="133386" y="29859"/>
                        <a:pt x="133386" y="66693"/>
                      </a:cubicBezTo>
                      <a:close/>
                    </a:path>
                  </a:pathLst>
                </a:custGeom>
                <a:solidFill>
                  <a:srgbClr val="606A9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019DA4EB-BAE8-6DB1-0B03-16D94A0E4A03}"/>
                    </a:ext>
                  </a:extLst>
                </p:cNvPr>
                <p:cNvSpPr/>
                <p:nvPr/>
              </p:nvSpPr>
              <p:spPr>
                <a:xfrm rot="-2700000">
                  <a:off x="8140110" y="3287603"/>
                  <a:ext cx="86151" cy="86151"/>
                </a:xfrm>
                <a:custGeom>
                  <a:avLst/>
                  <a:gdLst>
                    <a:gd name="connsiteX0" fmla="*/ 86151 w 86151"/>
                    <a:gd name="connsiteY0" fmla="*/ 43076 h 86151"/>
                    <a:gd name="connsiteX1" fmla="*/ 43076 w 86151"/>
                    <a:gd name="connsiteY1" fmla="*/ 86151 h 86151"/>
                    <a:gd name="connsiteX2" fmla="*/ 0 w 86151"/>
                    <a:gd name="connsiteY2" fmla="*/ 43076 h 86151"/>
                    <a:gd name="connsiteX3" fmla="*/ 43076 w 86151"/>
                    <a:gd name="connsiteY3" fmla="*/ 0 h 86151"/>
                    <a:gd name="connsiteX4" fmla="*/ 86151 w 86151"/>
                    <a:gd name="connsiteY4" fmla="*/ 43076 h 86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151" h="86151">
                      <a:moveTo>
                        <a:pt x="86151" y="43076"/>
                      </a:moveTo>
                      <a:cubicBezTo>
                        <a:pt x="86151" y="66866"/>
                        <a:pt x="66866" y="86151"/>
                        <a:pt x="43076" y="86151"/>
                      </a:cubicBezTo>
                      <a:cubicBezTo>
                        <a:pt x="19286" y="86151"/>
                        <a:pt x="0" y="66866"/>
                        <a:pt x="0" y="43076"/>
                      </a:cubicBezTo>
                      <a:cubicBezTo>
                        <a:pt x="0" y="19286"/>
                        <a:pt x="19286" y="0"/>
                        <a:pt x="43076" y="0"/>
                      </a:cubicBezTo>
                      <a:cubicBezTo>
                        <a:pt x="66866" y="0"/>
                        <a:pt x="86151" y="19286"/>
                        <a:pt x="86151" y="43076"/>
                      </a:cubicBezTo>
                      <a:close/>
                    </a:path>
                  </a:pathLst>
                </a:custGeom>
                <a:solidFill>
                  <a:srgbClr val="606A9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CEB40D2B-0BE5-6BC7-6A70-A21B132271E5}"/>
                    </a:ext>
                  </a:extLst>
                </p:cNvPr>
                <p:cNvSpPr/>
                <p:nvPr/>
              </p:nvSpPr>
              <p:spPr>
                <a:xfrm rot="-2700000">
                  <a:off x="7920238" y="3366103"/>
                  <a:ext cx="86151" cy="86151"/>
                </a:xfrm>
                <a:custGeom>
                  <a:avLst/>
                  <a:gdLst>
                    <a:gd name="connsiteX0" fmla="*/ 86151 w 86151"/>
                    <a:gd name="connsiteY0" fmla="*/ 43076 h 86151"/>
                    <a:gd name="connsiteX1" fmla="*/ 43076 w 86151"/>
                    <a:gd name="connsiteY1" fmla="*/ 86151 h 86151"/>
                    <a:gd name="connsiteX2" fmla="*/ 0 w 86151"/>
                    <a:gd name="connsiteY2" fmla="*/ 43076 h 86151"/>
                    <a:gd name="connsiteX3" fmla="*/ 43076 w 86151"/>
                    <a:gd name="connsiteY3" fmla="*/ 0 h 86151"/>
                    <a:gd name="connsiteX4" fmla="*/ 86151 w 86151"/>
                    <a:gd name="connsiteY4" fmla="*/ 43076 h 86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151" h="86151">
                      <a:moveTo>
                        <a:pt x="86151" y="43076"/>
                      </a:moveTo>
                      <a:cubicBezTo>
                        <a:pt x="86151" y="66866"/>
                        <a:pt x="66866" y="86151"/>
                        <a:pt x="43076" y="86151"/>
                      </a:cubicBezTo>
                      <a:cubicBezTo>
                        <a:pt x="19286" y="86151"/>
                        <a:pt x="0" y="66866"/>
                        <a:pt x="0" y="43076"/>
                      </a:cubicBezTo>
                      <a:cubicBezTo>
                        <a:pt x="0" y="19286"/>
                        <a:pt x="19286" y="0"/>
                        <a:pt x="43076" y="0"/>
                      </a:cubicBezTo>
                      <a:cubicBezTo>
                        <a:pt x="66866" y="0"/>
                        <a:pt x="86151" y="19286"/>
                        <a:pt x="86151" y="43076"/>
                      </a:cubicBezTo>
                      <a:close/>
                    </a:path>
                  </a:pathLst>
                </a:custGeom>
                <a:solidFill>
                  <a:srgbClr val="606A9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01A98D3D-491E-7235-6110-E84D53B78656}"/>
                    </a:ext>
                  </a:extLst>
                </p:cNvPr>
                <p:cNvSpPr/>
                <p:nvPr/>
              </p:nvSpPr>
              <p:spPr>
                <a:xfrm>
                  <a:off x="7916656" y="2503851"/>
                  <a:ext cx="157952" cy="310052"/>
                </a:xfrm>
                <a:custGeom>
                  <a:avLst/>
                  <a:gdLst>
                    <a:gd name="connsiteX0" fmla="*/ 23591 w 157952"/>
                    <a:gd name="connsiteY0" fmla="*/ 310053 h 310052"/>
                    <a:gd name="connsiteX1" fmla="*/ 4 w 157952"/>
                    <a:gd name="connsiteY1" fmla="*/ 286554 h 310052"/>
                    <a:gd name="connsiteX2" fmla="*/ 120794 w 157952"/>
                    <a:gd name="connsiteY2" fmla="*/ 4302 h 310052"/>
                    <a:gd name="connsiteX3" fmla="*/ 153651 w 157952"/>
                    <a:gd name="connsiteY3" fmla="*/ 10006 h 310052"/>
                    <a:gd name="connsiteX4" fmla="*/ 147947 w 157952"/>
                    <a:gd name="connsiteY4" fmla="*/ 42862 h 310052"/>
                    <a:gd name="connsiteX5" fmla="*/ 47179 w 157952"/>
                    <a:gd name="connsiteY5" fmla="*/ 286376 h 310052"/>
                    <a:gd name="connsiteX6" fmla="*/ 23680 w 157952"/>
                    <a:gd name="connsiteY6" fmla="*/ 310053 h 310052"/>
                    <a:gd name="connsiteX7" fmla="*/ 23591 w 157952"/>
                    <a:gd name="connsiteY7" fmla="*/ 310053 h 310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952" h="310052">
                      <a:moveTo>
                        <a:pt x="23591" y="310053"/>
                      </a:moveTo>
                      <a:cubicBezTo>
                        <a:pt x="10609" y="310053"/>
                        <a:pt x="62" y="299566"/>
                        <a:pt x="4" y="286554"/>
                      </a:cubicBezTo>
                      <a:cubicBezTo>
                        <a:pt x="-739" y="92147"/>
                        <a:pt x="115833" y="7807"/>
                        <a:pt x="120794" y="4302"/>
                      </a:cubicBezTo>
                      <a:cubicBezTo>
                        <a:pt x="131460" y="-3184"/>
                        <a:pt x="146165" y="-659"/>
                        <a:pt x="153651" y="10006"/>
                      </a:cubicBezTo>
                      <a:cubicBezTo>
                        <a:pt x="161138" y="20641"/>
                        <a:pt x="158612" y="35376"/>
                        <a:pt x="147947" y="42862"/>
                      </a:cubicBezTo>
                      <a:cubicBezTo>
                        <a:pt x="143877" y="45774"/>
                        <a:pt x="46525" y="117636"/>
                        <a:pt x="47179" y="286376"/>
                      </a:cubicBezTo>
                      <a:cubicBezTo>
                        <a:pt x="47238" y="299387"/>
                        <a:pt x="36722" y="309993"/>
                        <a:pt x="23680" y="310053"/>
                      </a:cubicBezTo>
                      <a:cubicBezTo>
                        <a:pt x="23651" y="310053"/>
                        <a:pt x="23621" y="310053"/>
                        <a:pt x="23591" y="310053"/>
                      </a:cubicBezTo>
                      <a:close/>
                    </a:path>
                  </a:pathLst>
                </a:custGeom>
                <a:solidFill>
                  <a:srgbClr val="30313C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B9370DB4-63D7-856C-EF66-8CBDA4F19D40}"/>
                    </a:ext>
                  </a:extLst>
                </p:cNvPr>
                <p:cNvSpPr/>
                <p:nvPr/>
              </p:nvSpPr>
              <p:spPr>
                <a:xfrm>
                  <a:off x="7786463" y="2763118"/>
                  <a:ext cx="415433" cy="662108"/>
                </a:xfrm>
                <a:custGeom>
                  <a:avLst/>
                  <a:gdLst>
                    <a:gd name="connsiteX0" fmla="*/ 182927 w 415433"/>
                    <a:gd name="connsiteY0" fmla="*/ 662108 h 662108"/>
                    <a:gd name="connsiteX1" fmla="*/ 164687 w 415433"/>
                    <a:gd name="connsiteY1" fmla="*/ 653493 h 662108"/>
                    <a:gd name="connsiteX2" fmla="*/ 167925 w 415433"/>
                    <a:gd name="connsiteY2" fmla="*/ 620310 h 662108"/>
                    <a:gd name="connsiteX3" fmla="*/ 236252 w 415433"/>
                    <a:gd name="connsiteY3" fmla="*/ 549457 h 662108"/>
                    <a:gd name="connsiteX4" fmla="*/ 433 w 415433"/>
                    <a:gd name="connsiteY4" fmla="*/ 219020 h 662108"/>
                    <a:gd name="connsiteX5" fmla="*/ 148466 w 415433"/>
                    <a:gd name="connsiteY5" fmla="*/ 4234 h 662108"/>
                    <a:gd name="connsiteX6" fmla="*/ 337942 w 415433"/>
                    <a:gd name="connsiteY6" fmla="*/ 109785 h 662108"/>
                    <a:gd name="connsiteX7" fmla="*/ 364203 w 415433"/>
                    <a:gd name="connsiteY7" fmla="*/ 379084 h 662108"/>
                    <a:gd name="connsiteX8" fmla="*/ 307937 w 415433"/>
                    <a:gd name="connsiteY8" fmla="*/ 527592 h 662108"/>
                    <a:gd name="connsiteX9" fmla="*/ 394624 w 415433"/>
                    <a:gd name="connsiteY9" fmla="*/ 546576 h 662108"/>
                    <a:gd name="connsiteX10" fmla="*/ 415271 w 415433"/>
                    <a:gd name="connsiteY10" fmla="*/ 572778 h 662108"/>
                    <a:gd name="connsiteX11" fmla="*/ 389068 w 415433"/>
                    <a:gd name="connsiteY11" fmla="*/ 593424 h 662108"/>
                    <a:gd name="connsiteX12" fmla="*/ 281408 w 415433"/>
                    <a:gd name="connsiteY12" fmla="*/ 568381 h 662108"/>
                    <a:gd name="connsiteX13" fmla="*/ 197870 w 415433"/>
                    <a:gd name="connsiteY13" fmla="*/ 656761 h 662108"/>
                    <a:gd name="connsiteX14" fmla="*/ 182927 w 415433"/>
                    <a:gd name="connsiteY14" fmla="*/ 662108 h 662108"/>
                    <a:gd name="connsiteX15" fmla="*/ 185333 w 415433"/>
                    <a:gd name="connsiteY15" fmla="*/ 47072 h 662108"/>
                    <a:gd name="connsiteX16" fmla="*/ 159102 w 415433"/>
                    <a:gd name="connsiteY16" fmla="*/ 50191 h 662108"/>
                    <a:gd name="connsiteX17" fmla="*/ 47550 w 415433"/>
                    <a:gd name="connsiteY17" fmla="*/ 216465 h 662108"/>
                    <a:gd name="connsiteX18" fmla="*/ 263108 w 415433"/>
                    <a:gd name="connsiteY18" fmla="*/ 510006 h 662108"/>
                    <a:gd name="connsiteX19" fmla="*/ 295668 w 415433"/>
                    <a:gd name="connsiteY19" fmla="*/ 130639 h 662108"/>
                    <a:gd name="connsiteX20" fmla="*/ 185333 w 415433"/>
                    <a:gd name="connsiteY20" fmla="*/ 47072 h 662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415433" h="662108">
                      <a:moveTo>
                        <a:pt x="182927" y="662108"/>
                      </a:moveTo>
                      <a:cubicBezTo>
                        <a:pt x="176124" y="662108"/>
                        <a:pt x="169351" y="659167"/>
                        <a:pt x="164687" y="653493"/>
                      </a:cubicBezTo>
                      <a:cubicBezTo>
                        <a:pt x="156428" y="643422"/>
                        <a:pt x="157854" y="628569"/>
                        <a:pt x="167925" y="620310"/>
                      </a:cubicBezTo>
                      <a:cubicBezTo>
                        <a:pt x="194068" y="598802"/>
                        <a:pt x="216824" y="574917"/>
                        <a:pt x="236252" y="549457"/>
                      </a:cubicBezTo>
                      <a:cubicBezTo>
                        <a:pt x="90032" y="478783"/>
                        <a:pt x="7117" y="341474"/>
                        <a:pt x="433" y="219020"/>
                      </a:cubicBezTo>
                      <a:cubicBezTo>
                        <a:pt x="-5568" y="109042"/>
                        <a:pt x="51144" y="26752"/>
                        <a:pt x="148466" y="4234"/>
                      </a:cubicBezTo>
                      <a:cubicBezTo>
                        <a:pt x="225736" y="-13650"/>
                        <a:pt x="296589" y="25801"/>
                        <a:pt x="337942" y="109785"/>
                      </a:cubicBezTo>
                      <a:cubicBezTo>
                        <a:pt x="374512" y="183994"/>
                        <a:pt x="384078" y="282148"/>
                        <a:pt x="364203" y="379084"/>
                      </a:cubicBezTo>
                      <a:cubicBezTo>
                        <a:pt x="355498" y="421507"/>
                        <a:pt x="339011" y="474030"/>
                        <a:pt x="307937" y="527592"/>
                      </a:cubicBezTo>
                      <a:cubicBezTo>
                        <a:pt x="334911" y="536416"/>
                        <a:pt x="363846" y="542922"/>
                        <a:pt x="394624" y="546576"/>
                      </a:cubicBezTo>
                      <a:cubicBezTo>
                        <a:pt x="407546" y="548120"/>
                        <a:pt x="416786" y="559825"/>
                        <a:pt x="415271" y="572778"/>
                      </a:cubicBezTo>
                      <a:cubicBezTo>
                        <a:pt x="413726" y="585701"/>
                        <a:pt x="402051" y="594969"/>
                        <a:pt x="389068" y="593424"/>
                      </a:cubicBezTo>
                      <a:cubicBezTo>
                        <a:pt x="350538" y="588850"/>
                        <a:pt x="314621" y="580234"/>
                        <a:pt x="281408" y="568381"/>
                      </a:cubicBezTo>
                      <a:cubicBezTo>
                        <a:pt x="259276" y="598831"/>
                        <a:pt x="231826" y="628866"/>
                        <a:pt x="197870" y="656761"/>
                      </a:cubicBezTo>
                      <a:cubicBezTo>
                        <a:pt x="193503" y="660356"/>
                        <a:pt x="188185" y="662108"/>
                        <a:pt x="182927" y="662108"/>
                      </a:cubicBezTo>
                      <a:close/>
                      <a:moveTo>
                        <a:pt x="185333" y="47072"/>
                      </a:moveTo>
                      <a:cubicBezTo>
                        <a:pt x="177074" y="47072"/>
                        <a:pt x="168341" y="48052"/>
                        <a:pt x="159102" y="50191"/>
                      </a:cubicBezTo>
                      <a:cubicBezTo>
                        <a:pt x="84506" y="67451"/>
                        <a:pt x="42796" y="129600"/>
                        <a:pt x="47550" y="216465"/>
                      </a:cubicBezTo>
                      <a:cubicBezTo>
                        <a:pt x="53521" y="325610"/>
                        <a:pt x="129335" y="448303"/>
                        <a:pt x="263108" y="510006"/>
                      </a:cubicBezTo>
                      <a:cubicBezTo>
                        <a:pt x="339248" y="383629"/>
                        <a:pt x="344804" y="230427"/>
                        <a:pt x="295668" y="130639"/>
                      </a:cubicBezTo>
                      <a:cubicBezTo>
                        <a:pt x="279388" y="97664"/>
                        <a:pt x="244778" y="47072"/>
                        <a:pt x="185333" y="47072"/>
                      </a:cubicBezTo>
                      <a:close/>
                    </a:path>
                  </a:pathLst>
                </a:custGeom>
                <a:solidFill>
                  <a:srgbClr val="30313C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98C6C8F6-9479-6C27-D022-43FC339DB176}"/>
                    </a:ext>
                  </a:extLst>
                </p:cNvPr>
                <p:cNvSpPr/>
                <p:nvPr/>
              </p:nvSpPr>
              <p:spPr>
                <a:xfrm>
                  <a:off x="7437253" y="2970708"/>
                  <a:ext cx="259978" cy="2205781"/>
                </a:xfrm>
                <a:custGeom>
                  <a:avLst/>
                  <a:gdLst>
                    <a:gd name="connsiteX0" fmla="*/ 12760 w 259978"/>
                    <a:gd name="connsiteY0" fmla="*/ 2205782 h 2205781"/>
                    <a:gd name="connsiteX1" fmla="*/ 7323 w 259978"/>
                    <a:gd name="connsiteY1" fmla="*/ 2200642 h 2205781"/>
                    <a:gd name="connsiteX2" fmla="*/ 43150 w 259978"/>
                    <a:gd name="connsiteY2" fmla="*/ 1010437 h 2205781"/>
                    <a:gd name="connsiteX3" fmla="*/ 202561 w 259978"/>
                    <a:gd name="connsiteY3" fmla="*/ 173930 h 2205781"/>
                    <a:gd name="connsiteX4" fmla="*/ 249261 w 259978"/>
                    <a:gd name="connsiteY4" fmla="*/ 4092 h 2205781"/>
                    <a:gd name="connsiteX5" fmla="*/ 255887 w 259978"/>
                    <a:gd name="connsiteY5" fmla="*/ 170 h 2205781"/>
                    <a:gd name="connsiteX6" fmla="*/ 259808 w 259978"/>
                    <a:gd name="connsiteY6" fmla="*/ 6795 h 2205781"/>
                    <a:gd name="connsiteX7" fmla="*/ 213018 w 259978"/>
                    <a:gd name="connsiteY7" fmla="*/ 176901 h 2205781"/>
                    <a:gd name="connsiteX8" fmla="*/ 53964 w 259978"/>
                    <a:gd name="connsiteY8" fmla="*/ 1011655 h 2205781"/>
                    <a:gd name="connsiteX9" fmla="*/ 18196 w 259978"/>
                    <a:gd name="connsiteY9" fmla="*/ 2200019 h 2205781"/>
                    <a:gd name="connsiteX10" fmla="*/ 13056 w 259978"/>
                    <a:gd name="connsiteY10" fmla="*/ 2205752 h 2205781"/>
                    <a:gd name="connsiteX11" fmla="*/ 12760 w 259978"/>
                    <a:gd name="connsiteY11" fmla="*/ 2205782 h 2205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59978" h="2205781">
                      <a:moveTo>
                        <a:pt x="12760" y="2205782"/>
                      </a:moveTo>
                      <a:cubicBezTo>
                        <a:pt x="9878" y="2205782"/>
                        <a:pt x="7472" y="2203524"/>
                        <a:pt x="7323" y="2200642"/>
                      </a:cubicBezTo>
                      <a:cubicBezTo>
                        <a:pt x="6997" y="2194671"/>
                        <a:pt x="-23721" y="1595885"/>
                        <a:pt x="43150" y="1010437"/>
                      </a:cubicBezTo>
                      <a:cubicBezTo>
                        <a:pt x="96030" y="547444"/>
                        <a:pt x="147751" y="366020"/>
                        <a:pt x="202561" y="173930"/>
                      </a:cubicBezTo>
                      <a:cubicBezTo>
                        <a:pt x="217712" y="120783"/>
                        <a:pt x="233398" y="65824"/>
                        <a:pt x="249261" y="4092"/>
                      </a:cubicBezTo>
                      <a:cubicBezTo>
                        <a:pt x="250004" y="1181"/>
                        <a:pt x="252975" y="-572"/>
                        <a:pt x="255887" y="170"/>
                      </a:cubicBezTo>
                      <a:cubicBezTo>
                        <a:pt x="258798" y="913"/>
                        <a:pt x="260550" y="3884"/>
                        <a:pt x="259808" y="6795"/>
                      </a:cubicBezTo>
                      <a:cubicBezTo>
                        <a:pt x="243885" y="68647"/>
                        <a:pt x="228199" y="123665"/>
                        <a:pt x="213018" y="176901"/>
                      </a:cubicBezTo>
                      <a:cubicBezTo>
                        <a:pt x="158357" y="368545"/>
                        <a:pt x="106724" y="549553"/>
                        <a:pt x="53964" y="1011655"/>
                      </a:cubicBezTo>
                      <a:cubicBezTo>
                        <a:pt x="-12789" y="1596152"/>
                        <a:pt x="17899" y="2194047"/>
                        <a:pt x="18196" y="2200019"/>
                      </a:cubicBezTo>
                      <a:cubicBezTo>
                        <a:pt x="18344" y="2203019"/>
                        <a:pt x="16057" y="2205574"/>
                        <a:pt x="13056" y="2205752"/>
                      </a:cubicBezTo>
                      <a:cubicBezTo>
                        <a:pt x="12968" y="2205782"/>
                        <a:pt x="12879" y="2205782"/>
                        <a:pt x="12760" y="2205782"/>
                      </a:cubicBezTo>
                      <a:close/>
                    </a:path>
                  </a:pathLst>
                </a:custGeom>
                <a:solidFill>
                  <a:srgbClr val="818496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90A3097B-7079-55AB-479C-A44E52D5650A}"/>
                    </a:ext>
                  </a:extLst>
                </p:cNvPr>
                <p:cNvSpPr/>
                <p:nvPr/>
              </p:nvSpPr>
              <p:spPr>
                <a:xfrm>
                  <a:off x="9003508" y="2924221"/>
                  <a:ext cx="269442" cy="2252268"/>
                </a:xfrm>
                <a:custGeom>
                  <a:avLst/>
                  <a:gdLst>
                    <a:gd name="connsiteX0" fmla="*/ 261491 w 269442"/>
                    <a:gd name="connsiteY0" fmla="*/ 2252269 h 2252268"/>
                    <a:gd name="connsiteX1" fmla="*/ 261342 w 269442"/>
                    <a:gd name="connsiteY1" fmla="*/ 2252269 h 2252268"/>
                    <a:gd name="connsiteX2" fmla="*/ 256054 w 269442"/>
                    <a:gd name="connsiteY2" fmla="*/ 2246684 h 2252268"/>
                    <a:gd name="connsiteX3" fmla="*/ 220287 w 269442"/>
                    <a:gd name="connsiteY3" fmla="*/ 1058053 h 2252268"/>
                    <a:gd name="connsiteX4" fmla="*/ 302 w 269442"/>
                    <a:gd name="connsiteY4" fmla="*/ 7236 h 2252268"/>
                    <a:gd name="connsiteX5" fmla="*/ 3629 w 269442"/>
                    <a:gd name="connsiteY5" fmla="*/ 314 h 2252268"/>
                    <a:gd name="connsiteX6" fmla="*/ 10551 w 269442"/>
                    <a:gd name="connsiteY6" fmla="*/ 3641 h 2252268"/>
                    <a:gd name="connsiteX7" fmla="*/ 231100 w 269442"/>
                    <a:gd name="connsiteY7" fmla="*/ 1057043 h 2252268"/>
                    <a:gd name="connsiteX8" fmla="*/ 266898 w 269442"/>
                    <a:gd name="connsiteY8" fmla="*/ 2246981 h 2252268"/>
                    <a:gd name="connsiteX9" fmla="*/ 261491 w 269442"/>
                    <a:gd name="connsiteY9" fmla="*/ 2252269 h 2252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9442" h="2252268">
                      <a:moveTo>
                        <a:pt x="261491" y="2252269"/>
                      </a:moveTo>
                      <a:cubicBezTo>
                        <a:pt x="261432" y="2252269"/>
                        <a:pt x="261402" y="2252269"/>
                        <a:pt x="261342" y="2252269"/>
                      </a:cubicBezTo>
                      <a:cubicBezTo>
                        <a:pt x="258342" y="2252180"/>
                        <a:pt x="255966" y="2249684"/>
                        <a:pt x="256054" y="2246684"/>
                      </a:cubicBezTo>
                      <a:cubicBezTo>
                        <a:pt x="256233" y="2240534"/>
                        <a:pt x="272512" y="1626211"/>
                        <a:pt x="220287" y="1058053"/>
                      </a:cubicBezTo>
                      <a:cubicBezTo>
                        <a:pt x="168090" y="490281"/>
                        <a:pt x="1966" y="12018"/>
                        <a:pt x="302" y="7236"/>
                      </a:cubicBezTo>
                      <a:cubicBezTo>
                        <a:pt x="-679" y="4413"/>
                        <a:pt x="807" y="1294"/>
                        <a:pt x="3629" y="314"/>
                      </a:cubicBezTo>
                      <a:cubicBezTo>
                        <a:pt x="6451" y="-697"/>
                        <a:pt x="9570" y="819"/>
                        <a:pt x="10551" y="3641"/>
                      </a:cubicBezTo>
                      <a:cubicBezTo>
                        <a:pt x="12215" y="8424"/>
                        <a:pt x="178785" y="487904"/>
                        <a:pt x="231100" y="1057043"/>
                      </a:cubicBezTo>
                      <a:cubicBezTo>
                        <a:pt x="283386" y="1625854"/>
                        <a:pt x="267076" y="2240831"/>
                        <a:pt x="266898" y="2246981"/>
                      </a:cubicBezTo>
                      <a:cubicBezTo>
                        <a:pt x="266839" y="2249922"/>
                        <a:pt x="264432" y="2252269"/>
                        <a:pt x="261491" y="2252269"/>
                      </a:cubicBezTo>
                      <a:close/>
                    </a:path>
                  </a:pathLst>
                </a:custGeom>
                <a:solidFill>
                  <a:srgbClr val="818496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13499539-AC41-0DC1-4450-BF95CF6D7C04}"/>
                    </a:ext>
                  </a:extLst>
                </p:cNvPr>
                <p:cNvSpPr/>
                <p:nvPr/>
              </p:nvSpPr>
              <p:spPr>
                <a:xfrm>
                  <a:off x="6965040" y="5034813"/>
                  <a:ext cx="486109" cy="85499"/>
                </a:xfrm>
                <a:custGeom>
                  <a:avLst/>
                  <a:gdLst>
                    <a:gd name="connsiteX0" fmla="*/ 5463 w 486109"/>
                    <a:gd name="connsiteY0" fmla="*/ 85499 h 85499"/>
                    <a:gd name="connsiteX1" fmla="*/ 798 w 486109"/>
                    <a:gd name="connsiteY1" fmla="*/ 82885 h 85499"/>
                    <a:gd name="connsiteX2" fmla="*/ 2610 w 486109"/>
                    <a:gd name="connsiteY2" fmla="*/ 75399 h 85499"/>
                    <a:gd name="connsiteX3" fmla="*/ 314333 w 486109"/>
                    <a:gd name="connsiteY3" fmla="*/ 60 h 85499"/>
                    <a:gd name="connsiteX4" fmla="*/ 481675 w 486109"/>
                    <a:gd name="connsiteY4" fmla="*/ 12656 h 85499"/>
                    <a:gd name="connsiteX5" fmla="*/ 486012 w 486109"/>
                    <a:gd name="connsiteY5" fmla="*/ 19013 h 85499"/>
                    <a:gd name="connsiteX6" fmla="*/ 479655 w 486109"/>
                    <a:gd name="connsiteY6" fmla="*/ 23351 h 85499"/>
                    <a:gd name="connsiteX7" fmla="*/ 8285 w 486109"/>
                    <a:gd name="connsiteY7" fmla="*/ 84697 h 85499"/>
                    <a:gd name="connsiteX8" fmla="*/ 5463 w 486109"/>
                    <a:gd name="connsiteY8" fmla="*/ 85499 h 85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6109" h="85499">
                      <a:moveTo>
                        <a:pt x="5463" y="85499"/>
                      </a:moveTo>
                      <a:cubicBezTo>
                        <a:pt x="3621" y="85499"/>
                        <a:pt x="1838" y="84578"/>
                        <a:pt x="798" y="82885"/>
                      </a:cubicBezTo>
                      <a:cubicBezTo>
                        <a:pt x="-776" y="80330"/>
                        <a:pt x="56" y="76973"/>
                        <a:pt x="2610" y="75399"/>
                      </a:cubicBezTo>
                      <a:cubicBezTo>
                        <a:pt x="101953" y="14795"/>
                        <a:pt x="226962" y="981"/>
                        <a:pt x="314333" y="60"/>
                      </a:cubicBezTo>
                      <a:cubicBezTo>
                        <a:pt x="408744" y="-1009"/>
                        <a:pt x="480962" y="12508"/>
                        <a:pt x="481675" y="12656"/>
                      </a:cubicBezTo>
                      <a:cubicBezTo>
                        <a:pt x="484616" y="13221"/>
                        <a:pt x="486577" y="16072"/>
                        <a:pt x="486012" y="19013"/>
                      </a:cubicBezTo>
                      <a:cubicBezTo>
                        <a:pt x="485448" y="21955"/>
                        <a:pt x="482596" y="23885"/>
                        <a:pt x="479655" y="23351"/>
                      </a:cubicBezTo>
                      <a:cubicBezTo>
                        <a:pt x="476833" y="22816"/>
                        <a:pt x="194522" y="-28875"/>
                        <a:pt x="8285" y="84697"/>
                      </a:cubicBezTo>
                      <a:cubicBezTo>
                        <a:pt x="7393" y="85262"/>
                        <a:pt x="6413" y="85499"/>
                        <a:pt x="5463" y="85499"/>
                      </a:cubicBezTo>
                      <a:close/>
                    </a:path>
                  </a:pathLst>
                </a:custGeom>
                <a:solidFill>
                  <a:srgbClr val="818496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4D0A6EB8-279D-6742-1808-7F82D91A4E28}"/>
                    </a:ext>
                  </a:extLst>
                </p:cNvPr>
                <p:cNvSpPr/>
                <p:nvPr/>
              </p:nvSpPr>
              <p:spPr>
                <a:xfrm>
                  <a:off x="9262192" y="5034693"/>
                  <a:ext cx="496216" cy="80658"/>
                </a:xfrm>
                <a:custGeom>
                  <a:avLst/>
                  <a:gdLst>
                    <a:gd name="connsiteX0" fmla="*/ 490724 w 496216"/>
                    <a:gd name="connsiteY0" fmla="*/ 80658 h 80658"/>
                    <a:gd name="connsiteX1" fmla="*/ 488021 w 496216"/>
                    <a:gd name="connsiteY1" fmla="*/ 79915 h 80658"/>
                    <a:gd name="connsiteX2" fmla="*/ 6639 w 496216"/>
                    <a:gd name="connsiteY2" fmla="*/ 28581 h 80658"/>
                    <a:gd name="connsiteX3" fmla="*/ 133 w 496216"/>
                    <a:gd name="connsiteY3" fmla="*/ 24481 h 80658"/>
                    <a:gd name="connsiteX4" fmla="*/ 4233 w 496216"/>
                    <a:gd name="connsiteY4" fmla="*/ 17975 h 80658"/>
                    <a:gd name="connsiteX5" fmla="*/ 172408 w 496216"/>
                    <a:gd name="connsiteY5" fmla="*/ 121 h 80658"/>
                    <a:gd name="connsiteX6" fmla="*/ 493487 w 496216"/>
                    <a:gd name="connsiteY6" fmla="*/ 70498 h 80658"/>
                    <a:gd name="connsiteX7" fmla="*/ 495478 w 496216"/>
                    <a:gd name="connsiteY7" fmla="*/ 77925 h 80658"/>
                    <a:gd name="connsiteX8" fmla="*/ 490724 w 496216"/>
                    <a:gd name="connsiteY8" fmla="*/ 80658 h 8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6216" h="80658">
                      <a:moveTo>
                        <a:pt x="490724" y="80658"/>
                      </a:moveTo>
                      <a:cubicBezTo>
                        <a:pt x="489803" y="80658"/>
                        <a:pt x="488853" y="80420"/>
                        <a:pt x="488021" y="79915"/>
                      </a:cubicBezTo>
                      <a:cubicBezTo>
                        <a:pt x="290555" y="-34162"/>
                        <a:pt x="9461" y="27957"/>
                        <a:pt x="6639" y="28581"/>
                      </a:cubicBezTo>
                      <a:cubicBezTo>
                        <a:pt x="3698" y="29234"/>
                        <a:pt x="787" y="27422"/>
                        <a:pt x="133" y="24481"/>
                      </a:cubicBezTo>
                      <a:cubicBezTo>
                        <a:pt x="-520" y="21540"/>
                        <a:pt x="1291" y="18629"/>
                        <a:pt x="4233" y="17975"/>
                      </a:cubicBezTo>
                      <a:cubicBezTo>
                        <a:pt x="4945" y="17826"/>
                        <a:pt x="76808" y="1695"/>
                        <a:pt x="172408" y="121"/>
                      </a:cubicBezTo>
                      <a:cubicBezTo>
                        <a:pt x="260788" y="-1335"/>
                        <a:pt x="388263" y="9687"/>
                        <a:pt x="493487" y="70498"/>
                      </a:cubicBezTo>
                      <a:cubicBezTo>
                        <a:pt x="496102" y="72013"/>
                        <a:pt x="496993" y="75340"/>
                        <a:pt x="495478" y="77925"/>
                      </a:cubicBezTo>
                      <a:cubicBezTo>
                        <a:pt x="494438" y="79707"/>
                        <a:pt x="492626" y="80658"/>
                        <a:pt x="490724" y="80658"/>
                      </a:cubicBezTo>
                      <a:close/>
                    </a:path>
                  </a:pathLst>
                </a:custGeom>
                <a:solidFill>
                  <a:srgbClr val="818496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71" name="Graphic 6">
                <a:extLst>
                  <a:ext uri="{FF2B5EF4-FFF2-40B4-BE49-F238E27FC236}">
                    <a16:creationId xmlns:a16="http://schemas.microsoft.com/office/drawing/2014/main" id="{43FA5B18-F28C-6203-E58F-C68FCAD951D8}"/>
                  </a:ext>
                </a:extLst>
              </p:cNvPr>
              <p:cNvGrpSpPr/>
              <p:nvPr/>
            </p:nvGrpSpPr>
            <p:grpSpPr>
              <a:xfrm>
                <a:off x="3299388" y="3202410"/>
                <a:ext cx="1912496" cy="3655670"/>
                <a:chOff x="4754858" y="1465201"/>
                <a:chExt cx="2391915" cy="4572066"/>
              </a:xfrm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A9806541-EA47-06EE-87D0-1B65534A277B}"/>
                    </a:ext>
                  </a:extLst>
                </p:cNvPr>
                <p:cNvSpPr/>
                <p:nvPr/>
              </p:nvSpPr>
              <p:spPr>
                <a:xfrm>
                  <a:off x="5002344" y="4992540"/>
                  <a:ext cx="1097784" cy="1044727"/>
                </a:xfrm>
                <a:custGeom>
                  <a:avLst/>
                  <a:gdLst>
                    <a:gd name="connsiteX0" fmla="*/ 1097785 w 1097784"/>
                    <a:gd name="connsiteY0" fmla="*/ 0 h 1044727"/>
                    <a:gd name="connsiteX1" fmla="*/ 1068612 w 1097784"/>
                    <a:gd name="connsiteY1" fmla="*/ 485036 h 1044727"/>
                    <a:gd name="connsiteX2" fmla="*/ 1034924 w 1097784"/>
                    <a:gd name="connsiteY2" fmla="*/ 1044727 h 1044727"/>
                    <a:gd name="connsiteX3" fmla="*/ 0 w 1097784"/>
                    <a:gd name="connsiteY3" fmla="*/ 1044727 h 1044727"/>
                    <a:gd name="connsiteX4" fmla="*/ 65119 w 1097784"/>
                    <a:gd name="connsiteY4" fmla="*/ 391665 h 1044727"/>
                    <a:gd name="connsiteX5" fmla="*/ 109354 w 1097784"/>
                    <a:gd name="connsiteY5" fmla="*/ 22726 h 1044727"/>
                    <a:gd name="connsiteX6" fmla="*/ 898982 w 1097784"/>
                    <a:gd name="connsiteY6" fmla="*/ 4575 h 1044727"/>
                    <a:gd name="connsiteX7" fmla="*/ 1097785 w 1097784"/>
                    <a:gd name="connsiteY7" fmla="*/ 0 h 1044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97784" h="1044727">
                      <a:moveTo>
                        <a:pt x="1097785" y="0"/>
                      </a:moveTo>
                      <a:lnTo>
                        <a:pt x="1068612" y="485036"/>
                      </a:lnTo>
                      <a:lnTo>
                        <a:pt x="1034924" y="1044727"/>
                      </a:lnTo>
                      <a:lnTo>
                        <a:pt x="0" y="1044727"/>
                      </a:lnTo>
                      <a:cubicBezTo>
                        <a:pt x="23142" y="784399"/>
                        <a:pt x="46195" y="561919"/>
                        <a:pt x="65119" y="391665"/>
                      </a:cubicBezTo>
                      <a:cubicBezTo>
                        <a:pt x="91113" y="158074"/>
                        <a:pt x="109354" y="22726"/>
                        <a:pt x="109354" y="22726"/>
                      </a:cubicBezTo>
                      <a:lnTo>
                        <a:pt x="898982" y="4575"/>
                      </a:lnTo>
                      <a:lnTo>
                        <a:pt x="1097785" y="0"/>
                      </a:ln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392CF66C-8AF4-EE3D-912A-895D2E7E8FE1}"/>
                    </a:ext>
                  </a:extLst>
                </p:cNvPr>
                <p:cNvSpPr/>
                <p:nvPr/>
              </p:nvSpPr>
              <p:spPr>
                <a:xfrm>
                  <a:off x="5901058" y="4989718"/>
                  <a:ext cx="1109727" cy="1047549"/>
                </a:xfrm>
                <a:custGeom>
                  <a:avLst/>
                  <a:gdLst>
                    <a:gd name="connsiteX0" fmla="*/ 1109727 w 1109727"/>
                    <a:gd name="connsiteY0" fmla="*/ 1047549 h 1047549"/>
                    <a:gd name="connsiteX1" fmla="*/ 59237 w 1109727"/>
                    <a:gd name="connsiteY1" fmla="*/ 1047549 h 1047549"/>
                    <a:gd name="connsiteX2" fmla="*/ 27687 w 1109727"/>
                    <a:gd name="connsiteY2" fmla="*/ 491483 h 1047549"/>
                    <a:gd name="connsiteX3" fmla="*/ 267 w 1109727"/>
                    <a:gd name="connsiteY3" fmla="*/ 7397 h 1047549"/>
                    <a:gd name="connsiteX4" fmla="*/ 0 w 1109727"/>
                    <a:gd name="connsiteY4" fmla="*/ 2822 h 1047549"/>
                    <a:gd name="connsiteX5" fmla="*/ 982282 w 1109727"/>
                    <a:gd name="connsiteY5" fmla="*/ 0 h 1047549"/>
                    <a:gd name="connsiteX6" fmla="*/ 1034864 w 1109727"/>
                    <a:gd name="connsiteY6" fmla="*/ 387536 h 1047549"/>
                    <a:gd name="connsiteX7" fmla="*/ 1109727 w 1109727"/>
                    <a:gd name="connsiteY7" fmla="*/ 1047549 h 1047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9727" h="1047549">
                      <a:moveTo>
                        <a:pt x="1109727" y="1047549"/>
                      </a:moveTo>
                      <a:lnTo>
                        <a:pt x="59237" y="1047549"/>
                      </a:lnTo>
                      <a:lnTo>
                        <a:pt x="27687" y="491483"/>
                      </a:lnTo>
                      <a:lnTo>
                        <a:pt x="267" y="7397"/>
                      </a:lnTo>
                      <a:lnTo>
                        <a:pt x="0" y="2822"/>
                      </a:lnTo>
                      <a:lnTo>
                        <a:pt x="982282" y="0"/>
                      </a:lnTo>
                      <a:cubicBezTo>
                        <a:pt x="982282" y="0"/>
                        <a:pt x="1004117" y="143636"/>
                        <a:pt x="1034864" y="387536"/>
                      </a:cubicBezTo>
                      <a:cubicBezTo>
                        <a:pt x="1056819" y="561682"/>
                        <a:pt x="1083347" y="786954"/>
                        <a:pt x="1109727" y="1047549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AB977732-C160-EBEB-DCA8-E8DB8E6E4511}"/>
                    </a:ext>
                  </a:extLst>
                </p:cNvPr>
                <p:cNvSpPr/>
                <p:nvPr/>
              </p:nvSpPr>
              <p:spPr>
                <a:xfrm>
                  <a:off x="5982073" y="1583558"/>
                  <a:ext cx="547546" cy="1413526"/>
                </a:xfrm>
                <a:custGeom>
                  <a:avLst/>
                  <a:gdLst>
                    <a:gd name="connsiteX0" fmla="*/ 170252 w 547546"/>
                    <a:gd name="connsiteY0" fmla="*/ 1015 h 1413526"/>
                    <a:gd name="connsiteX1" fmla="*/ 394604 w 547546"/>
                    <a:gd name="connsiteY1" fmla="*/ 120380 h 1413526"/>
                    <a:gd name="connsiteX2" fmla="*/ 434086 w 547546"/>
                    <a:gd name="connsiteY2" fmla="*/ 515402 h 1413526"/>
                    <a:gd name="connsiteX3" fmla="*/ 496383 w 547546"/>
                    <a:gd name="connsiteY3" fmla="*/ 955045 h 1413526"/>
                    <a:gd name="connsiteX4" fmla="*/ 491392 w 547546"/>
                    <a:gd name="connsiteY4" fmla="*/ 1359335 h 1413526"/>
                    <a:gd name="connsiteX5" fmla="*/ 23408 w 547546"/>
                    <a:gd name="connsiteY5" fmla="*/ 1233464 h 1413526"/>
                    <a:gd name="connsiteX6" fmla="*/ 170252 w 547546"/>
                    <a:gd name="connsiteY6" fmla="*/ 1015 h 141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7546" h="1413526">
                      <a:moveTo>
                        <a:pt x="170252" y="1015"/>
                      </a:moveTo>
                      <a:cubicBezTo>
                        <a:pt x="170252" y="1015"/>
                        <a:pt x="309106" y="-19157"/>
                        <a:pt x="394604" y="120380"/>
                      </a:cubicBezTo>
                      <a:cubicBezTo>
                        <a:pt x="460942" y="228634"/>
                        <a:pt x="455535" y="369627"/>
                        <a:pt x="434086" y="515402"/>
                      </a:cubicBezTo>
                      <a:cubicBezTo>
                        <a:pt x="412667" y="661147"/>
                        <a:pt x="433788" y="806061"/>
                        <a:pt x="496383" y="955045"/>
                      </a:cubicBezTo>
                      <a:cubicBezTo>
                        <a:pt x="558947" y="1104028"/>
                        <a:pt x="571810" y="1264657"/>
                        <a:pt x="491392" y="1359335"/>
                      </a:cubicBezTo>
                      <a:cubicBezTo>
                        <a:pt x="411003" y="1454013"/>
                        <a:pt x="81724" y="1432208"/>
                        <a:pt x="23408" y="1233464"/>
                      </a:cubicBezTo>
                      <a:cubicBezTo>
                        <a:pt x="-34878" y="1034661"/>
                        <a:pt x="16278" y="130688"/>
                        <a:pt x="170252" y="1015"/>
                      </a:cubicBezTo>
                      <a:close/>
                    </a:path>
                  </a:pathLst>
                </a:custGeom>
                <a:solidFill>
                  <a:schemeClr val="accent3">
                    <a:lumMod val="2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AC8927B3-5369-3CB2-13E3-7D8AC8BE24FC}"/>
                    </a:ext>
                  </a:extLst>
                </p:cNvPr>
                <p:cNvSpPr/>
                <p:nvPr/>
              </p:nvSpPr>
              <p:spPr>
                <a:xfrm>
                  <a:off x="5300261" y="2738268"/>
                  <a:ext cx="1401276" cy="2251628"/>
                </a:xfrm>
                <a:custGeom>
                  <a:avLst/>
                  <a:gdLst>
                    <a:gd name="connsiteX0" fmla="*/ 678186 w 1401276"/>
                    <a:gd name="connsiteY0" fmla="*/ 2251629 h 2251628"/>
                    <a:gd name="connsiteX1" fmla="*/ 701388 w 1401276"/>
                    <a:gd name="connsiteY1" fmla="*/ 2251629 h 2251628"/>
                    <a:gd name="connsiteX2" fmla="*/ 1353944 w 1401276"/>
                    <a:gd name="connsiteY2" fmla="*/ 1648505 h 2251628"/>
                    <a:gd name="connsiteX3" fmla="*/ 1275190 w 1401276"/>
                    <a:gd name="connsiteY3" fmla="*/ 719013 h 2251628"/>
                    <a:gd name="connsiteX4" fmla="*/ 701388 w 1401276"/>
                    <a:gd name="connsiteY4" fmla="*/ 0 h 2251628"/>
                    <a:gd name="connsiteX5" fmla="*/ 678186 w 1401276"/>
                    <a:gd name="connsiteY5" fmla="*/ 0 h 2251628"/>
                    <a:gd name="connsiteX6" fmla="*/ 118524 w 1401276"/>
                    <a:gd name="connsiteY6" fmla="*/ 712151 h 2251628"/>
                    <a:gd name="connsiteX7" fmla="*/ 39175 w 1401276"/>
                    <a:gd name="connsiteY7" fmla="*/ 1648505 h 2251628"/>
                    <a:gd name="connsiteX8" fmla="*/ 678186 w 1401276"/>
                    <a:gd name="connsiteY8" fmla="*/ 2251629 h 225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01276" h="2251628">
                      <a:moveTo>
                        <a:pt x="678186" y="2251629"/>
                      </a:moveTo>
                      <a:lnTo>
                        <a:pt x="701388" y="2251629"/>
                      </a:lnTo>
                      <a:cubicBezTo>
                        <a:pt x="1054314" y="2251629"/>
                        <a:pt x="1558660" y="1935064"/>
                        <a:pt x="1353944" y="1648505"/>
                      </a:cubicBezTo>
                      <a:cubicBezTo>
                        <a:pt x="1218389" y="1458762"/>
                        <a:pt x="1272605" y="990838"/>
                        <a:pt x="1275190" y="719013"/>
                      </a:cubicBezTo>
                      <a:cubicBezTo>
                        <a:pt x="1278547" y="366859"/>
                        <a:pt x="1054314" y="0"/>
                        <a:pt x="701388" y="0"/>
                      </a:cubicBezTo>
                      <a:lnTo>
                        <a:pt x="678186" y="0"/>
                      </a:lnTo>
                      <a:cubicBezTo>
                        <a:pt x="325260" y="0"/>
                        <a:pt x="130259" y="360205"/>
                        <a:pt x="118524" y="712151"/>
                      </a:cubicBezTo>
                      <a:cubicBezTo>
                        <a:pt x="105601" y="1099300"/>
                        <a:pt x="157619" y="1445631"/>
                        <a:pt x="39175" y="1648505"/>
                      </a:cubicBezTo>
                      <a:cubicBezTo>
                        <a:pt x="-138417" y="1952621"/>
                        <a:pt x="325260" y="2251629"/>
                        <a:pt x="678186" y="2251629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46DBDB98-CF2F-02B9-A918-393367F407A4}"/>
                    </a:ext>
                  </a:extLst>
                </p:cNvPr>
                <p:cNvSpPr/>
                <p:nvPr/>
              </p:nvSpPr>
              <p:spPr>
                <a:xfrm>
                  <a:off x="5792210" y="2294466"/>
                  <a:ext cx="382099" cy="598994"/>
                </a:xfrm>
                <a:custGeom>
                  <a:avLst/>
                  <a:gdLst>
                    <a:gd name="connsiteX0" fmla="*/ 0 w 382099"/>
                    <a:gd name="connsiteY0" fmla="*/ 0 h 598994"/>
                    <a:gd name="connsiteX1" fmla="*/ 382100 w 382099"/>
                    <a:gd name="connsiteY1" fmla="*/ 0 h 598994"/>
                    <a:gd name="connsiteX2" fmla="*/ 382100 w 382099"/>
                    <a:gd name="connsiteY2" fmla="*/ 598994 h 598994"/>
                    <a:gd name="connsiteX3" fmla="*/ 0 w 382099"/>
                    <a:gd name="connsiteY3" fmla="*/ 598994 h 598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2099" h="598994">
                      <a:moveTo>
                        <a:pt x="0" y="0"/>
                      </a:moveTo>
                      <a:lnTo>
                        <a:pt x="382100" y="0"/>
                      </a:lnTo>
                      <a:lnTo>
                        <a:pt x="382100" y="598994"/>
                      </a:lnTo>
                      <a:lnTo>
                        <a:pt x="0" y="598994"/>
                      </a:ln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334BD264-2514-47C4-8C6F-9044F689C3AA}"/>
                    </a:ext>
                  </a:extLst>
                </p:cNvPr>
                <p:cNvSpPr/>
                <p:nvPr/>
              </p:nvSpPr>
              <p:spPr>
                <a:xfrm>
                  <a:off x="4996848" y="2767827"/>
                  <a:ext cx="2010996" cy="2713680"/>
                </a:xfrm>
                <a:custGeom>
                  <a:avLst/>
                  <a:gdLst>
                    <a:gd name="connsiteX0" fmla="*/ 1177491 w 2010996"/>
                    <a:gd name="connsiteY0" fmla="*/ 0 h 2713680"/>
                    <a:gd name="connsiteX1" fmla="*/ 1787061 w 2010996"/>
                    <a:gd name="connsiteY1" fmla="*/ 737432 h 2713680"/>
                    <a:gd name="connsiteX2" fmla="*/ 2010997 w 2010996"/>
                    <a:gd name="connsiteY2" fmla="*/ 2594811 h 2713680"/>
                    <a:gd name="connsiteX3" fmla="*/ 0 w 2010996"/>
                    <a:gd name="connsiteY3" fmla="*/ 2594811 h 2713680"/>
                    <a:gd name="connsiteX4" fmla="*/ 152994 w 2010996"/>
                    <a:gd name="connsiteY4" fmla="*/ 737432 h 2713680"/>
                    <a:gd name="connsiteX5" fmla="*/ 795124 w 2010996"/>
                    <a:gd name="connsiteY5" fmla="*/ 0 h 2713680"/>
                    <a:gd name="connsiteX6" fmla="*/ 995828 w 2010996"/>
                    <a:gd name="connsiteY6" fmla="*/ 337657 h 2713680"/>
                    <a:gd name="connsiteX7" fmla="*/ 1177491 w 2010996"/>
                    <a:gd name="connsiteY7" fmla="*/ 0 h 2713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10996" h="2713680">
                      <a:moveTo>
                        <a:pt x="1177491" y="0"/>
                      </a:moveTo>
                      <a:cubicBezTo>
                        <a:pt x="1177491" y="0"/>
                        <a:pt x="1713535" y="82557"/>
                        <a:pt x="1787061" y="737432"/>
                      </a:cubicBezTo>
                      <a:cubicBezTo>
                        <a:pt x="1812045" y="960001"/>
                        <a:pt x="1988775" y="2005649"/>
                        <a:pt x="2010997" y="2594811"/>
                      </a:cubicBezTo>
                      <a:cubicBezTo>
                        <a:pt x="2010997" y="2594811"/>
                        <a:pt x="814018" y="2862268"/>
                        <a:pt x="0" y="2594811"/>
                      </a:cubicBezTo>
                      <a:cubicBezTo>
                        <a:pt x="0" y="2594811"/>
                        <a:pt x="67406" y="1341061"/>
                        <a:pt x="152994" y="737432"/>
                      </a:cubicBezTo>
                      <a:cubicBezTo>
                        <a:pt x="205309" y="368404"/>
                        <a:pt x="450308" y="107660"/>
                        <a:pt x="795124" y="0"/>
                      </a:cubicBezTo>
                      <a:lnTo>
                        <a:pt x="995828" y="337657"/>
                      </a:lnTo>
                      <a:lnTo>
                        <a:pt x="1177491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6862CD28-13AA-DBE6-B92D-E6027CB1D644}"/>
                    </a:ext>
                  </a:extLst>
                </p:cNvPr>
                <p:cNvSpPr/>
                <p:nvPr/>
              </p:nvSpPr>
              <p:spPr>
                <a:xfrm>
                  <a:off x="5912822" y="2485218"/>
                  <a:ext cx="261516" cy="197796"/>
                </a:xfrm>
                <a:custGeom>
                  <a:avLst/>
                  <a:gdLst>
                    <a:gd name="connsiteX0" fmla="*/ 0 w 261516"/>
                    <a:gd name="connsiteY0" fmla="*/ 163422 h 197796"/>
                    <a:gd name="connsiteX1" fmla="*/ 261516 w 261516"/>
                    <a:gd name="connsiteY1" fmla="*/ 191941 h 197796"/>
                    <a:gd name="connsiteX2" fmla="*/ 261516 w 261516"/>
                    <a:gd name="connsiteY2" fmla="*/ 0 h 197796"/>
                    <a:gd name="connsiteX3" fmla="*/ 0 w 261516"/>
                    <a:gd name="connsiteY3" fmla="*/ 163422 h 197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1516" h="197796">
                      <a:moveTo>
                        <a:pt x="0" y="163422"/>
                      </a:moveTo>
                      <a:cubicBezTo>
                        <a:pt x="0" y="163422"/>
                        <a:pt x="127743" y="214786"/>
                        <a:pt x="261516" y="191941"/>
                      </a:cubicBezTo>
                      <a:lnTo>
                        <a:pt x="261516" y="0"/>
                      </a:lnTo>
                      <a:lnTo>
                        <a:pt x="0" y="163422"/>
                      </a:lnTo>
                      <a:close/>
                    </a:path>
                  </a:pathLst>
                </a:custGeom>
                <a:solidFill>
                  <a:srgbClr val="D1836B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249F7F78-40BB-E695-3DB4-27CE7B8C4B09}"/>
                    </a:ext>
                  </a:extLst>
                </p:cNvPr>
                <p:cNvSpPr/>
                <p:nvPr/>
              </p:nvSpPr>
              <p:spPr>
                <a:xfrm>
                  <a:off x="5530717" y="1643447"/>
                  <a:ext cx="837619" cy="1009484"/>
                </a:xfrm>
                <a:custGeom>
                  <a:avLst/>
                  <a:gdLst>
                    <a:gd name="connsiteX0" fmla="*/ 501144 w 837619"/>
                    <a:gd name="connsiteY0" fmla="*/ 1004064 h 1009484"/>
                    <a:gd name="connsiteX1" fmla="*/ 501144 w 837619"/>
                    <a:gd name="connsiteY1" fmla="*/ 1004064 h 1009484"/>
                    <a:gd name="connsiteX2" fmla="*/ 832206 w 837619"/>
                    <a:gd name="connsiteY2" fmla="*/ 542259 h 1009484"/>
                    <a:gd name="connsiteX3" fmla="*/ 798279 w 837619"/>
                    <a:gd name="connsiteY3" fmla="*/ 336475 h 1009484"/>
                    <a:gd name="connsiteX4" fmla="*/ 336475 w 837619"/>
                    <a:gd name="connsiteY4" fmla="*/ 5413 h 1009484"/>
                    <a:gd name="connsiteX5" fmla="*/ 336475 w 837619"/>
                    <a:gd name="connsiteY5" fmla="*/ 5413 h 1009484"/>
                    <a:gd name="connsiteX6" fmla="*/ 5413 w 837619"/>
                    <a:gd name="connsiteY6" fmla="*/ 467218 h 1009484"/>
                    <a:gd name="connsiteX7" fmla="*/ 39339 w 837619"/>
                    <a:gd name="connsiteY7" fmla="*/ 673003 h 1009484"/>
                    <a:gd name="connsiteX8" fmla="*/ 501144 w 837619"/>
                    <a:gd name="connsiteY8" fmla="*/ 1004064 h 100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7619" h="1009484">
                      <a:moveTo>
                        <a:pt x="501144" y="1004064"/>
                      </a:moveTo>
                      <a:lnTo>
                        <a:pt x="501144" y="1004064"/>
                      </a:lnTo>
                      <a:cubicBezTo>
                        <a:pt x="720089" y="967969"/>
                        <a:pt x="868300" y="761205"/>
                        <a:pt x="832206" y="542259"/>
                      </a:cubicBezTo>
                      <a:lnTo>
                        <a:pt x="798279" y="336475"/>
                      </a:lnTo>
                      <a:cubicBezTo>
                        <a:pt x="762185" y="117530"/>
                        <a:pt x="555420" y="-30681"/>
                        <a:pt x="336475" y="5413"/>
                      </a:cubicBezTo>
                      <a:lnTo>
                        <a:pt x="336475" y="5413"/>
                      </a:lnTo>
                      <a:cubicBezTo>
                        <a:pt x="117530" y="41508"/>
                        <a:pt x="-30681" y="248273"/>
                        <a:pt x="5413" y="467218"/>
                      </a:cubicBezTo>
                      <a:lnTo>
                        <a:pt x="39339" y="673003"/>
                      </a:lnTo>
                      <a:cubicBezTo>
                        <a:pt x="75464" y="891948"/>
                        <a:pt x="282199" y="1040189"/>
                        <a:pt x="501144" y="1004064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93" name="Freeform: Shape 992">
                  <a:extLst>
                    <a:ext uri="{FF2B5EF4-FFF2-40B4-BE49-F238E27FC236}">
                      <a16:creationId xmlns:a16="http://schemas.microsoft.com/office/drawing/2014/main" id="{7CE29B7A-CBB0-0CBA-2ECA-0268D9B956AB}"/>
                    </a:ext>
                  </a:extLst>
                </p:cNvPr>
                <p:cNvSpPr/>
                <p:nvPr/>
              </p:nvSpPr>
              <p:spPr>
                <a:xfrm rot="-5218745">
                  <a:off x="6245253" y="2013043"/>
                  <a:ext cx="213476" cy="213476"/>
                </a:xfrm>
                <a:custGeom>
                  <a:avLst/>
                  <a:gdLst>
                    <a:gd name="connsiteX0" fmla="*/ 213477 w 213476"/>
                    <a:gd name="connsiteY0" fmla="*/ 106738 h 213476"/>
                    <a:gd name="connsiteX1" fmla="*/ 106739 w 213476"/>
                    <a:gd name="connsiteY1" fmla="*/ 213477 h 213476"/>
                    <a:gd name="connsiteX2" fmla="*/ 1 w 213476"/>
                    <a:gd name="connsiteY2" fmla="*/ 106738 h 213476"/>
                    <a:gd name="connsiteX3" fmla="*/ 106739 w 213476"/>
                    <a:gd name="connsiteY3" fmla="*/ 0 h 213476"/>
                    <a:gd name="connsiteX4" fmla="*/ 213477 w 213476"/>
                    <a:gd name="connsiteY4" fmla="*/ 106738 h 213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3476" h="213476">
                      <a:moveTo>
                        <a:pt x="213477" y="106738"/>
                      </a:moveTo>
                      <a:cubicBezTo>
                        <a:pt x="213477" y="165688"/>
                        <a:pt x="165689" y="213477"/>
                        <a:pt x="106739" y="213477"/>
                      </a:cubicBezTo>
                      <a:cubicBezTo>
                        <a:pt x="47789" y="213477"/>
                        <a:pt x="1" y="165688"/>
                        <a:pt x="1" y="106738"/>
                      </a:cubicBezTo>
                      <a:cubicBezTo>
                        <a:pt x="1" y="47788"/>
                        <a:pt x="47789" y="0"/>
                        <a:pt x="106739" y="0"/>
                      </a:cubicBezTo>
                      <a:cubicBezTo>
                        <a:pt x="165689" y="0"/>
                        <a:pt x="213477" y="47788"/>
                        <a:pt x="213477" y="106738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94" name="Freeform: Shape 993">
                  <a:extLst>
                    <a:ext uri="{FF2B5EF4-FFF2-40B4-BE49-F238E27FC236}">
                      <a16:creationId xmlns:a16="http://schemas.microsoft.com/office/drawing/2014/main" id="{498520AC-4D03-768F-6597-AEC228406A97}"/>
                    </a:ext>
                  </a:extLst>
                </p:cNvPr>
                <p:cNvSpPr/>
                <p:nvPr/>
              </p:nvSpPr>
              <p:spPr>
                <a:xfrm rot="-4907770">
                  <a:off x="5425565" y="2148329"/>
                  <a:ext cx="213486" cy="213486"/>
                </a:xfrm>
                <a:custGeom>
                  <a:avLst/>
                  <a:gdLst>
                    <a:gd name="connsiteX0" fmla="*/ 213486 w 213486"/>
                    <a:gd name="connsiteY0" fmla="*/ 106743 h 213486"/>
                    <a:gd name="connsiteX1" fmla="*/ 106743 w 213486"/>
                    <a:gd name="connsiteY1" fmla="*/ 213486 h 213486"/>
                    <a:gd name="connsiteX2" fmla="*/ 0 w 213486"/>
                    <a:gd name="connsiteY2" fmla="*/ 106743 h 213486"/>
                    <a:gd name="connsiteX3" fmla="*/ 106743 w 213486"/>
                    <a:gd name="connsiteY3" fmla="*/ 0 h 213486"/>
                    <a:gd name="connsiteX4" fmla="*/ 213486 w 213486"/>
                    <a:gd name="connsiteY4" fmla="*/ 106743 h 213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3486" h="213486">
                      <a:moveTo>
                        <a:pt x="213486" y="106743"/>
                      </a:moveTo>
                      <a:cubicBezTo>
                        <a:pt x="213486" y="165696"/>
                        <a:pt x="165695" y="213486"/>
                        <a:pt x="106743" y="213486"/>
                      </a:cubicBezTo>
                      <a:cubicBezTo>
                        <a:pt x="47790" y="213486"/>
                        <a:pt x="0" y="165696"/>
                        <a:pt x="0" y="106743"/>
                      </a:cubicBezTo>
                      <a:cubicBezTo>
                        <a:pt x="0" y="47790"/>
                        <a:pt x="47790" y="0"/>
                        <a:pt x="106743" y="0"/>
                      </a:cubicBezTo>
                      <a:cubicBezTo>
                        <a:pt x="165695" y="0"/>
                        <a:pt x="213486" y="47790"/>
                        <a:pt x="213486" y="106743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95" name="Freeform: Shape 994">
                  <a:extLst>
                    <a:ext uri="{FF2B5EF4-FFF2-40B4-BE49-F238E27FC236}">
                      <a16:creationId xmlns:a16="http://schemas.microsoft.com/office/drawing/2014/main" id="{3D749DA7-6CCC-CF23-9775-E0BE54107432}"/>
                    </a:ext>
                  </a:extLst>
                </p:cNvPr>
                <p:cNvSpPr/>
                <p:nvPr/>
              </p:nvSpPr>
              <p:spPr>
                <a:xfrm>
                  <a:off x="6103099" y="1664754"/>
                  <a:ext cx="238542" cy="349688"/>
                </a:xfrm>
                <a:custGeom>
                  <a:avLst/>
                  <a:gdLst>
                    <a:gd name="connsiteX0" fmla="*/ 0 w 238542"/>
                    <a:gd name="connsiteY0" fmla="*/ 83954 h 349688"/>
                    <a:gd name="connsiteX1" fmla="*/ 231571 w 238542"/>
                    <a:gd name="connsiteY1" fmla="*/ 349688 h 349688"/>
                    <a:gd name="connsiteX2" fmla="*/ 49879 w 238542"/>
                    <a:gd name="connsiteY2" fmla="*/ 0 h 349688"/>
                    <a:gd name="connsiteX3" fmla="*/ 0 w 238542"/>
                    <a:gd name="connsiteY3" fmla="*/ 83954 h 349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542" h="349688">
                      <a:moveTo>
                        <a:pt x="0" y="83954"/>
                      </a:moveTo>
                      <a:cubicBezTo>
                        <a:pt x="0" y="83954"/>
                        <a:pt x="114167" y="281569"/>
                        <a:pt x="231571" y="349688"/>
                      </a:cubicBezTo>
                      <a:cubicBezTo>
                        <a:pt x="231571" y="349688"/>
                        <a:pt x="293215" y="142478"/>
                        <a:pt x="49879" y="0"/>
                      </a:cubicBezTo>
                      <a:lnTo>
                        <a:pt x="0" y="83954"/>
                      </a:lnTo>
                      <a:close/>
                    </a:path>
                  </a:pathLst>
                </a:custGeom>
                <a:solidFill>
                  <a:schemeClr val="accent3">
                    <a:lumMod val="2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6F664D26-BE55-E394-4290-4C19B5983BF5}"/>
                    </a:ext>
                  </a:extLst>
                </p:cNvPr>
                <p:cNvSpPr/>
                <p:nvPr/>
              </p:nvSpPr>
              <p:spPr>
                <a:xfrm>
                  <a:off x="6335674" y="2050521"/>
                  <a:ext cx="81275" cy="130365"/>
                </a:xfrm>
                <a:custGeom>
                  <a:avLst/>
                  <a:gdLst>
                    <a:gd name="connsiteX0" fmla="*/ 15454 w 81275"/>
                    <a:gd name="connsiteY0" fmla="*/ 130194 h 130365"/>
                    <a:gd name="connsiteX1" fmla="*/ 10612 w 81275"/>
                    <a:gd name="connsiteY1" fmla="*/ 124668 h 130365"/>
                    <a:gd name="connsiteX2" fmla="*/ 51044 w 81275"/>
                    <a:gd name="connsiteY2" fmla="*/ 67006 h 130365"/>
                    <a:gd name="connsiteX3" fmla="*/ 68215 w 81275"/>
                    <a:gd name="connsiteY3" fmla="*/ 56935 h 130365"/>
                    <a:gd name="connsiteX4" fmla="*/ 67086 w 81275"/>
                    <a:gd name="connsiteY4" fmla="*/ 46567 h 130365"/>
                    <a:gd name="connsiteX5" fmla="*/ 6542 w 81275"/>
                    <a:gd name="connsiteY5" fmla="*/ 12522 h 130365"/>
                    <a:gd name="connsiteX6" fmla="*/ 6 w 81275"/>
                    <a:gd name="connsiteY6" fmla="*/ 6580 h 130365"/>
                    <a:gd name="connsiteX7" fmla="*/ 5947 w 81275"/>
                    <a:gd name="connsiteY7" fmla="*/ 45 h 130365"/>
                    <a:gd name="connsiteX8" fmla="*/ 78701 w 81275"/>
                    <a:gd name="connsiteY8" fmla="*/ 41992 h 130365"/>
                    <a:gd name="connsiteX9" fmla="*/ 79652 w 81275"/>
                    <a:gd name="connsiteY9" fmla="*/ 61985 h 130365"/>
                    <a:gd name="connsiteX10" fmla="*/ 55500 w 81275"/>
                    <a:gd name="connsiteY10" fmla="*/ 78681 h 130365"/>
                    <a:gd name="connsiteX11" fmla="*/ 23029 w 81275"/>
                    <a:gd name="connsiteY11" fmla="*/ 123539 h 130365"/>
                    <a:gd name="connsiteX12" fmla="*/ 17385 w 81275"/>
                    <a:gd name="connsiteY12" fmla="*/ 130342 h 130365"/>
                    <a:gd name="connsiteX13" fmla="*/ 15454 w 81275"/>
                    <a:gd name="connsiteY13" fmla="*/ 130194 h 130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275" h="130365">
                      <a:moveTo>
                        <a:pt x="15454" y="130194"/>
                      </a:moveTo>
                      <a:cubicBezTo>
                        <a:pt x="12899" y="129600"/>
                        <a:pt x="10879" y="127431"/>
                        <a:pt x="10612" y="124668"/>
                      </a:cubicBezTo>
                      <a:cubicBezTo>
                        <a:pt x="6869" y="83909"/>
                        <a:pt x="33457" y="73720"/>
                        <a:pt x="51044" y="67006"/>
                      </a:cubicBezTo>
                      <a:cubicBezTo>
                        <a:pt x="58916" y="64005"/>
                        <a:pt x="66373" y="61153"/>
                        <a:pt x="68215" y="56935"/>
                      </a:cubicBezTo>
                      <a:cubicBezTo>
                        <a:pt x="69255" y="54588"/>
                        <a:pt x="68869" y="51112"/>
                        <a:pt x="67086" y="46567"/>
                      </a:cubicBezTo>
                      <a:cubicBezTo>
                        <a:pt x="53064" y="10888"/>
                        <a:pt x="8443" y="12463"/>
                        <a:pt x="6542" y="12522"/>
                      </a:cubicBezTo>
                      <a:cubicBezTo>
                        <a:pt x="3066" y="12671"/>
                        <a:pt x="184" y="9997"/>
                        <a:pt x="6" y="6580"/>
                      </a:cubicBezTo>
                      <a:cubicBezTo>
                        <a:pt x="-143" y="3134"/>
                        <a:pt x="2502" y="223"/>
                        <a:pt x="5947" y="45"/>
                      </a:cubicBezTo>
                      <a:cubicBezTo>
                        <a:pt x="8205" y="-74"/>
                        <a:pt x="61382" y="-2094"/>
                        <a:pt x="78701" y="41992"/>
                      </a:cubicBezTo>
                      <a:cubicBezTo>
                        <a:pt x="81791" y="49864"/>
                        <a:pt x="82088" y="56400"/>
                        <a:pt x="79652" y="61985"/>
                      </a:cubicBezTo>
                      <a:cubicBezTo>
                        <a:pt x="75701" y="70957"/>
                        <a:pt x="65898" y="74730"/>
                        <a:pt x="55500" y="78681"/>
                      </a:cubicBezTo>
                      <a:cubicBezTo>
                        <a:pt x="38121" y="85335"/>
                        <a:pt x="20148" y="92227"/>
                        <a:pt x="23029" y="123539"/>
                      </a:cubicBezTo>
                      <a:cubicBezTo>
                        <a:pt x="23356" y="126985"/>
                        <a:pt x="20831" y="130016"/>
                        <a:pt x="17385" y="130342"/>
                      </a:cubicBezTo>
                      <a:cubicBezTo>
                        <a:pt x="16732" y="130402"/>
                        <a:pt x="16078" y="130342"/>
                        <a:pt x="15454" y="130194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A5AB28F6-B864-0D9D-7985-058628918859}"/>
                    </a:ext>
                  </a:extLst>
                </p:cNvPr>
                <p:cNvSpPr/>
                <p:nvPr/>
              </p:nvSpPr>
              <p:spPr>
                <a:xfrm>
                  <a:off x="5765962" y="1984208"/>
                  <a:ext cx="135930" cy="64871"/>
                </a:xfrm>
                <a:custGeom>
                  <a:avLst/>
                  <a:gdLst>
                    <a:gd name="connsiteX0" fmla="*/ 8126 w 135930"/>
                    <a:gd name="connsiteY0" fmla="*/ 64605 h 64871"/>
                    <a:gd name="connsiteX1" fmla="*/ 2719 w 135930"/>
                    <a:gd name="connsiteY1" fmla="*/ 61427 h 64871"/>
                    <a:gd name="connsiteX2" fmla="*/ 3433 w 135930"/>
                    <a:gd name="connsiteY2" fmla="*/ 46602 h 64871"/>
                    <a:gd name="connsiteX3" fmla="*/ 127937 w 135930"/>
                    <a:gd name="connsiteY3" fmla="*/ 1685 h 64871"/>
                    <a:gd name="connsiteX4" fmla="*/ 135631 w 135930"/>
                    <a:gd name="connsiteY4" fmla="*/ 14370 h 64871"/>
                    <a:gd name="connsiteX5" fmla="*/ 123124 w 135930"/>
                    <a:gd name="connsiteY5" fmla="*/ 22094 h 64871"/>
                    <a:gd name="connsiteX6" fmla="*/ 122976 w 135930"/>
                    <a:gd name="connsiteY6" fmla="*/ 22064 h 64871"/>
                    <a:gd name="connsiteX7" fmla="*/ 17514 w 135930"/>
                    <a:gd name="connsiteY7" fmla="*/ 62110 h 64871"/>
                    <a:gd name="connsiteX8" fmla="*/ 8126 w 135930"/>
                    <a:gd name="connsiteY8" fmla="*/ 64605 h 64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930" h="64871">
                      <a:moveTo>
                        <a:pt x="8126" y="64605"/>
                      </a:moveTo>
                      <a:cubicBezTo>
                        <a:pt x="6106" y="64160"/>
                        <a:pt x="4205" y="63090"/>
                        <a:pt x="2719" y="61427"/>
                      </a:cubicBezTo>
                      <a:cubicBezTo>
                        <a:pt x="-1172" y="57149"/>
                        <a:pt x="-845" y="50494"/>
                        <a:pt x="3433" y="46602"/>
                      </a:cubicBezTo>
                      <a:cubicBezTo>
                        <a:pt x="67987" y="-12100"/>
                        <a:pt x="125412" y="1061"/>
                        <a:pt x="127937" y="1685"/>
                      </a:cubicBezTo>
                      <a:cubicBezTo>
                        <a:pt x="133552" y="3051"/>
                        <a:pt x="136998" y="8725"/>
                        <a:pt x="135631" y="14370"/>
                      </a:cubicBezTo>
                      <a:cubicBezTo>
                        <a:pt x="134265" y="19955"/>
                        <a:pt x="128680" y="23371"/>
                        <a:pt x="123124" y="22094"/>
                      </a:cubicBezTo>
                      <a:cubicBezTo>
                        <a:pt x="123065" y="22094"/>
                        <a:pt x="123035" y="22064"/>
                        <a:pt x="122976" y="22064"/>
                      </a:cubicBezTo>
                      <a:cubicBezTo>
                        <a:pt x="120540" y="21500"/>
                        <a:pt x="73097" y="11577"/>
                        <a:pt x="17514" y="62110"/>
                      </a:cubicBezTo>
                      <a:cubicBezTo>
                        <a:pt x="14870" y="64546"/>
                        <a:pt x="11364" y="65348"/>
                        <a:pt x="8126" y="64605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8E446E7A-5FE8-CA03-C57D-D21D56FE5CCF}"/>
                    </a:ext>
                  </a:extLst>
                </p:cNvPr>
                <p:cNvSpPr/>
                <p:nvPr/>
              </p:nvSpPr>
              <p:spPr>
                <a:xfrm>
                  <a:off x="6015813" y="1952786"/>
                  <a:ext cx="139786" cy="37421"/>
                </a:xfrm>
                <a:custGeom>
                  <a:avLst/>
                  <a:gdLst>
                    <a:gd name="connsiteX0" fmla="*/ 8175 w 139786"/>
                    <a:gd name="connsiteY0" fmla="*/ 32097 h 37421"/>
                    <a:gd name="connsiteX1" fmla="*/ 956 w 139786"/>
                    <a:gd name="connsiteY1" fmla="*/ 26245 h 37421"/>
                    <a:gd name="connsiteX2" fmla="*/ 6125 w 139786"/>
                    <a:gd name="connsiteY2" fmla="*/ 12341 h 37421"/>
                    <a:gd name="connsiteX3" fmla="*/ 134551 w 139786"/>
                    <a:gd name="connsiteY3" fmla="*/ 17867 h 37421"/>
                    <a:gd name="connsiteX4" fmla="*/ 138384 w 139786"/>
                    <a:gd name="connsiteY4" fmla="*/ 32186 h 37421"/>
                    <a:gd name="connsiteX5" fmla="*/ 124064 w 139786"/>
                    <a:gd name="connsiteY5" fmla="*/ 36018 h 37421"/>
                    <a:gd name="connsiteX6" fmla="*/ 14889 w 139786"/>
                    <a:gd name="connsiteY6" fmla="*/ 31384 h 37421"/>
                    <a:gd name="connsiteX7" fmla="*/ 8175 w 139786"/>
                    <a:gd name="connsiteY7" fmla="*/ 32097 h 37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9786" h="37421">
                      <a:moveTo>
                        <a:pt x="8175" y="32097"/>
                      </a:moveTo>
                      <a:cubicBezTo>
                        <a:pt x="5115" y="31384"/>
                        <a:pt x="2382" y="29334"/>
                        <a:pt x="956" y="26245"/>
                      </a:cubicBezTo>
                      <a:cubicBezTo>
                        <a:pt x="-1450" y="20986"/>
                        <a:pt x="837" y="14748"/>
                        <a:pt x="6125" y="12341"/>
                      </a:cubicBezTo>
                      <a:cubicBezTo>
                        <a:pt x="71631" y="-17723"/>
                        <a:pt x="131996" y="16411"/>
                        <a:pt x="134551" y="17867"/>
                      </a:cubicBezTo>
                      <a:cubicBezTo>
                        <a:pt x="139572" y="20778"/>
                        <a:pt x="141265" y="27195"/>
                        <a:pt x="138384" y="32186"/>
                      </a:cubicBezTo>
                      <a:cubicBezTo>
                        <a:pt x="135472" y="37207"/>
                        <a:pt x="129055" y="38900"/>
                        <a:pt x="124064" y="36018"/>
                      </a:cubicBezTo>
                      <a:cubicBezTo>
                        <a:pt x="123203" y="35513"/>
                        <a:pt x="70174" y="6014"/>
                        <a:pt x="14889" y="31384"/>
                      </a:cubicBezTo>
                      <a:cubicBezTo>
                        <a:pt x="12691" y="32394"/>
                        <a:pt x="10343" y="32572"/>
                        <a:pt x="8175" y="32097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6EE456F3-AB3F-76C2-F92C-15CDD6D8E2C3}"/>
                    </a:ext>
                  </a:extLst>
                </p:cNvPr>
                <p:cNvSpPr/>
                <p:nvPr/>
              </p:nvSpPr>
              <p:spPr>
                <a:xfrm>
                  <a:off x="5324045" y="2875463"/>
                  <a:ext cx="1679326" cy="1613198"/>
                </a:xfrm>
                <a:custGeom>
                  <a:avLst/>
                  <a:gdLst>
                    <a:gd name="connsiteX0" fmla="*/ 1675363 w 1679326"/>
                    <a:gd name="connsiteY0" fmla="*/ 1412501 h 1613198"/>
                    <a:gd name="connsiteX1" fmla="*/ 1673729 w 1679326"/>
                    <a:gd name="connsiteY1" fmla="*/ 1405134 h 1613198"/>
                    <a:gd name="connsiteX2" fmla="*/ 1395755 w 1679326"/>
                    <a:gd name="connsiteY2" fmla="*/ 155008 h 1613198"/>
                    <a:gd name="connsiteX3" fmla="*/ 1393527 w 1679326"/>
                    <a:gd name="connsiteY3" fmla="*/ 145977 h 1613198"/>
                    <a:gd name="connsiteX4" fmla="*/ 1150548 w 1679326"/>
                    <a:gd name="connsiteY4" fmla="*/ 7005 h 1613198"/>
                    <a:gd name="connsiteX5" fmla="*/ 1011576 w 1679326"/>
                    <a:gd name="connsiteY5" fmla="*/ 249983 h 1613198"/>
                    <a:gd name="connsiteX6" fmla="*/ 1292670 w 1679326"/>
                    <a:gd name="connsiteY6" fmla="*/ 1282352 h 1613198"/>
                    <a:gd name="connsiteX7" fmla="*/ 135202 w 1679326"/>
                    <a:gd name="connsiteY7" fmla="*/ 1307277 h 1613198"/>
                    <a:gd name="connsiteX8" fmla="*/ 32 w 1679326"/>
                    <a:gd name="connsiteY8" fmla="*/ 1442446 h 1613198"/>
                    <a:gd name="connsiteX9" fmla="*/ 135202 w 1679326"/>
                    <a:gd name="connsiteY9" fmla="*/ 1583558 h 1613198"/>
                    <a:gd name="connsiteX10" fmla="*/ 1510872 w 1679326"/>
                    <a:gd name="connsiteY10" fmla="*/ 1613176 h 1613198"/>
                    <a:gd name="connsiteX11" fmla="*/ 1550205 w 1679326"/>
                    <a:gd name="connsiteY11" fmla="*/ 1609284 h 1613198"/>
                    <a:gd name="connsiteX12" fmla="*/ 1675363 w 1679326"/>
                    <a:gd name="connsiteY12" fmla="*/ 1412501 h 1613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79326" h="1613198">
                      <a:moveTo>
                        <a:pt x="1675363" y="1412501"/>
                      </a:moveTo>
                      <a:lnTo>
                        <a:pt x="1673729" y="1405134"/>
                      </a:lnTo>
                      <a:lnTo>
                        <a:pt x="1395755" y="155008"/>
                      </a:lnTo>
                      <a:cubicBezTo>
                        <a:pt x="1395131" y="152245"/>
                        <a:pt x="1394269" y="148740"/>
                        <a:pt x="1393527" y="145977"/>
                      </a:cubicBezTo>
                      <a:cubicBezTo>
                        <a:pt x="1364800" y="40515"/>
                        <a:pt x="1256040" y="-21722"/>
                        <a:pt x="1150548" y="7005"/>
                      </a:cubicBezTo>
                      <a:cubicBezTo>
                        <a:pt x="1045086" y="35732"/>
                        <a:pt x="982849" y="144492"/>
                        <a:pt x="1011576" y="249983"/>
                      </a:cubicBezTo>
                      <a:lnTo>
                        <a:pt x="1292670" y="1282352"/>
                      </a:lnTo>
                      <a:lnTo>
                        <a:pt x="135202" y="1307277"/>
                      </a:lnTo>
                      <a:cubicBezTo>
                        <a:pt x="61735" y="1308970"/>
                        <a:pt x="1636" y="1368267"/>
                        <a:pt x="32" y="1442446"/>
                      </a:cubicBezTo>
                      <a:cubicBezTo>
                        <a:pt x="-1602" y="1518736"/>
                        <a:pt x="58913" y="1581924"/>
                        <a:pt x="135202" y="1583558"/>
                      </a:cubicBezTo>
                      <a:lnTo>
                        <a:pt x="1510872" y="1613176"/>
                      </a:lnTo>
                      <a:cubicBezTo>
                        <a:pt x="1523557" y="1613384"/>
                        <a:pt x="1537282" y="1612166"/>
                        <a:pt x="1550205" y="1609284"/>
                      </a:cubicBezTo>
                      <a:cubicBezTo>
                        <a:pt x="1639090" y="1589469"/>
                        <a:pt x="1695118" y="1501387"/>
                        <a:pt x="1675363" y="1412501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A617E87F-00A0-D694-AD96-88FD8BF45A0E}"/>
                    </a:ext>
                  </a:extLst>
                </p:cNvPr>
                <p:cNvSpPr/>
                <p:nvPr/>
              </p:nvSpPr>
              <p:spPr>
                <a:xfrm>
                  <a:off x="5644711" y="2784435"/>
                  <a:ext cx="1483124" cy="1873468"/>
                </a:xfrm>
                <a:custGeom>
                  <a:avLst/>
                  <a:gdLst>
                    <a:gd name="connsiteX0" fmla="*/ 591835 w 1483124"/>
                    <a:gd name="connsiteY0" fmla="*/ 2583 h 1873468"/>
                    <a:gd name="connsiteX1" fmla="*/ 1338001 w 1483124"/>
                    <a:gd name="connsiteY1" fmla="*/ 575851 h 1873468"/>
                    <a:gd name="connsiteX2" fmla="*/ 1397148 w 1483124"/>
                    <a:gd name="connsiteY2" fmla="*/ 1753133 h 1873468"/>
                    <a:gd name="connsiteX3" fmla="*/ 0 w 1483124"/>
                    <a:gd name="connsiteY3" fmla="*/ 1717365 h 1873468"/>
                    <a:gd name="connsiteX4" fmla="*/ 44264 w 1483124"/>
                    <a:gd name="connsiteY4" fmla="*/ 1295993 h 1873468"/>
                    <a:gd name="connsiteX5" fmla="*/ 826377 w 1483124"/>
                    <a:gd name="connsiteY5" fmla="*/ 1327869 h 1873468"/>
                    <a:gd name="connsiteX6" fmla="*/ 591835 w 1483124"/>
                    <a:gd name="connsiteY6" fmla="*/ 2583 h 1873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83124" h="1873468">
                      <a:moveTo>
                        <a:pt x="591835" y="2583"/>
                      </a:moveTo>
                      <a:cubicBezTo>
                        <a:pt x="591835" y="2583"/>
                        <a:pt x="1150279" y="-71656"/>
                        <a:pt x="1338001" y="575851"/>
                      </a:cubicBezTo>
                      <a:cubicBezTo>
                        <a:pt x="1436214" y="914666"/>
                        <a:pt x="1575632" y="1552340"/>
                        <a:pt x="1397148" y="1753133"/>
                      </a:cubicBezTo>
                      <a:cubicBezTo>
                        <a:pt x="1139168" y="2043377"/>
                        <a:pt x="0" y="1717365"/>
                        <a:pt x="0" y="1717365"/>
                      </a:cubicBezTo>
                      <a:lnTo>
                        <a:pt x="44264" y="1295993"/>
                      </a:lnTo>
                      <a:lnTo>
                        <a:pt x="826377" y="1327869"/>
                      </a:lnTo>
                      <a:cubicBezTo>
                        <a:pt x="826347" y="1327869"/>
                        <a:pt x="494156" y="376602"/>
                        <a:pt x="591835" y="2583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3E421676-0DA6-3FD7-CB33-692C8F32DFD3}"/>
                    </a:ext>
                  </a:extLst>
                </p:cNvPr>
                <p:cNvSpPr/>
                <p:nvPr/>
              </p:nvSpPr>
              <p:spPr>
                <a:xfrm>
                  <a:off x="6460096" y="4010160"/>
                  <a:ext cx="511257" cy="265758"/>
                </a:xfrm>
                <a:custGeom>
                  <a:avLst/>
                  <a:gdLst>
                    <a:gd name="connsiteX0" fmla="*/ 0 w 511257"/>
                    <a:gd name="connsiteY0" fmla="*/ 100747 h 265758"/>
                    <a:gd name="connsiteX1" fmla="*/ 276013 w 511257"/>
                    <a:gd name="connsiteY1" fmla="*/ 127 h 265758"/>
                    <a:gd name="connsiteX2" fmla="*/ 507376 w 511257"/>
                    <a:gd name="connsiteY2" fmla="*/ 86101 h 265758"/>
                    <a:gd name="connsiteX3" fmla="*/ 228184 w 511257"/>
                    <a:gd name="connsiteY3" fmla="*/ 265565 h 265758"/>
                    <a:gd name="connsiteX4" fmla="*/ 0 w 511257"/>
                    <a:gd name="connsiteY4" fmla="*/ 100747 h 265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1257" h="265758">
                      <a:moveTo>
                        <a:pt x="0" y="100747"/>
                      </a:moveTo>
                      <a:cubicBezTo>
                        <a:pt x="0" y="100747"/>
                        <a:pt x="134932" y="-4151"/>
                        <a:pt x="276013" y="127"/>
                      </a:cubicBezTo>
                      <a:cubicBezTo>
                        <a:pt x="417094" y="4375"/>
                        <a:pt x="471578" y="38005"/>
                        <a:pt x="507376" y="86101"/>
                      </a:cubicBezTo>
                      <a:cubicBezTo>
                        <a:pt x="543173" y="134168"/>
                        <a:pt x="322030" y="262356"/>
                        <a:pt x="228184" y="265565"/>
                      </a:cubicBezTo>
                      <a:cubicBezTo>
                        <a:pt x="134308" y="268714"/>
                        <a:pt x="25341" y="234283"/>
                        <a:pt x="0" y="100747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0616E31F-B391-939E-8765-DBCE92A0131F}"/>
                    </a:ext>
                  </a:extLst>
                </p:cNvPr>
                <p:cNvSpPr/>
                <p:nvPr/>
              </p:nvSpPr>
              <p:spPr>
                <a:xfrm>
                  <a:off x="6443039" y="3906953"/>
                  <a:ext cx="410400" cy="284038"/>
                </a:xfrm>
                <a:custGeom>
                  <a:avLst/>
                  <a:gdLst>
                    <a:gd name="connsiteX0" fmla="*/ 27930 w 410400"/>
                    <a:gd name="connsiteY0" fmla="*/ 165334 h 284038"/>
                    <a:gd name="connsiteX1" fmla="*/ 297022 w 410400"/>
                    <a:gd name="connsiteY1" fmla="*/ 16202 h 284038"/>
                    <a:gd name="connsiteX2" fmla="*/ 343009 w 410400"/>
                    <a:gd name="connsiteY2" fmla="*/ 4586 h 284038"/>
                    <a:gd name="connsiteX3" fmla="*/ 409464 w 410400"/>
                    <a:gd name="connsiteY3" fmla="*/ 28709 h 284038"/>
                    <a:gd name="connsiteX4" fmla="*/ 364279 w 410400"/>
                    <a:gd name="connsiteY4" fmla="*/ 78439 h 284038"/>
                    <a:gd name="connsiteX5" fmla="*/ 119192 w 410400"/>
                    <a:gd name="connsiteY5" fmla="*/ 254101 h 284038"/>
                    <a:gd name="connsiteX6" fmla="*/ 27930 w 410400"/>
                    <a:gd name="connsiteY6" fmla="*/ 165334 h 284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0400" h="284038">
                      <a:moveTo>
                        <a:pt x="27930" y="165334"/>
                      </a:moveTo>
                      <a:cubicBezTo>
                        <a:pt x="106536" y="98492"/>
                        <a:pt x="198570" y="47098"/>
                        <a:pt x="297022" y="16202"/>
                      </a:cubicBezTo>
                      <a:cubicBezTo>
                        <a:pt x="309826" y="12964"/>
                        <a:pt x="330026" y="6755"/>
                        <a:pt x="343009" y="4586"/>
                      </a:cubicBezTo>
                      <a:cubicBezTo>
                        <a:pt x="368023" y="-3583"/>
                        <a:pt x="403553" y="-3732"/>
                        <a:pt x="409464" y="28709"/>
                      </a:cubicBezTo>
                      <a:cubicBezTo>
                        <a:pt x="415912" y="58179"/>
                        <a:pt x="387779" y="72082"/>
                        <a:pt x="364279" y="78439"/>
                      </a:cubicBezTo>
                      <a:cubicBezTo>
                        <a:pt x="269958" y="115069"/>
                        <a:pt x="185915" y="178524"/>
                        <a:pt x="119192" y="254101"/>
                      </a:cubicBezTo>
                      <a:cubicBezTo>
                        <a:pt x="60549" y="337103"/>
                        <a:pt x="-52518" y="227720"/>
                        <a:pt x="27930" y="165334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1541F855-0A8A-C1E8-ED68-4FE0040B4969}"/>
                    </a:ext>
                  </a:extLst>
                </p:cNvPr>
                <p:cNvSpPr/>
                <p:nvPr/>
              </p:nvSpPr>
              <p:spPr>
                <a:xfrm>
                  <a:off x="6670890" y="3920881"/>
                  <a:ext cx="424882" cy="217390"/>
                </a:xfrm>
                <a:custGeom>
                  <a:avLst/>
                  <a:gdLst>
                    <a:gd name="connsiteX0" fmla="*/ 66823 w 424882"/>
                    <a:gd name="connsiteY0" fmla="*/ 88248 h 217390"/>
                    <a:gd name="connsiteX1" fmla="*/ 376317 w 424882"/>
                    <a:gd name="connsiteY1" fmla="*/ 3878 h 217390"/>
                    <a:gd name="connsiteX2" fmla="*/ 411253 w 424882"/>
                    <a:gd name="connsiteY2" fmla="*/ 61333 h 217390"/>
                    <a:gd name="connsiteX3" fmla="*/ 317021 w 424882"/>
                    <a:gd name="connsiteY3" fmla="*/ 122560 h 217390"/>
                    <a:gd name="connsiteX4" fmla="*/ 75765 w 424882"/>
                    <a:gd name="connsiteY4" fmla="*/ 216080 h 217390"/>
                    <a:gd name="connsiteX5" fmla="*/ 66823 w 424882"/>
                    <a:gd name="connsiteY5" fmla="*/ 88248 h 21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4882" h="217390">
                      <a:moveTo>
                        <a:pt x="66823" y="88248"/>
                      </a:moveTo>
                      <a:cubicBezTo>
                        <a:pt x="173830" y="80495"/>
                        <a:pt x="280391" y="52302"/>
                        <a:pt x="376317" y="3878"/>
                      </a:cubicBezTo>
                      <a:cubicBezTo>
                        <a:pt x="411936" y="-14748"/>
                        <a:pt x="443991" y="38547"/>
                        <a:pt x="411253" y="61333"/>
                      </a:cubicBezTo>
                      <a:cubicBezTo>
                        <a:pt x="381308" y="83643"/>
                        <a:pt x="349877" y="104677"/>
                        <a:pt x="317021" y="122560"/>
                      </a:cubicBezTo>
                      <a:cubicBezTo>
                        <a:pt x="241266" y="163913"/>
                        <a:pt x="160254" y="197364"/>
                        <a:pt x="75765" y="216080"/>
                      </a:cubicBezTo>
                      <a:cubicBezTo>
                        <a:pt x="-18289" y="232746"/>
                        <a:pt x="-28746" y="84861"/>
                        <a:pt x="66823" y="88248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EE7FC668-EEFD-56C2-AC11-B456FCD2A527}"/>
                    </a:ext>
                  </a:extLst>
                </p:cNvPr>
                <p:cNvSpPr/>
                <p:nvPr/>
              </p:nvSpPr>
              <p:spPr>
                <a:xfrm>
                  <a:off x="6708011" y="3988578"/>
                  <a:ext cx="437849" cy="182671"/>
                </a:xfrm>
                <a:custGeom>
                  <a:avLst/>
                  <a:gdLst>
                    <a:gd name="connsiteX0" fmla="*/ 85166 w 437849"/>
                    <a:gd name="connsiteY0" fmla="*/ 53794 h 182671"/>
                    <a:gd name="connsiteX1" fmla="*/ 315965 w 437849"/>
                    <a:gd name="connsiteY1" fmla="*/ 29582 h 182671"/>
                    <a:gd name="connsiteX2" fmla="*/ 436429 w 437849"/>
                    <a:gd name="connsiteY2" fmla="*/ 19898 h 182671"/>
                    <a:gd name="connsiteX3" fmla="*/ 131689 w 437849"/>
                    <a:gd name="connsiteY3" fmla="*/ 175031 h 182671"/>
                    <a:gd name="connsiteX4" fmla="*/ 85166 w 437849"/>
                    <a:gd name="connsiteY4" fmla="*/ 53794 h 182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7849" h="182671">
                      <a:moveTo>
                        <a:pt x="85166" y="53794"/>
                      </a:moveTo>
                      <a:cubicBezTo>
                        <a:pt x="162406" y="59855"/>
                        <a:pt x="241399" y="50645"/>
                        <a:pt x="315965" y="29582"/>
                      </a:cubicBezTo>
                      <a:cubicBezTo>
                        <a:pt x="354407" y="26166"/>
                        <a:pt x="409871" y="-28496"/>
                        <a:pt x="436429" y="19898"/>
                      </a:cubicBezTo>
                      <a:cubicBezTo>
                        <a:pt x="459720" y="93335"/>
                        <a:pt x="189589" y="166475"/>
                        <a:pt x="131689" y="175031"/>
                      </a:cubicBezTo>
                      <a:cubicBezTo>
                        <a:pt x="-42457" y="222801"/>
                        <a:pt x="-28881" y="29998"/>
                        <a:pt x="85166" y="53794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7015A3E9-34B2-20C9-6359-6400879224BD}"/>
                    </a:ext>
                  </a:extLst>
                </p:cNvPr>
                <p:cNvSpPr/>
                <p:nvPr/>
              </p:nvSpPr>
              <p:spPr>
                <a:xfrm>
                  <a:off x="6693938" y="4078807"/>
                  <a:ext cx="452835" cy="159918"/>
                </a:xfrm>
                <a:custGeom>
                  <a:avLst/>
                  <a:gdLst>
                    <a:gd name="connsiteX0" fmla="*/ 78801 w 452835"/>
                    <a:gd name="connsiteY0" fmla="*/ 32575 h 159918"/>
                    <a:gd name="connsiteX1" fmla="*/ 346199 w 452835"/>
                    <a:gd name="connsiteY1" fmla="*/ 19534 h 159918"/>
                    <a:gd name="connsiteX2" fmla="*/ 386275 w 452835"/>
                    <a:gd name="connsiteY2" fmla="*/ 8126 h 159918"/>
                    <a:gd name="connsiteX3" fmla="*/ 450978 w 452835"/>
                    <a:gd name="connsiteY3" fmla="*/ 22207 h 159918"/>
                    <a:gd name="connsiteX4" fmla="*/ 371362 w 452835"/>
                    <a:gd name="connsiteY4" fmla="*/ 94041 h 159918"/>
                    <a:gd name="connsiteX5" fmla="*/ 70780 w 452835"/>
                    <a:gd name="connsiteY5" fmla="*/ 159665 h 159918"/>
                    <a:gd name="connsiteX6" fmla="*/ 78801 w 452835"/>
                    <a:gd name="connsiteY6" fmla="*/ 32575 h 159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835" h="159918">
                      <a:moveTo>
                        <a:pt x="78801" y="32575"/>
                      </a:moveTo>
                      <a:cubicBezTo>
                        <a:pt x="167478" y="44013"/>
                        <a:pt x="259007" y="39468"/>
                        <a:pt x="346199" y="19534"/>
                      </a:cubicBezTo>
                      <a:cubicBezTo>
                        <a:pt x="357369" y="16474"/>
                        <a:pt x="375431" y="12048"/>
                        <a:pt x="386275" y="8126"/>
                      </a:cubicBezTo>
                      <a:cubicBezTo>
                        <a:pt x="408556" y="-2123"/>
                        <a:pt x="441620" y="-7500"/>
                        <a:pt x="450978" y="22207"/>
                      </a:cubicBezTo>
                      <a:cubicBezTo>
                        <a:pt x="464732" y="64095"/>
                        <a:pt x="398484" y="78236"/>
                        <a:pt x="371362" y="94041"/>
                      </a:cubicBezTo>
                      <a:cubicBezTo>
                        <a:pt x="276268" y="133641"/>
                        <a:pt x="173717" y="155803"/>
                        <a:pt x="70780" y="159665"/>
                      </a:cubicBezTo>
                      <a:cubicBezTo>
                        <a:pt x="-29661" y="167032"/>
                        <a:pt x="-19798" y="11364"/>
                        <a:pt x="78801" y="32575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1ED4BB96-1390-B751-01DC-59FA2ED0628D}"/>
                    </a:ext>
                  </a:extLst>
                </p:cNvPr>
                <p:cNvSpPr/>
                <p:nvPr/>
              </p:nvSpPr>
              <p:spPr>
                <a:xfrm>
                  <a:off x="6562528" y="4162747"/>
                  <a:ext cx="557474" cy="154886"/>
                </a:xfrm>
                <a:custGeom>
                  <a:avLst/>
                  <a:gdLst>
                    <a:gd name="connsiteX0" fmla="*/ 107363 w 557474"/>
                    <a:gd name="connsiteY0" fmla="*/ 15745 h 154886"/>
                    <a:gd name="connsiteX1" fmla="*/ 510049 w 557474"/>
                    <a:gd name="connsiteY1" fmla="*/ 11497 h 154886"/>
                    <a:gd name="connsiteX2" fmla="*/ 539608 w 557474"/>
                    <a:gd name="connsiteY2" fmla="*/ 72070 h 154886"/>
                    <a:gd name="connsiteX3" fmla="*/ 444247 w 557474"/>
                    <a:gd name="connsiteY3" fmla="*/ 115830 h 154886"/>
                    <a:gd name="connsiteX4" fmla="*/ 63693 w 557474"/>
                    <a:gd name="connsiteY4" fmla="*/ 135348 h 154886"/>
                    <a:gd name="connsiteX5" fmla="*/ 107363 w 557474"/>
                    <a:gd name="connsiteY5" fmla="*/ 15745 h 154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7474" h="154886">
                      <a:moveTo>
                        <a:pt x="107363" y="15745"/>
                      </a:moveTo>
                      <a:cubicBezTo>
                        <a:pt x="235224" y="65832"/>
                        <a:pt x="382841" y="61910"/>
                        <a:pt x="510049" y="11497"/>
                      </a:cubicBezTo>
                      <a:cubicBezTo>
                        <a:pt x="548640" y="-6625"/>
                        <a:pt x="577753" y="53176"/>
                        <a:pt x="539608" y="72070"/>
                      </a:cubicBezTo>
                      <a:cubicBezTo>
                        <a:pt x="510020" y="87875"/>
                        <a:pt x="475915" y="104808"/>
                        <a:pt x="444247" y="115830"/>
                      </a:cubicBezTo>
                      <a:cubicBezTo>
                        <a:pt x="323308" y="158935"/>
                        <a:pt x="188375" y="167729"/>
                        <a:pt x="63693" y="135348"/>
                      </a:cubicBezTo>
                      <a:cubicBezTo>
                        <a:pt x="-53890" y="115562"/>
                        <a:pt x="9506" y="-51157"/>
                        <a:pt x="107363" y="15745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BF4990DB-6B3F-D81C-90F2-C30B0B598043}"/>
                    </a:ext>
                  </a:extLst>
                </p:cNvPr>
                <p:cNvSpPr/>
                <p:nvPr/>
              </p:nvSpPr>
              <p:spPr>
                <a:xfrm>
                  <a:off x="6863784" y="4011823"/>
                  <a:ext cx="177184" cy="65404"/>
                </a:xfrm>
                <a:custGeom>
                  <a:avLst/>
                  <a:gdLst>
                    <a:gd name="connsiteX0" fmla="*/ 176888 w 177184"/>
                    <a:gd name="connsiteY0" fmla="*/ 4346 h 65404"/>
                    <a:gd name="connsiteX1" fmla="*/ 173739 w 177184"/>
                    <a:gd name="connsiteY1" fmla="*/ 11833 h 65404"/>
                    <a:gd name="connsiteX2" fmla="*/ 7169 w 177184"/>
                    <a:gd name="connsiteY2" fmla="*/ 65336 h 65404"/>
                    <a:gd name="connsiteX3" fmla="*/ 68 w 177184"/>
                    <a:gd name="connsiteY3" fmla="*/ 60078 h 65404"/>
                    <a:gd name="connsiteX4" fmla="*/ 5327 w 177184"/>
                    <a:gd name="connsiteY4" fmla="*/ 52978 h 65404"/>
                    <a:gd name="connsiteX5" fmla="*/ 168124 w 177184"/>
                    <a:gd name="connsiteY5" fmla="*/ 663 h 65404"/>
                    <a:gd name="connsiteX6" fmla="*/ 176502 w 177184"/>
                    <a:gd name="connsiteY6" fmla="*/ 3455 h 65404"/>
                    <a:gd name="connsiteX7" fmla="*/ 176888 w 177184"/>
                    <a:gd name="connsiteY7" fmla="*/ 4346 h 65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7184" h="65404">
                      <a:moveTo>
                        <a:pt x="176888" y="4346"/>
                      </a:moveTo>
                      <a:cubicBezTo>
                        <a:pt x="177809" y="7228"/>
                        <a:pt x="176532" y="10436"/>
                        <a:pt x="173739" y="11833"/>
                      </a:cubicBezTo>
                      <a:cubicBezTo>
                        <a:pt x="92786" y="52294"/>
                        <a:pt x="8030" y="65217"/>
                        <a:pt x="7169" y="65336"/>
                      </a:cubicBezTo>
                      <a:cubicBezTo>
                        <a:pt x="3752" y="65841"/>
                        <a:pt x="514" y="63494"/>
                        <a:pt x="68" y="60078"/>
                      </a:cubicBezTo>
                      <a:cubicBezTo>
                        <a:pt x="-436" y="56661"/>
                        <a:pt x="1911" y="53482"/>
                        <a:pt x="5327" y="52978"/>
                      </a:cubicBezTo>
                      <a:cubicBezTo>
                        <a:pt x="6159" y="52859"/>
                        <a:pt x="89042" y="40203"/>
                        <a:pt x="168124" y="663"/>
                      </a:cubicBezTo>
                      <a:cubicBezTo>
                        <a:pt x="171214" y="-882"/>
                        <a:pt x="174957" y="366"/>
                        <a:pt x="176502" y="3455"/>
                      </a:cubicBezTo>
                      <a:cubicBezTo>
                        <a:pt x="176650" y="3752"/>
                        <a:pt x="176769" y="4049"/>
                        <a:pt x="176888" y="4346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56B4F540-4EF1-8FB5-3CBE-BBA36EE9A3A3}"/>
                    </a:ext>
                  </a:extLst>
                </p:cNvPr>
                <p:cNvSpPr/>
                <p:nvPr/>
              </p:nvSpPr>
              <p:spPr>
                <a:xfrm>
                  <a:off x="6906800" y="4089297"/>
                  <a:ext cx="151821" cy="57270"/>
                </a:xfrm>
                <a:custGeom>
                  <a:avLst/>
                  <a:gdLst>
                    <a:gd name="connsiteX0" fmla="*/ 151518 w 151821"/>
                    <a:gd name="connsiteY0" fmla="*/ 4380 h 57270"/>
                    <a:gd name="connsiteX1" fmla="*/ 148310 w 151821"/>
                    <a:gd name="connsiteY1" fmla="*/ 11896 h 57270"/>
                    <a:gd name="connsiteX2" fmla="*/ 7199 w 151821"/>
                    <a:gd name="connsiteY2" fmla="*/ 57200 h 57270"/>
                    <a:gd name="connsiteX3" fmla="*/ 68 w 151821"/>
                    <a:gd name="connsiteY3" fmla="*/ 51942 h 57270"/>
                    <a:gd name="connsiteX4" fmla="*/ 5327 w 151821"/>
                    <a:gd name="connsiteY4" fmla="*/ 44812 h 57270"/>
                    <a:gd name="connsiteX5" fmla="*/ 142813 w 151821"/>
                    <a:gd name="connsiteY5" fmla="*/ 637 h 57270"/>
                    <a:gd name="connsiteX6" fmla="*/ 151161 w 151821"/>
                    <a:gd name="connsiteY6" fmla="*/ 3518 h 57270"/>
                    <a:gd name="connsiteX7" fmla="*/ 151518 w 151821"/>
                    <a:gd name="connsiteY7" fmla="*/ 4380 h 5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1821" h="57270">
                      <a:moveTo>
                        <a:pt x="151518" y="4380"/>
                      </a:moveTo>
                      <a:cubicBezTo>
                        <a:pt x="152468" y="7291"/>
                        <a:pt x="151132" y="10530"/>
                        <a:pt x="148310" y="11896"/>
                      </a:cubicBezTo>
                      <a:cubicBezTo>
                        <a:pt x="145398" y="13322"/>
                        <a:pt x="76328" y="46773"/>
                        <a:pt x="7199" y="57200"/>
                      </a:cubicBezTo>
                      <a:cubicBezTo>
                        <a:pt x="3782" y="57705"/>
                        <a:pt x="633" y="55448"/>
                        <a:pt x="68" y="51942"/>
                      </a:cubicBezTo>
                      <a:cubicBezTo>
                        <a:pt x="-436" y="48526"/>
                        <a:pt x="1911" y="45347"/>
                        <a:pt x="5327" y="44812"/>
                      </a:cubicBezTo>
                      <a:cubicBezTo>
                        <a:pt x="72526" y="34682"/>
                        <a:pt x="142130" y="964"/>
                        <a:pt x="142813" y="637"/>
                      </a:cubicBezTo>
                      <a:cubicBezTo>
                        <a:pt x="145903" y="-878"/>
                        <a:pt x="149646" y="399"/>
                        <a:pt x="151161" y="3518"/>
                      </a:cubicBezTo>
                      <a:cubicBezTo>
                        <a:pt x="151310" y="3816"/>
                        <a:pt x="151428" y="4083"/>
                        <a:pt x="151518" y="4380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3ADCC09A-8759-690D-00C4-0A169D208DA6}"/>
                    </a:ext>
                  </a:extLst>
                </p:cNvPr>
                <p:cNvSpPr/>
                <p:nvPr/>
              </p:nvSpPr>
              <p:spPr>
                <a:xfrm>
                  <a:off x="6863432" y="4191508"/>
                  <a:ext cx="144422" cy="42220"/>
                </a:xfrm>
                <a:custGeom>
                  <a:avLst/>
                  <a:gdLst>
                    <a:gd name="connsiteX0" fmla="*/ 144116 w 144422"/>
                    <a:gd name="connsiteY0" fmla="*/ 4334 h 42220"/>
                    <a:gd name="connsiteX1" fmla="*/ 140075 w 144422"/>
                    <a:gd name="connsiteY1" fmla="*/ 12206 h 42220"/>
                    <a:gd name="connsiteX2" fmla="*/ 6896 w 144422"/>
                    <a:gd name="connsiteY2" fmla="*/ 42181 h 42220"/>
                    <a:gd name="connsiteX3" fmla="*/ 34 w 144422"/>
                    <a:gd name="connsiteY3" fmla="*/ 36626 h 42220"/>
                    <a:gd name="connsiteX4" fmla="*/ 5589 w 144422"/>
                    <a:gd name="connsiteY4" fmla="*/ 29763 h 42220"/>
                    <a:gd name="connsiteX5" fmla="*/ 136243 w 144422"/>
                    <a:gd name="connsiteY5" fmla="*/ 293 h 42220"/>
                    <a:gd name="connsiteX6" fmla="*/ 144116 w 144422"/>
                    <a:gd name="connsiteY6" fmla="*/ 4334 h 42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4422" h="42220">
                      <a:moveTo>
                        <a:pt x="144116" y="4334"/>
                      </a:moveTo>
                      <a:cubicBezTo>
                        <a:pt x="145185" y="7631"/>
                        <a:pt x="143373" y="11137"/>
                        <a:pt x="140075" y="12206"/>
                      </a:cubicBezTo>
                      <a:cubicBezTo>
                        <a:pt x="137045" y="13186"/>
                        <a:pt x="65450" y="36032"/>
                        <a:pt x="6896" y="42181"/>
                      </a:cubicBezTo>
                      <a:cubicBezTo>
                        <a:pt x="3450" y="42567"/>
                        <a:pt x="360" y="40072"/>
                        <a:pt x="34" y="36626"/>
                      </a:cubicBezTo>
                      <a:cubicBezTo>
                        <a:pt x="-323" y="33180"/>
                        <a:pt x="2173" y="30120"/>
                        <a:pt x="5589" y="29763"/>
                      </a:cubicBezTo>
                      <a:cubicBezTo>
                        <a:pt x="62865" y="23733"/>
                        <a:pt x="135530" y="531"/>
                        <a:pt x="136243" y="293"/>
                      </a:cubicBezTo>
                      <a:cubicBezTo>
                        <a:pt x="139541" y="-746"/>
                        <a:pt x="143046" y="1066"/>
                        <a:pt x="144116" y="4334"/>
                      </a:cubicBezTo>
                      <a:close/>
                    </a:path>
                  </a:pathLst>
                </a:custGeom>
                <a:solidFill>
                  <a:srgbClr val="AF594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7F89B11B-E8C3-FB48-6B5E-07835CAAAF51}"/>
                    </a:ext>
                  </a:extLst>
                </p:cNvPr>
                <p:cNvSpPr/>
                <p:nvPr/>
              </p:nvSpPr>
              <p:spPr>
                <a:xfrm>
                  <a:off x="4912950" y="2875581"/>
                  <a:ext cx="1817392" cy="1622089"/>
                </a:xfrm>
                <a:custGeom>
                  <a:avLst/>
                  <a:gdLst>
                    <a:gd name="connsiteX0" fmla="*/ 1816891 w 1817392"/>
                    <a:gd name="connsiteY0" fmla="*/ 1284255 h 1622089"/>
                    <a:gd name="connsiteX1" fmla="*/ 1667522 w 1817392"/>
                    <a:gd name="connsiteY1" fmla="*/ 1158265 h 1622089"/>
                    <a:gd name="connsiteX2" fmla="*/ 407533 w 1817392"/>
                    <a:gd name="connsiteY2" fmla="*/ 1265301 h 1622089"/>
                    <a:gd name="connsiteX3" fmla="*/ 739753 w 1817392"/>
                    <a:gd name="connsiteY3" fmla="*/ 260085 h 1622089"/>
                    <a:gd name="connsiteX4" fmla="*/ 742397 w 1817392"/>
                    <a:gd name="connsiteY4" fmla="*/ 251381 h 1622089"/>
                    <a:gd name="connsiteX5" fmla="*/ 605207 w 1817392"/>
                    <a:gd name="connsiteY5" fmla="*/ 7392 h 1622089"/>
                    <a:gd name="connsiteX6" fmla="*/ 361218 w 1817392"/>
                    <a:gd name="connsiteY6" fmla="*/ 144582 h 1622089"/>
                    <a:gd name="connsiteX7" fmla="*/ 8084 w 1817392"/>
                    <a:gd name="connsiteY7" fmla="*/ 1404987 h 1622089"/>
                    <a:gd name="connsiteX8" fmla="*/ 5886 w 1817392"/>
                    <a:gd name="connsiteY8" fmla="*/ 1412651 h 1622089"/>
                    <a:gd name="connsiteX9" fmla="*/ 1281 w 1817392"/>
                    <a:gd name="connsiteY9" fmla="*/ 1476938 h 1622089"/>
                    <a:gd name="connsiteX10" fmla="*/ 185973 w 1817392"/>
                    <a:gd name="connsiteY10" fmla="*/ 1620812 h 1622089"/>
                    <a:gd name="connsiteX11" fmla="*/ 1696219 w 1817392"/>
                    <a:gd name="connsiteY11" fmla="*/ 1433090 h 1622089"/>
                    <a:gd name="connsiteX12" fmla="*/ 1816891 w 1817392"/>
                    <a:gd name="connsiteY12" fmla="*/ 1284255 h 1622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17392" h="1622089">
                      <a:moveTo>
                        <a:pt x="1816891" y="1284255"/>
                      </a:moveTo>
                      <a:cubicBezTo>
                        <a:pt x="1810444" y="1208203"/>
                        <a:pt x="1743543" y="1151818"/>
                        <a:pt x="1667522" y="1158265"/>
                      </a:cubicBezTo>
                      <a:lnTo>
                        <a:pt x="407533" y="1265301"/>
                      </a:lnTo>
                      <a:lnTo>
                        <a:pt x="739753" y="260085"/>
                      </a:lnTo>
                      <a:cubicBezTo>
                        <a:pt x="740614" y="257441"/>
                        <a:pt x="741654" y="254084"/>
                        <a:pt x="742397" y="251381"/>
                      </a:cubicBezTo>
                      <a:cubicBezTo>
                        <a:pt x="771896" y="146127"/>
                        <a:pt x="710461" y="36892"/>
                        <a:pt x="605207" y="7392"/>
                      </a:cubicBezTo>
                      <a:cubicBezTo>
                        <a:pt x="499953" y="-22107"/>
                        <a:pt x="390718" y="39328"/>
                        <a:pt x="361218" y="144582"/>
                      </a:cubicBezTo>
                      <a:lnTo>
                        <a:pt x="8084" y="1404987"/>
                      </a:lnTo>
                      <a:lnTo>
                        <a:pt x="5886" y="1412651"/>
                      </a:lnTo>
                      <a:cubicBezTo>
                        <a:pt x="301" y="1432971"/>
                        <a:pt x="-1482" y="1454717"/>
                        <a:pt x="1281" y="1476938"/>
                      </a:cubicBezTo>
                      <a:cubicBezTo>
                        <a:pt x="12570" y="1567665"/>
                        <a:pt x="95246" y="1632071"/>
                        <a:pt x="185973" y="1620812"/>
                      </a:cubicBezTo>
                      <a:lnTo>
                        <a:pt x="1696219" y="1433090"/>
                      </a:lnTo>
                      <a:cubicBezTo>
                        <a:pt x="1769418" y="1423881"/>
                        <a:pt x="1823189" y="1358405"/>
                        <a:pt x="1816891" y="1284255"/>
                      </a:cubicBezTo>
                      <a:close/>
                    </a:path>
                  </a:pathLst>
                </a:custGeom>
                <a:solidFill>
                  <a:srgbClr val="F69D85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6D6104CD-744A-59F0-1089-B53B4E87D364}"/>
                    </a:ext>
                  </a:extLst>
                </p:cNvPr>
                <p:cNvSpPr/>
                <p:nvPr/>
              </p:nvSpPr>
              <p:spPr>
                <a:xfrm>
                  <a:off x="4754858" y="2782636"/>
                  <a:ext cx="1596357" cy="1903816"/>
                </a:xfrm>
                <a:custGeom>
                  <a:avLst/>
                  <a:gdLst>
                    <a:gd name="connsiteX0" fmla="*/ 975084 w 1596357"/>
                    <a:gd name="connsiteY0" fmla="*/ 6610 h 1903816"/>
                    <a:gd name="connsiteX1" fmla="*/ 189348 w 1596357"/>
                    <a:gd name="connsiteY1" fmla="*/ 539445 h 1903816"/>
                    <a:gd name="connsiteX2" fmla="*/ 78390 w 1596357"/>
                    <a:gd name="connsiteY2" fmla="*/ 1740108 h 1903816"/>
                    <a:gd name="connsiteX3" fmla="*/ 1580852 w 1596357"/>
                    <a:gd name="connsiteY3" fmla="*/ 1673414 h 1903816"/>
                    <a:gd name="connsiteX4" fmla="*/ 1486204 w 1596357"/>
                    <a:gd name="connsiteY4" fmla="*/ 1209114 h 1903816"/>
                    <a:gd name="connsiteX5" fmla="*/ 748831 w 1596357"/>
                    <a:gd name="connsiteY5" fmla="*/ 1221354 h 1903816"/>
                    <a:gd name="connsiteX6" fmla="*/ 975084 w 1596357"/>
                    <a:gd name="connsiteY6" fmla="*/ 6610 h 1903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96357" h="1903816">
                      <a:moveTo>
                        <a:pt x="975084" y="6610"/>
                      </a:moveTo>
                      <a:cubicBezTo>
                        <a:pt x="975084" y="6610"/>
                        <a:pt x="456122" y="-99595"/>
                        <a:pt x="189348" y="539445"/>
                      </a:cubicBezTo>
                      <a:cubicBezTo>
                        <a:pt x="33739" y="912157"/>
                        <a:pt x="-84853" y="1480760"/>
                        <a:pt x="78390" y="1740108"/>
                      </a:cubicBezTo>
                      <a:cubicBezTo>
                        <a:pt x="194428" y="1924473"/>
                        <a:pt x="839618" y="2014279"/>
                        <a:pt x="1580852" y="1673414"/>
                      </a:cubicBezTo>
                      <a:cubicBezTo>
                        <a:pt x="1580852" y="1673414"/>
                        <a:pt x="1652952" y="1419206"/>
                        <a:pt x="1486204" y="1209114"/>
                      </a:cubicBezTo>
                      <a:lnTo>
                        <a:pt x="748831" y="1221354"/>
                      </a:lnTo>
                      <a:cubicBezTo>
                        <a:pt x="748831" y="1221383"/>
                        <a:pt x="1001881" y="386510"/>
                        <a:pt x="975084" y="661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BB74550F-2A31-8E8E-E9AB-F800D011FE89}"/>
                    </a:ext>
                  </a:extLst>
                </p:cNvPr>
                <p:cNvSpPr/>
                <p:nvPr/>
              </p:nvSpPr>
              <p:spPr>
                <a:xfrm>
                  <a:off x="6094653" y="3988680"/>
                  <a:ext cx="116053" cy="531181"/>
                </a:xfrm>
                <a:custGeom>
                  <a:avLst/>
                  <a:gdLst>
                    <a:gd name="connsiteX0" fmla="*/ 104759 w 116053"/>
                    <a:gd name="connsiteY0" fmla="*/ 531182 h 531181"/>
                    <a:gd name="connsiteX1" fmla="*/ 104165 w 116053"/>
                    <a:gd name="connsiteY1" fmla="*/ 531152 h 531181"/>
                    <a:gd name="connsiteX2" fmla="*/ 99322 w 116053"/>
                    <a:gd name="connsiteY2" fmla="*/ 525181 h 531181"/>
                    <a:gd name="connsiteX3" fmla="*/ 1020 w 116053"/>
                    <a:gd name="connsiteY3" fmla="*/ 8625 h 531181"/>
                    <a:gd name="connsiteX4" fmla="*/ 2268 w 116053"/>
                    <a:gd name="connsiteY4" fmla="*/ 1020 h 531181"/>
                    <a:gd name="connsiteX5" fmla="*/ 9873 w 116053"/>
                    <a:gd name="connsiteY5" fmla="*/ 2268 h 531181"/>
                    <a:gd name="connsiteX6" fmla="*/ 73536 w 116053"/>
                    <a:gd name="connsiteY6" fmla="*/ 139190 h 531181"/>
                    <a:gd name="connsiteX7" fmla="*/ 110165 w 116053"/>
                    <a:gd name="connsiteY7" fmla="*/ 526339 h 531181"/>
                    <a:gd name="connsiteX8" fmla="*/ 104759 w 116053"/>
                    <a:gd name="connsiteY8" fmla="*/ 531182 h 531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053" h="531181">
                      <a:moveTo>
                        <a:pt x="104759" y="531182"/>
                      </a:moveTo>
                      <a:cubicBezTo>
                        <a:pt x="104581" y="531182"/>
                        <a:pt x="104372" y="531182"/>
                        <a:pt x="104165" y="531152"/>
                      </a:cubicBezTo>
                      <a:cubicBezTo>
                        <a:pt x="101165" y="530825"/>
                        <a:pt x="99025" y="528152"/>
                        <a:pt x="99322" y="525181"/>
                      </a:cubicBezTo>
                      <a:cubicBezTo>
                        <a:pt x="134080" y="198486"/>
                        <a:pt x="2357" y="10467"/>
                        <a:pt x="1020" y="8625"/>
                      </a:cubicBezTo>
                      <a:cubicBezTo>
                        <a:pt x="-733" y="6189"/>
                        <a:pt x="-168" y="2772"/>
                        <a:pt x="2268" y="1020"/>
                      </a:cubicBezTo>
                      <a:cubicBezTo>
                        <a:pt x="4703" y="-733"/>
                        <a:pt x="8120" y="-169"/>
                        <a:pt x="9873" y="2268"/>
                      </a:cubicBezTo>
                      <a:cubicBezTo>
                        <a:pt x="11269" y="4199"/>
                        <a:pt x="44363" y="50899"/>
                        <a:pt x="73536" y="139190"/>
                      </a:cubicBezTo>
                      <a:cubicBezTo>
                        <a:pt x="100392" y="220440"/>
                        <a:pt x="128555" y="353590"/>
                        <a:pt x="110165" y="526339"/>
                      </a:cubicBezTo>
                      <a:cubicBezTo>
                        <a:pt x="109869" y="529102"/>
                        <a:pt x="107522" y="531182"/>
                        <a:pt x="104759" y="531182"/>
                      </a:cubicBezTo>
                      <a:close/>
                    </a:path>
                  </a:pathLst>
                </a:custGeom>
                <a:solidFill>
                  <a:srgbClr val="30577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B717538A-0E3C-FBF7-B6C9-5229B7EF18A9}"/>
                    </a:ext>
                  </a:extLst>
                </p:cNvPr>
                <p:cNvSpPr/>
                <p:nvPr/>
              </p:nvSpPr>
              <p:spPr>
                <a:xfrm>
                  <a:off x="5990447" y="4338587"/>
                  <a:ext cx="950607" cy="326040"/>
                </a:xfrm>
                <a:custGeom>
                  <a:avLst/>
                  <a:gdLst>
                    <a:gd name="connsiteX0" fmla="*/ 529184 w 950607"/>
                    <a:gd name="connsiteY0" fmla="*/ 326041 h 326040"/>
                    <a:gd name="connsiteX1" fmla="*/ 289918 w 950607"/>
                    <a:gd name="connsiteY1" fmla="*/ 311098 h 326040"/>
                    <a:gd name="connsiteX2" fmla="*/ 3715 w 950607"/>
                    <a:gd name="connsiteY2" fmla="*/ 251683 h 326040"/>
                    <a:gd name="connsiteX3" fmla="*/ 2 w 950607"/>
                    <a:gd name="connsiteY3" fmla="*/ 246365 h 326040"/>
                    <a:gd name="connsiteX4" fmla="*/ 4042 w 950607"/>
                    <a:gd name="connsiteY4" fmla="*/ 241285 h 326040"/>
                    <a:gd name="connsiteX5" fmla="*/ 340718 w 950607"/>
                    <a:gd name="connsiteY5" fmla="*/ 113691 h 326040"/>
                    <a:gd name="connsiteX6" fmla="*/ 354889 w 950607"/>
                    <a:gd name="connsiteY6" fmla="*/ 5526 h 326040"/>
                    <a:gd name="connsiteX7" fmla="*/ 360236 w 950607"/>
                    <a:gd name="connsiteY7" fmla="*/ 0 h 326040"/>
                    <a:gd name="connsiteX8" fmla="*/ 360325 w 950607"/>
                    <a:gd name="connsiteY8" fmla="*/ 0 h 326040"/>
                    <a:gd name="connsiteX9" fmla="*/ 365762 w 950607"/>
                    <a:gd name="connsiteY9" fmla="*/ 5347 h 326040"/>
                    <a:gd name="connsiteX10" fmla="*/ 350373 w 950607"/>
                    <a:gd name="connsiteY10" fmla="*/ 119217 h 326040"/>
                    <a:gd name="connsiteX11" fmla="*/ 347729 w 950607"/>
                    <a:gd name="connsiteY11" fmla="*/ 122336 h 326040"/>
                    <a:gd name="connsiteX12" fmla="*/ 24926 w 950607"/>
                    <a:gd name="connsiteY12" fmla="*/ 246840 h 326040"/>
                    <a:gd name="connsiteX13" fmla="*/ 291553 w 950607"/>
                    <a:gd name="connsiteY13" fmla="*/ 300344 h 326040"/>
                    <a:gd name="connsiteX14" fmla="*/ 943812 w 950607"/>
                    <a:gd name="connsiteY14" fmla="*/ 265081 h 326040"/>
                    <a:gd name="connsiteX15" fmla="*/ 950437 w 950607"/>
                    <a:gd name="connsiteY15" fmla="*/ 269002 h 326040"/>
                    <a:gd name="connsiteX16" fmla="*/ 946516 w 950607"/>
                    <a:gd name="connsiteY16" fmla="*/ 275627 h 326040"/>
                    <a:gd name="connsiteX17" fmla="*/ 529184 w 950607"/>
                    <a:gd name="connsiteY17" fmla="*/ 326041 h 326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950607" h="326040">
                      <a:moveTo>
                        <a:pt x="529184" y="326041"/>
                      </a:moveTo>
                      <a:cubicBezTo>
                        <a:pt x="438100" y="326041"/>
                        <a:pt x="356612" y="319446"/>
                        <a:pt x="289918" y="311098"/>
                      </a:cubicBezTo>
                      <a:cubicBezTo>
                        <a:pt x="118000" y="289560"/>
                        <a:pt x="4844" y="252039"/>
                        <a:pt x="3715" y="251683"/>
                      </a:cubicBezTo>
                      <a:cubicBezTo>
                        <a:pt x="1428" y="250910"/>
                        <a:pt x="-58" y="248742"/>
                        <a:pt x="2" y="246365"/>
                      </a:cubicBezTo>
                      <a:cubicBezTo>
                        <a:pt x="61" y="243959"/>
                        <a:pt x="1725" y="241909"/>
                        <a:pt x="4042" y="241285"/>
                      </a:cubicBezTo>
                      <a:cubicBezTo>
                        <a:pt x="178485" y="194585"/>
                        <a:pt x="322210" y="123108"/>
                        <a:pt x="340718" y="113691"/>
                      </a:cubicBezTo>
                      <a:cubicBezTo>
                        <a:pt x="343689" y="103798"/>
                        <a:pt x="355750" y="60039"/>
                        <a:pt x="354889" y="5526"/>
                      </a:cubicBezTo>
                      <a:cubicBezTo>
                        <a:pt x="354829" y="2525"/>
                        <a:pt x="357236" y="59"/>
                        <a:pt x="360236" y="0"/>
                      </a:cubicBezTo>
                      <a:cubicBezTo>
                        <a:pt x="360266" y="0"/>
                        <a:pt x="360296" y="0"/>
                        <a:pt x="360325" y="0"/>
                      </a:cubicBezTo>
                      <a:cubicBezTo>
                        <a:pt x="363296" y="0"/>
                        <a:pt x="365703" y="2376"/>
                        <a:pt x="365762" y="5347"/>
                      </a:cubicBezTo>
                      <a:cubicBezTo>
                        <a:pt x="366772" y="69070"/>
                        <a:pt x="351056" y="117196"/>
                        <a:pt x="350373" y="119217"/>
                      </a:cubicBezTo>
                      <a:cubicBezTo>
                        <a:pt x="349928" y="120553"/>
                        <a:pt x="348977" y="121682"/>
                        <a:pt x="347729" y="122336"/>
                      </a:cubicBezTo>
                      <a:cubicBezTo>
                        <a:pt x="346274" y="123108"/>
                        <a:pt x="203796" y="196664"/>
                        <a:pt x="24926" y="246840"/>
                      </a:cubicBezTo>
                      <a:cubicBezTo>
                        <a:pt x="63012" y="258040"/>
                        <a:pt x="159918" y="283886"/>
                        <a:pt x="291553" y="300344"/>
                      </a:cubicBezTo>
                      <a:cubicBezTo>
                        <a:pt x="449181" y="320070"/>
                        <a:pt x="690318" y="329962"/>
                        <a:pt x="943812" y="265081"/>
                      </a:cubicBezTo>
                      <a:cubicBezTo>
                        <a:pt x="946723" y="264338"/>
                        <a:pt x="949694" y="266091"/>
                        <a:pt x="950437" y="269002"/>
                      </a:cubicBezTo>
                      <a:cubicBezTo>
                        <a:pt x="951180" y="271913"/>
                        <a:pt x="949427" y="274884"/>
                        <a:pt x="946516" y="275627"/>
                      </a:cubicBezTo>
                      <a:cubicBezTo>
                        <a:pt x="798542" y="313474"/>
                        <a:pt x="654787" y="326041"/>
                        <a:pt x="529184" y="326041"/>
                      </a:cubicBezTo>
                      <a:close/>
                    </a:path>
                  </a:pathLst>
                </a:custGeom>
                <a:solidFill>
                  <a:srgbClr val="30577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381C01F0-DA2B-C14C-616C-DDDD7818F14A}"/>
                    </a:ext>
                  </a:extLst>
                </p:cNvPr>
                <p:cNvSpPr/>
                <p:nvPr/>
              </p:nvSpPr>
              <p:spPr>
                <a:xfrm>
                  <a:off x="5329748" y="3226879"/>
                  <a:ext cx="962378" cy="838843"/>
                </a:xfrm>
                <a:custGeom>
                  <a:avLst/>
                  <a:gdLst>
                    <a:gd name="connsiteX0" fmla="*/ 956945 w 962378"/>
                    <a:gd name="connsiteY0" fmla="*/ 838843 h 838843"/>
                    <a:gd name="connsiteX1" fmla="*/ 952222 w 962378"/>
                    <a:gd name="connsiteY1" fmla="*/ 836081 h 838843"/>
                    <a:gd name="connsiteX2" fmla="*/ 908848 w 962378"/>
                    <a:gd name="connsiteY2" fmla="*/ 770338 h 838843"/>
                    <a:gd name="connsiteX3" fmla="*/ 11887 w 962378"/>
                    <a:gd name="connsiteY3" fmla="*/ 788667 h 838843"/>
                    <a:gd name="connsiteX4" fmla="*/ 6272 w 962378"/>
                    <a:gd name="connsiteY4" fmla="*/ 783617 h 838843"/>
                    <a:gd name="connsiteX5" fmla="*/ 48041 w 962378"/>
                    <a:gd name="connsiteY5" fmla="*/ 4357 h 838843"/>
                    <a:gd name="connsiteX6" fmla="*/ 54458 w 962378"/>
                    <a:gd name="connsiteY6" fmla="*/ 109 h 838843"/>
                    <a:gd name="connsiteX7" fmla="*/ 58706 w 962378"/>
                    <a:gd name="connsiteY7" fmla="*/ 6525 h 838843"/>
                    <a:gd name="connsiteX8" fmla="*/ 16759 w 962378"/>
                    <a:gd name="connsiteY8" fmla="*/ 777586 h 838843"/>
                    <a:gd name="connsiteX9" fmla="*/ 911225 w 962378"/>
                    <a:gd name="connsiteY9" fmla="*/ 759376 h 838843"/>
                    <a:gd name="connsiteX10" fmla="*/ 911314 w 962378"/>
                    <a:gd name="connsiteY10" fmla="*/ 759376 h 838843"/>
                    <a:gd name="connsiteX11" fmla="*/ 915384 w 962378"/>
                    <a:gd name="connsiteY11" fmla="*/ 761217 h 838843"/>
                    <a:gd name="connsiteX12" fmla="*/ 961669 w 962378"/>
                    <a:gd name="connsiteY12" fmla="*/ 830644 h 838843"/>
                    <a:gd name="connsiteX13" fmla="*/ 959619 w 962378"/>
                    <a:gd name="connsiteY13" fmla="*/ 838071 h 838843"/>
                    <a:gd name="connsiteX14" fmla="*/ 956945 w 962378"/>
                    <a:gd name="connsiteY14" fmla="*/ 838843 h 838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62378" h="838843">
                      <a:moveTo>
                        <a:pt x="956945" y="838843"/>
                      </a:moveTo>
                      <a:cubicBezTo>
                        <a:pt x="955044" y="838843"/>
                        <a:pt x="953202" y="837863"/>
                        <a:pt x="952222" y="836081"/>
                      </a:cubicBezTo>
                      <a:cubicBezTo>
                        <a:pt x="951954" y="835635"/>
                        <a:pt x="926881" y="791638"/>
                        <a:pt x="908848" y="770338"/>
                      </a:cubicBezTo>
                      <a:cubicBezTo>
                        <a:pt x="863782" y="771021"/>
                        <a:pt x="243249" y="780379"/>
                        <a:pt x="11887" y="788667"/>
                      </a:cubicBezTo>
                      <a:cubicBezTo>
                        <a:pt x="8916" y="788727"/>
                        <a:pt x="6480" y="786558"/>
                        <a:pt x="6272" y="783617"/>
                      </a:cubicBezTo>
                      <a:cubicBezTo>
                        <a:pt x="5975" y="779428"/>
                        <a:pt x="-23525" y="359481"/>
                        <a:pt x="48041" y="4357"/>
                      </a:cubicBezTo>
                      <a:cubicBezTo>
                        <a:pt x="48635" y="1416"/>
                        <a:pt x="51517" y="-485"/>
                        <a:pt x="54458" y="109"/>
                      </a:cubicBezTo>
                      <a:cubicBezTo>
                        <a:pt x="57399" y="703"/>
                        <a:pt x="59300" y="3584"/>
                        <a:pt x="58706" y="6525"/>
                      </a:cubicBezTo>
                      <a:cubicBezTo>
                        <a:pt x="-8255" y="338686"/>
                        <a:pt x="13610" y="728094"/>
                        <a:pt x="16759" y="777586"/>
                      </a:cubicBezTo>
                      <a:cubicBezTo>
                        <a:pt x="260005" y="769060"/>
                        <a:pt x="904690" y="759494"/>
                        <a:pt x="911225" y="759376"/>
                      </a:cubicBezTo>
                      <a:cubicBezTo>
                        <a:pt x="911255" y="759376"/>
                        <a:pt x="911285" y="759376"/>
                        <a:pt x="911314" y="759376"/>
                      </a:cubicBezTo>
                      <a:cubicBezTo>
                        <a:pt x="912859" y="759376"/>
                        <a:pt x="914345" y="760029"/>
                        <a:pt x="915384" y="761217"/>
                      </a:cubicBezTo>
                      <a:cubicBezTo>
                        <a:pt x="934219" y="782518"/>
                        <a:pt x="960569" y="828684"/>
                        <a:pt x="961669" y="830644"/>
                      </a:cubicBezTo>
                      <a:cubicBezTo>
                        <a:pt x="963154" y="833258"/>
                        <a:pt x="962233" y="836586"/>
                        <a:pt x="959619" y="838071"/>
                      </a:cubicBezTo>
                      <a:cubicBezTo>
                        <a:pt x="958787" y="838636"/>
                        <a:pt x="957866" y="838843"/>
                        <a:pt x="956945" y="838843"/>
                      </a:cubicBezTo>
                      <a:close/>
                    </a:path>
                  </a:pathLst>
                </a:custGeom>
                <a:solidFill>
                  <a:srgbClr val="30577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5979185D-68B0-D1DD-2C9F-B05702F13131}"/>
                    </a:ext>
                  </a:extLst>
                </p:cNvPr>
                <p:cNvSpPr/>
                <p:nvPr/>
              </p:nvSpPr>
              <p:spPr>
                <a:xfrm>
                  <a:off x="6489278" y="3207509"/>
                  <a:ext cx="72464" cy="809760"/>
                </a:xfrm>
                <a:custGeom>
                  <a:avLst/>
                  <a:gdLst>
                    <a:gd name="connsiteX0" fmla="*/ 62911 w 72464"/>
                    <a:gd name="connsiteY0" fmla="*/ 809760 h 809760"/>
                    <a:gd name="connsiteX1" fmla="*/ 62525 w 72464"/>
                    <a:gd name="connsiteY1" fmla="*/ 809760 h 809760"/>
                    <a:gd name="connsiteX2" fmla="*/ 57474 w 72464"/>
                    <a:gd name="connsiteY2" fmla="*/ 803967 h 809760"/>
                    <a:gd name="connsiteX3" fmla="*/ 79 w 72464"/>
                    <a:gd name="connsiteY3" fmla="*/ 6377 h 809760"/>
                    <a:gd name="connsiteX4" fmla="*/ 4506 w 72464"/>
                    <a:gd name="connsiteY4" fmla="*/ 79 h 809760"/>
                    <a:gd name="connsiteX5" fmla="*/ 10804 w 72464"/>
                    <a:gd name="connsiteY5" fmla="*/ 4506 h 809760"/>
                    <a:gd name="connsiteX6" fmla="*/ 68317 w 72464"/>
                    <a:gd name="connsiteY6" fmla="*/ 804739 h 809760"/>
                    <a:gd name="connsiteX7" fmla="*/ 62911 w 72464"/>
                    <a:gd name="connsiteY7" fmla="*/ 809760 h 809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2464" h="809760">
                      <a:moveTo>
                        <a:pt x="62911" y="809760"/>
                      </a:moveTo>
                      <a:cubicBezTo>
                        <a:pt x="62792" y="809760"/>
                        <a:pt x="62673" y="809760"/>
                        <a:pt x="62525" y="809760"/>
                      </a:cubicBezTo>
                      <a:cubicBezTo>
                        <a:pt x="59524" y="809552"/>
                        <a:pt x="57266" y="806967"/>
                        <a:pt x="57474" y="803967"/>
                      </a:cubicBezTo>
                      <a:cubicBezTo>
                        <a:pt x="80319" y="470885"/>
                        <a:pt x="911" y="10982"/>
                        <a:pt x="79" y="6377"/>
                      </a:cubicBezTo>
                      <a:cubicBezTo>
                        <a:pt x="-426" y="3407"/>
                        <a:pt x="1535" y="584"/>
                        <a:pt x="4506" y="79"/>
                      </a:cubicBezTo>
                      <a:cubicBezTo>
                        <a:pt x="7476" y="-426"/>
                        <a:pt x="10299" y="1535"/>
                        <a:pt x="10804" y="4506"/>
                      </a:cubicBezTo>
                      <a:cubicBezTo>
                        <a:pt x="11606" y="9140"/>
                        <a:pt x="91252" y="470351"/>
                        <a:pt x="68317" y="804739"/>
                      </a:cubicBezTo>
                      <a:cubicBezTo>
                        <a:pt x="68140" y="807562"/>
                        <a:pt x="65733" y="809760"/>
                        <a:pt x="62911" y="809760"/>
                      </a:cubicBezTo>
                      <a:close/>
                    </a:path>
                  </a:pathLst>
                </a:custGeom>
                <a:solidFill>
                  <a:srgbClr val="30577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28D964E1-C947-5C1A-261E-10EF9B298360}"/>
                    </a:ext>
                  </a:extLst>
                </p:cNvPr>
                <p:cNvSpPr/>
                <p:nvPr/>
              </p:nvSpPr>
              <p:spPr>
                <a:xfrm>
                  <a:off x="5036775" y="4579640"/>
                  <a:ext cx="964629" cy="104653"/>
                </a:xfrm>
                <a:custGeom>
                  <a:avLst/>
                  <a:gdLst>
                    <a:gd name="connsiteX0" fmla="*/ 371820 w 964629"/>
                    <a:gd name="connsiteY0" fmla="*/ 104654 h 104653"/>
                    <a:gd name="connsiteX1" fmla="*/ 310890 w 964629"/>
                    <a:gd name="connsiteY1" fmla="*/ 103792 h 104653"/>
                    <a:gd name="connsiteX2" fmla="*/ 4337 w 964629"/>
                    <a:gd name="connsiteY2" fmla="*/ 72718 h 104653"/>
                    <a:gd name="connsiteX3" fmla="*/ 119 w 964629"/>
                    <a:gd name="connsiteY3" fmla="*/ 66271 h 104653"/>
                    <a:gd name="connsiteX4" fmla="*/ 6565 w 964629"/>
                    <a:gd name="connsiteY4" fmla="*/ 62053 h 104653"/>
                    <a:gd name="connsiteX5" fmla="*/ 311454 w 964629"/>
                    <a:gd name="connsiteY5" fmla="*/ 92889 h 104653"/>
                    <a:gd name="connsiteX6" fmla="*/ 957327 w 964629"/>
                    <a:gd name="connsiteY6" fmla="*/ 321 h 104653"/>
                    <a:gd name="connsiteX7" fmla="*/ 964309 w 964629"/>
                    <a:gd name="connsiteY7" fmla="*/ 3588 h 104653"/>
                    <a:gd name="connsiteX8" fmla="*/ 961041 w 964629"/>
                    <a:gd name="connsiteY8" fmla="*/ 10570 h 104653"/>
                    <a:gd name="connsiteX9" fmla="*/ 371820 w 964629"/>
                    <a:gd name="connsiteY9" fmla="*/ 104654 h 104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64629" h="104653">
                      <a:moveTo>
                        <a:pt x="371820" y="104654"/>
                      </a:moveTo>
                      <a:cubicBezTo>
                        <a:pt x="350490" y="104654"/>
                        <a:pt x="330140" y="104327"/>
                        <a:pt x="310890" y="103792"/>
                      </a:cubicBezTo>
                      <a:cubicBezTo>
                        <a:pt x="131129" y="98682"/>
                        <a:pt x="5585" y="72985"/>
                        <a:pt x="4337" y="72718"/>
                      </a:cubicBezTo>
                      <a:cubicBezTo>
                        <a:pt x="1396" y="72094"/>
                        <a:pt x="-505" y="69212"/>
                        <a:pt x="119" y="66271"/>
                      </a:cubicBezTo>
                      <a:cubicBezTo>
                        <a:pt x="742" y="63330"/>
                        <a:pt x="3624" y="61459"/>
                        <a:pt x="6565" y="62053"/>
                      </a:cubicBezTo>
                      <a:cubicBezTo>
                        <a:pt x="7813" y="62320"/>
                        <a:pt x="132614" y="87839"/>
                        <a:pt x="311454" y="92889"/>
                      </a:cubicBezTo>
                      <a:cubicBezTo>
                        <a:pt x="476391" y="97583"/>
                        <a:pt x="722310" y="85284"/>
                        <a:pt x="957327" y="321"/>
                      </a:cubicBezTo>
                      <a:cubicBezTo>
                        <a:pt x="960150" y="-690"/>
                        <a:pt x="963269" y="766"/>
                        <a:pt x="964309" y="3588"/>
                      </a:cubicBezTo>
                      <a:cubicBezTo>
                        <a:pt x="965319" y="6410"/>
                        <a:pt x="963863" y="9530"/>
                        <a:pt x="961041" y="10570"/>
                      </a:cubicBezTo>
                      <a:cubicBezTo>
                        <a:pt x="751751" y="86235"/>
                        <a:pt x="534113" y="104654"/>
                        <a:pt x="371820" y="104654"/>
                      </a:cubicBezTo>
                      <a:close/>
                    </a:path>
                  </a:pathLst>
                </a:custGeom>
                <a:solidFill>
                  <a:srgbClr val="30577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BF4D33C8-C78C-9A92-4D8E-09677D23A0ED}"/>
                    </a:ext>
                  </a:extLst>
                </p:cNvPr>
                <p:cNvSpPr/>
                <p:nvPr/>
              </p:nvSpPr>
              <p:spPr>
                <a:xfrm>
                  <a:off x="5724493" y="2781577"/>
                  <a:ext cx="517494" cy="436795"/>
                </a:xfrm>
                <a:custGeom>
                  <a:avLst/>
                  <a:gdLst>
                    <a:gd name="connsiteX0" fmla="*/ 268183 w 517494"/>
                    <a:gd name="connsiteY0" fmla="*/ 436795 h 436795"/>
                    <a:gd name="connsiteX1" fmla="*/ 263549 w 517494"/>
                    <a:gd name="connsiteY1" fmla="*/ 434211 h 436795"/>
                    <a:gd name="connsiteX2" fmla="*/ 815 w 517494"/>
                    <a:gd name="connsiteY2" fmla="*/ 10521 h 436795"/>
                    <a:gd name="connsiteX3" fmla="*/ 2568 w 517494"/>
                    <a:gd name="connsiteY3" fmla="*/ 3035 h 436795"/>
                    <a:gd name="connsiteX4" fmla="*/ 10054 w 517494"/>
                    <a:gd name="connsiteY4" fmla="*/ 4788 h 436795"/>
                    <a:gd name="connsiteX5" fmla="*/ 267976 w 517494"/>
                    <a:gd name="connsiteY5" fmla="*/ 420724 h 436795"/>
                    <a:gd name="connsiteX6" fmla="*/ 507330 w 517494"/>
                    <a:gd name="connsiteY6" fmla="*/ 2738 h 436795"/>
                    <a:gd name="connsiteX7" fmla="*/ 514757 w 517494"/>
                    <a:gd name="connsiteY7" fmla="*/ 718 h 436795"/>
                    <a:gd name="connsiteX8" fmla="*/ 516776 w 517494"/>
                    <a:gd name="connsiteY8" fmla="*/ 8145 h 436795"/>
                    <a:gd name="connsiteX9" fmla="*/ 272907 w 517494"/>
                    <a:gd name="connsiteY9" fmla="*/ 434033 h 436795"/>
                    <a:gd name="connsiteX10" fmla="*/ 268273 w 517494"/>
                    <a:gd name="connsiteY10" fmla="*/ 436766 h 436795"/>
                    <a:gd name="connsiteX11" fmla="*/ 268183 w 517494"/>
                    <a:gd name="connsiteY11" fmla="*/ 436795 h 436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17494" h="436795">
                      <a:moveTo>
                        <a:pt x="268183" y="436795"/>
                      </a:moveTo>
                      <a:cubicBezTo>
                        <a:pt x="266312" y="436795"/>
                        <a:pt x="264559" y="435815"/>
                        <a:pt x="263549" y="434211"/>
                      </a:cubicBezTo>
                      <a:lnTo>
                        <a:pt x="815" y="10521"/>
                      </a:lnTo>
                      <a:cubicBezTo>
                        <a:pt x="-760" y="7966"/>
                        <a:pt x="13" y="4609"/>
                        <a:pt x="2568" y="3035"/>
                      </a:cubicBezTo>
                      <a:cubicBezTo>
                        <a:pt x="5123" y="1460"/>
                        <a:pt x="8480" y="2233"/>
                        <a:pt x="10054" y="4788"/>
                      </a:cubicBezTo>
                      <a:lnTo>
                        <a:pt x="267976" y="420724"/>
                      </a:lnTo>
                      <a:lnTo>
                        <a:pt x="507330" y="2738"/>
                      </a:lnTo>
                      <a:cubicBezTo>
                        <a:pt x="508815" y="123"/>
                        <a:pt x="512143" y="-768"/>
                        <a:pt x="514757" y="718"/>
                      </a:cubicBezTo>
                      <a:cubicBezTo>
                        <a:pt x="517371" y="2203"/>
                        <a:pt x="518262" y="5530"/>
                        <a:pt x="516776" y="8145"/>
                      </a:cubicBezTo>
                      <a:lnTo>
                        <a:pt x="272907" y="434033"/>
                      </a:lnTo>
                      <a:cubicBezTo>
                        <a:pt x="271956" y="435696"/>
                        <a:pt x="270204" y="436736"/>
                        <a:pt x="268273" y="436766"/>
                      </a:cubicBezTo>
                      <a:cubicBezTo>
                        <a:pt x="268243" y="436795"/>
                        <a:pt x="268213" y="436795"/>
                        <a:pt x="268183" y="436795"/>
                      </a:cubicBezTo>
                      <a:close/>
                    </a:path>
                  </a:pathLst>
                </a:custGeom>
                <a:solidFill>
                  <a:srgbClr val="30577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A750A222-BAA3-1E07-D68E-52D2EAC3517B}"/>
                    </a:ext>
                  </a:extLst>
                </p:cNvPr>
                <p:cNvSpPr/>
                <p:nvPr/>
              </p:nvSpPr>
              <p:spPr>
                <a:xfrm>
                  <a:off x="5081503" y="1465201"/>
                  <a:ext cx="1070821" cy="1532300"/>
                </a:xfrm>
                <a:custGeom>
                  <a:avLst/>
                  <a:gdLst>
                    <a:gd name="connsiteX0" fmla="*/ 1070822 w 1070821"/>
                    <a:gd name="connsiteY0" fmla="*/ 119372 h 1532300"/>
                    <a:gd name="connsiteX1" fmla="*/ 661986 w 1070821"/>
                    <a:gd name="connsiteY1" fmla="*/ 12127 h 1532300"/>
                    <a:gd name="connsiteX2" fmla="*/ 263280 w 1070821"/>
                    <a:gd name="connsiteY2" fmla="*/ 555569 h 1532300"/>
                    <a:gd name="connsiteX3" fmla="*/ 38958 w 1070821"/>
                    <a:gd name="connsiteY3" fmla="*/ 1337324 h 1532300"/>
                    <a:gd name="connsiteX4" fmla="*/ 732066 w 1070821"/>
                    <a:gd name="connsiteY4" fmla="*/ 1454045 h 1532300"/>
                    <a:gd name="connsiteX5" fmla="*/ 566446 w 1070821"/>
                    <a:gd name="connsiteY5" fmla="*/ 759125 h 1532300"/>
                    <a:gd name="connsiteX6" fmla="*/ 801107 w 1070821"/>
                    <a:gd name="connsiteY6" fmla="*/ 421587 h 1532300"/>
                    <a:gd name="connsiteX7" fmla="*/ 1068594 w 1070821"/>
                    <a:gd name="connsiteY7" fmla="*/ 242332 h 1532300"/>
                    <a:gd name="connsiteX8" fmla="*/ 1070822 w 1070821"/>
                    <a:gd name="connsiteY8" fmla="*/ 119372 h 1532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70821" h="1532300">
                      <a:moveTo>
                        <a:pt x="1070822" y="119372"/>
                      </a:moveTo>
                      <a:cubicBezTo>
                        <a:pt x="1070822" y="119372"/>
                        <a:pt x="921719" y="-45208"/>
                        <a:pt x="661986" y="12127"/>
                      </a:cubicBezTo>
                      <a:cubicBezTo>
                        <a:pt x="402223" y="69493"/>
                        <a:pt x="270677" y="337129"/>
                        <a:pt x="263280" y="555569"/>
                      </a:cubicBezTo>
                      <a:cubicBezTo>
                        <a:pt x="255883" y="774038"/>
                        <a:pt x="-119443" y="1027741"/>
                        <a:pt x="38958" y="1337324"/>
                      </a:cubicBezTo>
                      <a:cubicBezTo>
                        <a:pt x="144271" y="1543139"/>
                        <a:pt x="607502" y="1592631"/>
                        <a:pt x="732066" y="1454045"/>
                      </a:cubicBezTo>
                      <a:cubicBezTo>
                        <a:pt x="919372" y="1245617"/>
                        <a:pt x="604056" y="1073105"/>
                        <a:pt x="566446" y="759125"/>
                      </a:cubicBezTo>
                      <a:cubicBezTo>
                        <a:pt x="544047" y="572146"/>
                        <a:pt x="681504" y="461425"/>
                        <a:pt x="801107" y="421587"/>
                      </a:cubicBezTo>
                      <a:cubicBezTo>
                        <a:pt x="920709" y="381749"/>
                        <a:pt x="1068594" y="242332"/>
                        <a:pt x="1068594" y="242332"/>
                      </a:cubicBezTo>
                      <a:lnTo>
                        <a:pt x="1070822" y="119372"/>
                      </a:lnTo>
                      <a:close/>
                    </a:path>
                  </a:pathLst>
                </a:custGeom>
                <a:solidFill>
                  <a:schemeClr val="accent3">
                    <a:lumMod val="25000"/>
                  </a:schemeClr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58447E18-60FE-2249-0E36-8519014B9460}"/>
                    </a:ext>
                  </a:extLst>
                </p:cNvPr>
                <p:cNvSpPr/>
                <p:nvPr/>
              </p:nvSpPr>
              <p:spPr>
                <a:xfrm>
                  <a:off x="4998283" y="5271392"/>
                  <a:ext cx="2007257" cy="123329"/>
                </a:xfrm>
                <a:custGeom>
                  <a:avLst/>
                  <a:gdLst>
                    <a:gd name="connsiteX0" fmla="*/ 978559 w 2007257"/>
                    <a:gd name="connsiteY0" fmla="*/ 123329 h 123329"/>
                    <a:gd name="connsiteX1" fmla="*/ 587102 w 2007257"/>
                    <a:gd name="connsiteY1" fmla="*/ 107198 h 123329"/>
                    <a:gd name="connsiteX2" fmla="*/ 4001 w 2007257"/>
                    <a:gd name="connsiteY2" fmla="*/ 15907 h 123329"/>
                    <a:gd name="connsiteX3" fmla="*/ 199 w 2007257"/>
                    <a:gd name="connsiteY3" fmla="*/ 9222 h 123329"/>
                    <a:gd name="connsiteX4" fmla="*/ 6883 w 2007257"/>
                    <a:gd name="connsiteY4" fmla="*/ 5420 h 123329"/>
                    <a:gd name="connsiteX5" fmla="*/ 588291 w 2007257"/>
                    <a:gd name="connsiteY5" fmla="*/ 96384 h 123329"/>
                    <a:gd name="connsiteX6" fmla="*/ 2000620 w 2007257"/>
                    <a:gd name="connsiteY6" fmla="*/ 132 h 123329"/>
                    <a:gd name="connsiteX7" fmla="*/ 2007126 w 2007257"/>
                    <a:gd name="connsiteY7" fmla="*/ 4231 h 123329"/>
                    <a:gd name="connsiteX8" fmla="*/ 2003026 w 2007257"/>
                    <a:gd name="connsiteY8" fmla="*/ 10738 h 123329"/>
                    <a:gd name="connsiteX9" fmla="*/ 1222073 w 2007257"/>
                    <a:gd name="connsiteY9" fmla="*/ 117120 h 123329"/>
                    <a:gd name="connsiteX10" fmla="*/ 978559 w 2007257"/>
                    <a:gd name="connsiteY10" fmla="*/ 123329 h 123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07257" h="123329">
                      <a:moveTo>
                        <a:pt x="978559" y="123329"/>
                      </a:moveTo>
                      <a:cubicBezTo>
                        <a:pt x="847400" y="123329"/>
                        <a:pt x="716479" y="117952"/>
                        <a:pt x="587102" y="107198"/>
                      </a:cubicBezTo>
                      <a:cubicBezTo>
                        <a:pt x="230314" y="77580"/>
                        <a:pt x="6229" y="16530"/>
                        <a:pt x="4001" y="15907"/>
                      </a:cubicBezTo>
                      <a:cubicBezTo>
                        <a:pt x="1090" y="15104"/>
                        <a:pt x="-603" y="12104"/>
                        <a:pt x="199" y="9222"/>
                      </a:cubicBezTo>
                      <a:cubicBezTo>
                        <a:pt x="1001" y="6311"/>
                        <a:pt x="4001" y="4618"/>
                        <a:pt x="6883" y="5420"/>
                      </a:cubicBezTo>
                      <a:cubicBezTo>
                        <a:pt x="9082" y="6044"/>
                        <a:pt x="232453" y="66826"/>
                        <a:pt x="588291" y="96384"/>
                      </a:cubicBezTo>
                      <a:cubicBezTo>
                        <a:pt x="916679" y="123626"/>
                        <a:pt x="1428243" y="129063"/>
                        <a:pt x="2000620" y="132"/>
                      </a:cubicBezTo>
                      <a:cubicBezTo>
                        <a:pt x="2003561" y="-522"/>
                        <a:pt x="2006472" y="1320"/>
                        <a:pt x="2007126" y="4231"/>
                      </a:cubicBezTo>
                      <a:cubicBezTo>
                        <a:pt x="2007780" y="7172"/>
                        <a:pt x="2005937" y="10084"/>
                        <a:pt x="2003026" y="10738"/>
                      </a:cubicBezTo>
                      <a:cubicBezTo>
                        <a:pt x="1749650" y="67806"/>
                        <a:pt x="1486886" y="103604"/>
                        <a:pt x="1222073" y="117120"/>
                      </a:cubicBezTo>
                      <a:cubicBezTo>
                        <a:pt x="1141060" y="121250"/>
                        <a:pt x="1059750" y="123329"/>
                        <a:pt x="978559" y="123329"/>
                      </a:cubicBezTo>
                      <a:close/>
                    </a:path>
                  </a:pathLst>
                </a:custGeom>
                <a:solidFill>
                  <a:srgbClr val="305777"/>
                </a:solidFill>
                <a:ln w="2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5" name="Graphic 11">
                <a:extLst>
                  <a:ext uri="{FF2B5EF4-FFF2-40B4-BE49-F238E27FC236}">
                    <a16:creationId xmlns:a16="http://schemas.microsoft.com/office/drawing/2014/main" id="{AE1B3D89-2823-C456-974F-E5EBFD9629EF}"/>
                  </a:ext>
                </a:extLst>
              </p:cNvPr>
              <p:cNvGrpSpPr/>
              <p:nvPr/>
            </p:nvGrpSpPr>
            <p:grpSpPr>
              <a:xfrm>
                <a:off x="5328031" y="2320749"/>
                <a:ext cx="4213977" cy="4537252"/>
                <a:chOff x="7908114" y="1232831"/>
                <a:chExt cx="3928846" cy="4230249"/>
              </a:xfrm>
            </p:grpSpPr>
            <p:grpSp>
              <p:nvGrpSpPr>
                <p:cNvPr id="26" name="Graphic 11">
                  <a:extLst>
                    <a:ext uri="{FF2B5EF4-FFF2-40B4-BE49-F238E27FC236}">
                      <a16:creationId xmlns:a16="http://schemas.microsoft.com/office/drawing/2014/main" id="{EEF52104-CF12-531A-8D8C-5EA66904D818}"/>
                    </a:ext>
                  </a:extLst>
                </p:cNvPr>
                <p:cNvGrpSpPr/>
                <p:nvPr/>
              </p:nvGrpSpPr>
              <p:grpSpPr>
                <a:xfrm>
                  <a:off x="8766840" y="1232831"/>
                  <a:ext cx="3070120" cy="4230114"/>
                  <a:chOff x="8766840" y="1232831"/>
                  <a:chExt cx="3070120" cy="4230114"/>
                </a:xfrm>
              </p:grpSpPr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FEF70E43-6E7A-CC63-7170-E25246D196EB}"/>
                      </a:ext>
                    </a:extLst>
                  </p:cNvPr>
                  <p:cNvSpPr/>
                  <p:nvPr/>
                </p:nvSpPr>
                <p:spPr>
                  <a:xfrm>
                    <a:off x="10130738" y="1255616"/>
                    <a:ext cx="907020" cy="2403803"/>
                  </a:xfrm>
                  <a:custGeom>
                    <a:avLst/>
                    <a:gdLst>
                      <a:gd name="connsiteX0" fmla="*/ 97036 w 907020"/>
                      <a:gd name="connsiteY0" fmla="*/ 2403803 h 2403803"/>
                      <a:gd name="connsiteX1" fmla="*/ 0 w 907020"/>
                      <a:gd name="connsiteY1" fmla="*/ 2306767 h 2403803"/>
                      <a:gd name="connsiteX2" fmla="*/ 0 w 907020"/>
                      <a:gd name="connsiteY2" fmla="*/ 420356 h 2403803"/>
                      <a:gd name="connsiteX3" fmla="*/ 420356 w 907020"/>
                      <a:gd name="connsiteY3" fmla="*/ 0 h 2403803"/>
                      <a:gd name="connsiteX4" fmla="*/ 809984 w 907020"/>
                      <a:gd name="connsiteY4" fmla="*/ 0 h 2403803"/>
                      <a:gd name="connsiteX5" fmla="*/ 907020 w 907020"/>
                      <a:gd name="connsiteY5" fmla="*/ 97036 h 2403803"/>
                      <a:gd name="connsiteX6" fmla="*/ 809984 w 907020"/>
                      <a:gd name="connsiteY6" fmla="*/ 194072 h 2403803"/>
                      <a:gd name="connsiteX7" fmla="*/ 420356 w 907020"/>
                      <a:gd name="connsiteY7" fmla="*/ 194072 h 2403803"/>
                      <a:gd name="connsiteX8" fmla="*/ 194073 w 907020"/>
                      <a:gd name="connsiteY8" fmla="*/ 420356 h 2403803"/>
                      <a:gd name="connsiteX9" fmla="*/ 194073 w 907020"/>
                      <a:gd name="connsiteY9" fmla="*/ 2306767 h 2403803"/>
                      <a:gd name="connsiteX10" fmla="*/ 97036 w 907020"/>
                      <a:gd name="connsiteY10" fmla="*/ 2403803 h 2403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7020" h="2403803">
                        <a:moveTo>
                          <a:pt x="97036" y="2403803"/>
                        </a:moveTo>
                        <a:cubicBezTo>
                          <a:pt x="43397" y="2403803"/>
                          <a:pt x="0" y="2360272"/>
                          <a:pt x="0" y="2306767"/>
                        </a:cubicBezTo>
                        <a:lnTo>
                          <a:pt x="0" y="420356"/>
                        </a:lnTo>
                        <a:cubicBezTo>
                          <a:pt x="0" y="188547"/>
                          <a:pt x="188547" y="0"/>
                          <a:pt x="420356" y="0"/>
                        </a:cubicBezTo>
                        <a:lnTo>
                          <a:pt x="809984" y="0"/>
                        </a:lnTo>
                        <a:cubicBezTo>
                          <a:pt x="863623" y="0"/>
                          <a:pt x="907020" y="43532"/>
                          <a:pt x="907020" y="97036"/>
                        </a:cubicBezTo>
                        <a:cubicBezTo>
                          <a:pt x="907020" y="150541"/>
                          <a:pt x="863488" y="194072"/>
                          <a:pt x="809984" y="194072"/>
                        </a:cubicBezTo>
                        <a:lnTo>
                          <a:pt x="420356" y="194072"/>
                        </a:lnTo>
                        <a:cubicBezTo>
                          <a:pt x="295556" y="194072"/>
                          <a:pt x="194073" y="295556"/>
                          <a:pt x="194073" y="420356"/>
                        </a:cubicBezTo>
                        <a:lnTo>
                          <a:pt x="194073" y="2306767"/>
                        </a:lnTo>
                        <a:cubicBezTo>
                          <a:pt x="194073" y="2360407"/>
                          <a:pt x="150676" y="2403803"/>
                          <a:pt x="97036" y="2403803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D4F8D090-BF64-FCED-3B7D-889D56945D1B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10831469" y="1232831"/>
                    <a:ext cx="238275" cy="238275"/>
                  </a:xfrm>
                  <a:custGeom>
                    <a:avLst/>
                    <a:gdLst>
                      <a:gd name="connsiteX0" fmla="*/ 238276 w 238275"/>
                      <a:gd name="connsiteY0" fmla="*/ 119138 h 238275"/>
                      <a:gd name="connsiteX1" fmla="*/ 119138 w 238275"/>
                      <a:gd name="connsiteY1" fmla="*/ 238276 h 238275"/>
                      <a:gd name="connsiteX2" fmla="*/ 0 w 238275"/>
                      <a:gd name="connsiteY2" fmla="*/ 119138 h 238275"/>
                      <a:gd name="connsiteX3" fmla="*/ 119138 w 238275"/>
                      <a:gd name="connsiteY3" fmla="*/ 0 h 238275"/>
                      <a:gd name="connsiteX4" fmla="*/ 238276 w 238275"/>
                      <a:gd name="connsiteY4" fmla="*/ 119138 h 238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275" h="238275">
                        <a:moveTo>
                          <a:pt x="238276" y="119138"/>
                        </a:moveTo>
                        <a:cubicBezTo>
                          <a:pt x="238276" y="184936"/>
                          <a:pt x="184936" y="238276"/>
                          <a:pt x="119138" y="238276"/>
                        </a:cubicBezTo>
                        <a:cubicBezTo>
                          <a:pt x="53340" y="238276"/>
                          <a:pt x="0" y="184936"/>
                          <a:pt x="0" y="119138"/>
                        </a:cubicBezTo>
                        <a:cubicBezTo>
                          <a:pt x="0" y="53340"/>
                          <a:pt x="53340" y="0"/>
                          <a:pt x="119138" y="0"/>
                        </a:cubicBezTo>
                        <a:cubicBezTo>
                          <a:pt x="184936" y="0"/>
                          <a:pt x="238276" y="53340"/>
                          <a:pt x="238276" y="119138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90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ABFF007-0B29-9DE2-4583-A3D5F01D6CF7}"/>
                      </a:ext>
                    </a:extLst>
                  </p:cNvPr>
                  <p:cNvSpPr/>
                  <p:nvPr/>
                </p:nvSpPr>
                <p:spPr>
                  <a:xfrm>
                    <a:off x="11142342" y="3003077"/>
                    <a:ext cx="86524" cy="154853"/>
                  </a:xfrm>
                  <a:custGeom>
                    <a:avLst/>
                    <a:gdLst>
                      <a:gd name="connsiteX0" fmla="*/ 0 w 86524"/>
                      <a:gd name="connsiteY0" fmla="*/ 0 h 154853"/>
                      <a:gd name="connsiteX1" fmla="*/ 86524 w 86524"/>
                      <a:gd name="connsiteY1" fmla="*/ 0 h 154853"/>
                      <a:gd name="connsiteX2" fmla="*/ 86524 w 86524"/>
                      <a:gd name="connsiteY2" fmla="*/ 154854 h 154853"/>
                      <a:gd name="connsiteX3" fmla="*/ 0 w 86524"/>
                      <a:gd name="connsiteY3" fmla="*/ 154854 h 154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6524" h="154853">
                        <a:moveTo>
                          <a:pt x="0" y="0"/>
                        </a:moveTo>
                        <a:lnTo>
                          <a:pt x="86524" y="0"/>
                        </a:lnTo>
                        <a:lnTo>
                          <a:pt x="86524" y="154854"/>
                        </a:lnTo>
                        <a:lnTo>
                          <a:pt x="0" y="154854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  <p:grpSp>
                <p:nvGrpSpPr>
                  <p:cNvPr id="60" name="Graphic 11">
                    <a:extLst>
                      <a:ext uri="{FF2B5EF4-FFF2-40B4-BE49-F238E27FC236}">
                        <a16:creationId xmlns:a16="http://schemas.microsoft.com/office/drawing/2014/main" id="{4E4B1D65-D986-3907-65BE-FE5AC0BB2EF2}"/>
                      </a:ext>
                    </a:extLst>
                  </p:cNvPr>
                  <p:cNvGrpSpPr/>
                  <p:nvPr/>
                </p:nvGrpSpPr>
                <p:grpSpPr>
                  <a:xfrm>
                    <a:off x="9034767" y="2829894"/>
                    <a:ext cx="1535060" cy="2633051"/>
                    <a:chOff x="9034767" y="2829894"/>
                    <a:chExt cx="1535060" cy="2633051"/>
                  </a:xfrm>
                </p:grpSpPr>
                <p:sp>
                  <p:nvSpPr>
                    <p:cNvPr id="985" name="Freeform: Shape 984">
                      <a:extLst>
                        <a:ext uri="{FF2B5EF4-FFF2-40B4-BE49-F238E27FC236}">
                          <a16:creationId xmlns:a16="http://schemas.microsoft.com/office/drawing/2014/main" id="{1D2B306F-4B1B-D728-7A58-A5E773161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1809" y="3597020"/>
                      <a:ext cx="331540" cy="386123"/>
                    </a:xfrm>
                    <a:custGeom>
                      <a:avLst/>
                      <a:gdLst>
                        <a:gd name="connsiteX0" fmla="*/ 0 w 331540"/>
                        <a:gd name="connsiteY0" fmla="*/ 0 h 386123"/>
                        <a:gd name="connsiteX1" fmla="*/ 331541 w 331540"/>
                        <a:gd name="connsiteY1" fmla="*/ 0 h 386123"/>
                        <a:gd name="connsiteX2" fmla="*/ 331541 w 331540"/>
                        <a:gd name="connsiteY2" fmla="*/ 386123 h 386123"/>
                        <a:gd name="connsiteX3" fmla="*/ 0 w 331540"/>
                        <a:gd name="connsiteY3" fmla="*/ 386123 h 3861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1540" h="386123">
                          <a:moveTo>
                            <a:pt x="0" y="0"/>
                          </a:moveTo>
                          <a:lnTo>
                            <a:pt x="331541" y="0"/>
                          </a:lnTo>
                          <a:lnTo>
                            <a:pt x="331541" y="386123"/>
                          </a:lnTo>
                          <a:lnTo>
                            <a:pt x="0" y="386123"/>
                          </a:lnTo>
                          <a:close/>
                        </a:path>
                      </a:pathLst>
                    </a:custGeom>
                    <a:solidFill>
                      <a:schemeClr val="accent4">
                        <a:lumMod val="90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86" name="Freeform: Shape 985">
                      <a:extLst>
                        <a:ext uri="{FF2B5EF4-FFF2-40B4-BE49-F238E27FC236}">
                          <a16:creationId xmlns:a16="http://schemas.microsoft.com/office/drawing/2014/main" id="{9BA942D3-C255-2561-3E6E-5D5F999D7A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47989" y="3556723"/>
                      <a:ext cx="421838" cy="1906222"/>
                    </a:xfrm>
                    <a:custGeom>
                      <a:avLst/>
                      <a:gdLst>
                        <a:gd name="connsiteX0" fmla="*/ 421839 w 421838"/>
                        <a:gd name="connsiteY0" fmla="*/ 1906223 h 1906222"/>
                        <a:gd name="connsiteX1" fmla="*/ 0 w 421838"/>
                        <a:gd name="connsiteY1" fmla="*/ 1906223 h 1906222"/>
                        <a:gd name="connsiteX2" fmla="*/ 0 w 421838"/>
                        <a:gd name="connsiteY2" fmla="*/ 0 h 1906222"/>
                        <a:gd name="connsiteX3" fmla="*/ 325072 w 421838"/>
                        <a:gd name="connsiteY3" fmla="*/ 0 h 1906222"/>
                        <a:gd name="connsiteX4" fmla="*/ 421839 w 421838"/>
                        <a:gd name="connsiteY4" fmla="*/ 96767 h 1906222"/>
                        <a:gd name="connsiteX5" fmla="*/ 421839 w 421838"/>
                        <a:gd name="connsiteY5" fmla="*/ 1906223 h 1906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21838" h="1906222">
                          <a:moveTo>
                            <a:pt x="421839" y="1906223"/>
                          </a:moveTo>
                          <a:lnTo>
                            <a:pt x="0" y="1906223"/>
                          </a:lnTo>
                          <a:lnTo>
                            <a:pt x="0" y="0"/>
                          </a:lnTo>
                          <a:lnTo>
                            <a:pt x="325072" y="0"/>
                          </a:lnTo>
                          <a:cubicBezTo>
                            <a:pt x="378576" y="0"/>
                            <a:pt x="421839" y="43262"/>
                            <a:pt x="421839" y="96767"/>
                          </a:cubicBezTo>
                          <a:lnTo>
                            <a:pt x="421839" y="1906223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87" name="Freeform: Shape 986">
                      <a:extLst>
                        <a:ext uri="{FF2B5EF4-FFF2-40B4-BE49-F238E27FC236}">
                          <a16:creationId xmlns:a16="http://schemas.microsoft.com/office/drawing/2014/main" id="{0B074DC3-E399-EDCC-41EC-EFB481625D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5015" y="3556723"/>
                      <a:ext cx="852707" cy="1906222"/>
                    </a:xfrm>
                    <a:custGeom>
                      <a:avLst/>
                      <a:gdLst>
                        <a:gd name="connsiteX0" fmla="*/ 756075 w 852707"/>
                        <a:gd name="connsiteY0" fmla="*/ 0 h 1906222"/>
                        <a:gd name="connsiteX1" fmla="*/ 642057 w 852707"/>
                        <a:gd name="connsiteY1" fmla="*/ 0 h 1906222"/>
                        <a:gd name="connsiteX2" fmla="*/ 0 w 852707"/>
                        <a:gd name="connsiteY2" fmla="*/ 642056 h 1906222"/>
                        <a:gd name="connsiteX3" fmla="*/ 0 w 852707"/>
                        <a:gd name="connsiteY3" fmla="*/ 1906223 h 1906222"/>
                        <a:gd name="connsiteX4" fmla="*/ 852707 w 852707"/>
                        <a:gd name="connsiteY4" fmla="*/ 1906223 h 1906222"/>
                        <a:gd name="connsiteX5" fmla="*/ 852707 w 852707"/>
                        <a:gd name="connsiteY5" fmla="*/ 96767 h 1906222"/>
                        <a:gd name="connsiteX6" fmla="*/ 756075 w 852707"/>
                        <a:gd name="connsiteY6" fmla="*/ 0 h 1906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52707" h="1906222">
                          <a:moveTo>
                            <a:pt x="756075" y="0"/>
                          </a:moveTo>
                          <a:lnTo>
                            <a:pt x="642057" y="0"/>
                          </a:lnTo>
                          <a:cubicBezTo>
                            <a:pt x="287470" y="0"/>
                            <a:pt x="0" y="287470"/>
                            <a:pt x="0" y="642056"/>
                          </a:cubicBezTo>
                          <a:lnTo>
                            <a:pt x="0" y="1906223"/>
                          </a:lnTo>
                          <a:lnTo>
                            <a:pt x="852707" y="1906223"/>
                          </a:lnTo>
                          <a:lnTo>
                            <a:pt x="852707" y="96767"/>
                          </a:lnTo>
                          <a:cubicBezTo>
                            <a:pt x="852841" y="43397"/>
                            <a:pt x="809579" y="0"/>
                            <a:pt x="756075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88" name="Freeform: Shape 987">
                      <a:extLst>
                        <a:ext uri="{FF2B5EF4-FFF2-40B4-BE49-F238E27FC236}">
                          <a16:creationId xmlns:a16="http://schemas.microsoft.com/office/drawing/2014/main" id="{3A8EF48B-7851-2E6C-59B0-052610DA7A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32477" y="3176125"/>
                      <a:ext cx="722920" cy="420759"/>
                    </a:xfrm>
                    <a:custGeom>
                      <a:avLst/>
                      <a:gdLst>
                        <a:gd name="connsiteX0" fmla="*/ 474265 w 722920"/>
                        <a:gd name="connsiteY0" fmla="*/ 135 h 420759"/>
                        <a:gd name="connsiteX1" fmla="*/ 474265 w 722920"/>
                        <a:gd name="connsiteY1" fmla="*/ 248790 h 420759"/>
                        <a:gd name="connsiteX2" fmla="*/ 85985 w 722920"/>
                        <a:gd name="connsiteY2" fmla="*/ 248790 h 420759"/>
                        <a:gd name="connsiteX3" fmla="*/ 0 w 722920"/>
                        <a:gd name="connsiteY3" fmla="*/ 334775 h 420759"/>
                        <a:gd name="connsiteX4" fmla="*/ 0 w 722920"/>
                        <a:gd name="connsiteY4" fmla="*/ 334775 h 420759"/>
                        <a:gd name="connsiteX5" fmla="*/ 85985 w 722920"/>
                        <a:gd name="connsiteY5" fmla="*/ 420760 h 420759"/>
                        <a:gd name="connsiteX6" fmla="*/ 627232 w 722920"/>
                        <a:gd name="connsiteY6" fmla="*/ 420760 h 420759"/>
                        <a:gd name="connsiteX7" fmla="*/ 722920 w 722920"/>
                        <a:gd name="connsiteY7" fmla="*/ 325072 h 420759"/>
                        <a:gd name="connsiteX8" fmla="*/ 722920 w 722920"/>
                        <a:gd name="connsiteY8" fmla="*/ 0 h 420759"/>
                        <a:gd name="connsiteX9" fmla="*/ 474265 w 722920"/>
                        <a:gd name="connsiteY9" fmla="*/ 0 h 4207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22920" h="420759">
                          <a:moveTo>
                            <a:pt x="474265" y="135"/>
                          </a:moveTo>
                          <a:lnTo>
                            <a:pt x="474265" y="248790"/>
                          </a:lnTo>
                          <a:lnTo>
                            <a:pt x="85985" y="248790"/>
                          </a:lnTo>
                          <a:cubicBezTo>
                            <a:pt x="38410" y="248790"/>
                            <a:pt x="0" y="287335"/>
                            <a:pt x="0" y="334775"/>
                          </a:cubicBezTo>
                          <a:lnTo>
                            <a:pt x="0" y="334775"/>
                          </a:lnTo>
                          <a:cubicBezTo>
                            <a:pt x="0" y="382350"/>
                            <a:pt x="38545" y="420760"/>
                            <a:pt x="85985" y="420760"/>
                          </a:cubicBezTo>
                          <a:lnTo>
                            <a:pt x="627232" y="420760"/>
                          </a:lnTo>
                          <a:cubicBezTo>
                            <a:pt x="680063" y="420760"/>
                            <a:pt x="722920" y="377902"/>
                            <a:pt x="722920" y="325072"/>
                          </a:cubicBezTo>
                          <a:lnTo>
                            <a:pt x="722920" y="0"/>
                          </a:lnTo>
                          <a:lnTo>
                            <a:pt x="474265" y="0"/>
                          </a:ln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89" name="Freeform: Shape 988">
                      <a:extLst>
                        <a:ext uri="{FF2B5EF4-FFF2-40B4-BE49-F238E27FC236}">
                          <a16:creationId xmlns:a16="http://schemas.microsoft.com/office/drawing/2014/main" id="{17279139-AEC9-BF39-A9E3-BD54625C7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34767" y="3176394"/>
                      <a:ext cx="552298" cy="248655"/>
                    </a:xfrm>
                    <a:custGeom>
                      <a:avLst/>
                      <a:gdLst>
                        <a:gd name="connsiteX0" fmla="*/ 248655 w 552298"/>
                        <a:gd name="connsiteY0" fmla="*/ 248655 h 248655"/>
                        <a:gd name="connsiteX1" fmla="*/ 303643 w 552298"/>
                        <a:gd name="connsiteY1" fmla="*/ 248655 h 248655"/>
                        <a:gd name="connsiteX2" fmla="*/ 552298 w 552298"/>
                        <a:gd name="connsiteY2" fmla="*/ 0 h 248655"/>
                        <a:gd name="connsiteX3" fmla="*/ 552298 w 552298"/>
                        <a:gd name="connsiteY3" fmla="*/ 0 h 248655"/>
                        <a:gd name="connsiteX4" fmla="*/ 0 w 552298"/>
                        <a:gd name="connsiteY4" fmla="*/ 0 h 248655"/>
                        <a:gd name="connsiteX5" fmla="*/ 0 w 552298"/>
                        <a:gd name="connsiteY5" fmla="*/ 0 h 248655"/>
                        <a:gd name="connsiteX6" fmla="*/ 248655 w 552298"/>
                        <a:gd name="connsiteY6" fmla="*/ 248655 h 2486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52298" h="248655">
                          <a:moveTo>
                            <a:pt x="248655" y="248655"/>
                          </a:moveTo>
                          <a:lnTo>
                            <a:pt x="303643" y="248655"/>
                          </a:lnTo>
                          <a:cubicBezTo>
                            <a:pt x="440976" y="248655"/>
                            <a:pt x="552298" y="137333"/>
                            <a:pt x="552298" y="0"/>
                          </a:cubicBezTo>
                          <a:lnTo>
                            <a:pt x="552298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ubicBezTo>
                            <a:pt x="0" y="137198"/>
                            <a:pt x="111322" y="248655"/>
                            <a:pt x="248655" y="248655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90" name="Freeform: Shape 989">
                      <a:extLst>
                        <a:ext uri="{FF2B5EF4-FFF2-40B4-BE49-F238E27FC236}">
                          <a16:creationId xmlns:a16="http://schemas.microsoft.com/office/drawing/2014/main" id="{29705166-FB0E-F782-9539-3DCD677A6BB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9034767" y="3176260"/>
                      <a:ext cx="552298" cy="13477"/>
                    </a:xfrm>
                    <a:custGeom>
                      <a:avLst/>
                      <a:gdLst>
                        <a:gd name="connsiteX0" fmla="*/ 0 w 552298"/>
                        <a:gd name="connsiteY0" fmla="*/ 0 h 13477"/>
                        <a:gd name="connsiteX1" fmla="*/ 552298 w 552298"/>
                        <a:gd name="connsiteY1" fmla="*/ 0 h 134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52298" h="13477">
                          <a:moveTo>
                            <a:pt x="0" y="0"/>
                          </a:moveTo>
                          <a:lnTo>
                            <a:pt x="552298" y="0"/>
                          </a:lnTo>
                        </a:path>
                      </a:pathLst>
                    </a:custGeom>
                    <a:solidFill>
                      <a:srgbClr val="EDBBAB"/>
                    </a:solidFill>
                    <a:ln w="42469" cap="rnd">
                      <a:solidFill>
                        <a:schemeClr val="accent1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91" name="Freeform: Shape 990">
                      <a:extLst>
                        <a:ext uri="{FF2B5EF4-FFF2-40B4-BE49-F238E27FC236}">
                          <a16:creationId xmlns:a16="http://schemas.microsoft.com/office/drawing/2014/main" id="{F63BDBD6-6FE8-48D0-4EDB-CCA76EA486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8546" y="3003077"/>
                      <a:ext cx="219274" cy="173182"/>
                    </a:xfrm>
                    <a:custGeom>
                      <a:avLst/>
                      <a:gdLst>
                        <a:gd name="connsiteX0" fmla="*/ 219275 w 219274"/>
                        <a:gd name="connsiteY0" fmla="*/ 173183 h 173182"/>
                        <a:gd name="connsiteX1" fmla="*/ 219275 w 219274"/>
                        <a:gd name="connsiteY1" fmla="*/ 104583 h 173182"/>
                        <a:gd name="connsiteX2" fmla="*/ 114691 w 219274"/>
                        <a:gd name="connsiteY2" fmla="*/ 0 h 173182"/>
                        <a:gd name="connsiteX3" fmla="*/ 104583 w 219274"/>
                        <a:gd name="connsiteY3" fmla="*/ 0 h 173182"/>
                        <a:gd name="connsiteX4" fmla="*/ 0 w 219274"/>
                        <a:gd name="connsiteY4" fmla="*/ 104583 h 173182"/>
                        <a:gd name="connsiteX5" fmla="*/ 0 w 219274"/>
                        <a:gd name="connsiteY5" fmla="*/ 104583 h 1731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9274" h="173182">
                          <a:moveTo>
                            <a:pt x="219275" y="173183"/>
                          </a:moveTo>
                          <a:lnTo>
                            <a:pt x="219275" y="104583"/>
                          </a:lnTo>
                          <a:cubicBezTo>
                            <a:pt x="219275" y="46766"/>
                            <a:pt x="172374" y="0"/>
                            <a:pt x="114691" y="0"/>
                          </a:cubicBezTo>
                          <a:lnTo>
                            <a:pt x="104583" y="0"/>
                          </a:lnTo>
                          <a:cubicBezTo>
                            <a:pt x="46766" y="0"/>
                            <a:pt x="0" y="46901"/>
                            <a:pt x="0" y="104583"/>
                          </a:cubicBezTo>
                          <a:lnTo>
                            <a:pt x="0" y="104583"/>
                          </a:lnTo>
                        </a:path>
                      </a:pathLst>
                    </a:custGeom>
                    <a:noFill/>
                    <a:ln w="42469" cap="flat">
                      <a:solidFill>
                        <a:srgbClr val="FFFFF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92" name="Freeform: Shape 991">
                      <a:extLst>
                        <a:ext uri="{FF2B5EF4-FFF2-40B4-BE49-F238E27FC236}">
                          <a16:creationId xmlns:a16="http://schemas.microsoft.com/office/drawing/2014/main" id="{4A51B1A6-4C0B-537A-7F28-B4C4BA4C0A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64828" y="2829894"/>
                      <a:ext cx="224396" cy="346365"/>
                    </a:xfrm>
                    <a:custGeom>
                      <a:avLst/>
                      <a:gdLst>
                        <a:gd name="connsiteX0" fmla="*/ 224396 w 224396"/>
                        <a:gd name="connsiteY0" fmla="*/ 346366 h 346365"/>
                        <a:gd name="connsiteX1" fmla="*/ 224396 w 224396"/>
                        <a:gd name="connsiteY1" fmla="*/ 89893 h 346365"/>
                        <a:gd name="connsiteX2" fmla="*/ 134503 w 224396"/>
                        <a:gd name="connsiteY2" fmla="*/ 0 h 346365"/>
                        <a:gd name="connsiteX3" fmla="*/ 134503 w 224396"/>
                        <a:gd name="connsiteY3" fmla="*/ 0 h 346365"/>
                        <a:gd name="connsiteX4" fmla="*/ 67791 w 224396"/>
                        <a:gd name="connsiteY4" fmla="*/ 29650 h 346365"/>
                        <a:gd name="connsiteX5" fmla="*/ 0 w 224396"/>
                        <a:gd name="connsiteY5" fmla="*/ 104718 h 3463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24396" h="346365">
                          <a:moveTo>
                            <a:pt x="224396" y="346366"/>
                          </a:moveTo>
                          <a:lnTo>
                            <a:pt x="224396" y="89893"/>
                          </a:lnTo>
                          <a:cubicBezTo>
                            <a:pt x="224396" y="40297"/>
                            <a:pt x="184099" y="0"/>
                            <a:pt x="134503" y="0"/>
                          </a:cubicBezTo>
                          <a:lnTo>
                            <a:pt x="134503" y="0"/>
                          </a:lnTo>
                          <a:cubicBezTo>
                            <a:pt x="109031" y="0"/>
                            <a:pt x="84772" y="10782"/>
                            <a:pt x="67791" y="29650"/>
                          </a:cubicBezTo>
                          <a:lnTo>
                            <a:pt x="0" y="104718"/>
                          </a:lnTo>
                        </a:path>
                      </a:pathLst>
                    </a:custGeom>
                    <a:noFill/>
                    <a:ln w="42469" cap="flat">
                      <a:solidFill>
                        <a:srgbClr val="FFFFF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90CA459D-DCE5-2A2E-9EE0-78A8187D6A29}"/>
                      </a:ext>
                    </a:extLst>
                  </p:cNvPr>
                  <p:cNvSpPr/>
                  <p:nvPr/>
                </p:nvSpPr>
                <p:spPr>
                  <a:xfrm>
                    <a:off x="9783746" y="3107643"/>
                    <a:ext cx="1003739" cy="155409"/>
                  </a:xfrm>
                  <a:custGeom>
                    <a:avLst/>
                    <a:gdLst>
                      <a:gd name="connsiteX0" fmla="*/ 680198 w 680197"/>
                      <a:gd name="connsiteY0" fmla="*/ 139489 h 173586"/>
                      <a:gd name="connsiteX1" fmla="*/ 680198 w 680197"/>
                      <a:gd name="connsiteY1" fmla="*/ 34097 h 173586"/>
                      <a:gd name="connsiteX2" fmla="*/ 646100 w 680197"/>
                      <a:gd name="connsiteY2" fmla="*/ 0 h 173586"/>
                      <a:gd name="connsiteX3" fmla="*/ 30054 w 680197"/>
                      <a:gd name="connsiteY3" fmla="*/ 0 h 173586"/>
                      <a:gd name="connsiteX4" fmla="*/ 0 w 680197"/>
                      <a:gd name="connsiteY4" fmla="*/ 30054 h 173586"/>
                      <a:gd name="connsiteX5" fmla="*/ 0 w 680197"/>
                      <a:gd name="connsiteY5" fmla="*/ 143533 h 173586"/>
                      <a:gd name="connsiteX6" fmla="*/ 30054 w 680197"/>
                      <a:gd name="connsiteY6" fmla="*/ 173587 h 173586"/>
                      <a:gd name="connsiteX7" fmla="*/ 646100 w 680197"/>
                      <a:gd name="connsiteY7" fmla="*/ 173587 h 173586"/>
                      <a:gd name="connsiteX8" fmla="*/ 680198 w 680197"/>
                      <a:gd name="connsiteY8" fmla="*/ 139489 h 173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0197" h="173586">
                        <a:moveTo>
                          <a:pt x="680198" y="139489"/>
                        </a:moveTo>
                        <a:lnTo>
                          <a:pt x="680198" y="34097"/>
                        </a:lnTo>
                        <a:cubicBezTo>
                          <a:pt x="680198" y="15229"/>
                          <a:pt x="664968" y="0"/>
                          <a:pt x="646100" y="0"/>
                        </a:cubicBezTo>
                        <a:lnTo>
                          <a:pt x="30054" y="0"/>
                        </a:lnTo>
                        <a:cubicBezTo>
                          <a:pt x="13477" y="0"/>
                          <a:pt x="0" y="13477"/>
                          <a:pt x="0" y="30054"/>
                        </a:cubicBezTo>
                        <a:lnTo>
                          <a:pt x="0" y="143533"/>
                        </a:lnTo>
                        <a:cubicBezTo>
                          <a:pt x="0" y="160110"/>
                          <a:pt x="13477" y="173587"/>
                          <a:pt x="30054" y="173587"/>
                        </a:cubicBezTo>
                        <a:lnTo>
                          <a:pt x="646100" y="173587"/>
                        </a:lnTo>
                        <a:cubicBezTo>
                          <a:pt x="664833" y="173587"/>
                          <a:pt x="680198" y="158358"/>
                          <a:pt x="680198" y="13948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6EEB5E49-3EB9-1AA4-7BD0-CBDC4F3C1C06}"/>
                      </a:ext>
                    </a:extLst>
                  </p:cNvPr>
                  <p:cNvSpPr/>
                  <p:nvPr/>
                </p:nvSpPr>
                <p:spPr>
                  <a:xfrm>
                    <a:off x="10539504" y="2829894"/>
                    <a:ext cx="701626" cy="173587"/>
                  </a:xfrm>
                  <a:custGeom>
                    <a:avLst/>
                    <a:gdLst>
                      <a:gd name="connsiteX0" fmla="*/ 701626 w 701626"/>
                      <a:gd name="connsiteY0" fmla="*/ 173587 h 173587"/>
                      <a:gd name="connsiteX1" fmla="*/ 701626 w 701626"/>
                      <a:gd name="connsiteY1" fmla="*/ 0 h 173587"/>
                      <a:gd name="connsiteX2" fmla="*/ 86794 w 701626"/>
                      <a:gd name="connsiteY2" fmla="*/ 0 h 173587"/>
                      <a:gd name="connsiteX3" fmla="*/ 0 w 701626"/>
                      <a:gd name="connsiteY3" fmla="*/ 86794 h 173587"/>
                      <a:gd name="connsiteX4" fmla="*/ 0 w 701626"/>
                      <a:gd name="connsiteY4" fmla="*/ 86794 h 173587"/>
                      <a:gd name="connsiteX5" fmla="*/ 86794 w 701626"/>
                      <a:gd name="connsiteY5" fmla="*/ 173587 h 173587"/>
                      <a:gd name="connsiteX6" fmla="*/ 701626 w 701626"/>
                      <a:gd name="connsiteY6" fmla="*/ 173587 h 173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01626" h="173587">
                        <a:moveTo>
                          <a:pt x="701626" y="173587"/>
                        </a:moveTo>
                        <a:lnTo>
                          <a:pt x="701626" y="0"/>
                        </a:lnTo>
                        <a:lnTo>
                          <a:pt x="86794" y="0"/>
                        </a:lnTo>
                        <a:cubicBezTo>
                          <a:pt x="38814" y="0"/>
                          <a:pt x="0" y="38815"/>
                          <a:pt x="0" y="86794"/>
                        </a:cubicBezTo>
                        <a:lnTo>
                          <a:pt x="0" y="86794"/>
                        </a:lnTo>
                        <a:cubicBezTo>
                          <a:pt x="0" y="134773"/>
                          <a:pt x="38814" y="173587"/>
                          <a:pt x="86794" y="173587"/>
                        </a:cubicBezTo>
                        <a:lnTo>
                          <a:pt x="701626" y="17358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63" name="Graphic 11">
                    <a:extLst>
                      <a:ext uri="{FF2B5EF4-FFF2-40B4-BE49-F238E27FC236}">
                        <a16:creationId xmlns:a16="http://schemas.microsoft.com/office/drawing/2014/main" id="{D2E51034-B672-2C6C-C806-3FADA355760D}"/>
                      </a:ext>
                    </a:extLst>
                  </p:cNvPr>
                  <p:cNvGrpSpPr/>
                  <p:nvPr/>
                </p:nvGrpSpPr>
                <p:grpSpPr>
                  <a:xfrm>
                    <a:off x="10705005" y="3155235"/>
                    <a:ext cx="1131955" cy="1103652"/>
                    <a:chOff x="10705005" y="3155235"/>
                    <a:chExt cx="1131955" cy="1103652"/>
                  </a:xfrm>
                </p:grpSpPr>
                <p:sp>
                  <p:nvSpPr>
                    <p:cNvPr id="511" name="Freeform: Shape 510">
                      <a:extLst>
                        <a:ext uri="{FF2B5EF4-FFF2-40B4-BE49-F238E27FC236}">
                          <a16:creationId xmlns:a16="http://schemas.microsoft.com/office/drawing/2014/main" id="{21037F79-59A8-DCCD-85DB-B0CC7AC8F6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221992" y="3421276"/>
                      <a:ext cx="269545" cy="837611"/>
                    </a:xfrm>
                    <a:custGeom>
                      <a:avLst/>
                      <a:gdLst>
                        <a:gd name="connsiteX0" fmla="*/ 0 w 269545"/>
                        <a:gd name="connsiteY0" fmla="*/ 74260 h 837611"/>
                        <a:gd name="connsiteX1" fmla="*/ 0 w 269545"/>
                        <a:gd name="connsiteY1" fmla="*/ 702839 h 837611"/>
                        <a:gd name="connsiteX2" fmla="*/ 134773 w 269545"/>
                        <a:gd name="connsiteY2" fmla="*/ 837611 h 837611"/>
                        <a:gd name="connsiteX3" fmla="*/ 134773 w 269545"/>
                        <a:gd name="connsiteY3" fmla="*/ 837611 h 837611"/>
                        <a:gd name="connsiteX4" fmla="*/ 269545 w 269545"/>
                        <a:gd name="connsiteY4" fmla="*/ 702839 h 837611"/>
                        <a:gd name="connsiteX5" fmla="*/ 269545 w 269545"/>
                        <a:gd name="connsiteY5" fmla="*/ 463213 h 837611"/>
                        <a:gd name="connsiteX6" fmla="*/ 125878 w 269545"/>
                        <a:gd name="connsiteY6" fmla="*/ 0 h 837611"/>
                        <a:gd name="connsiteX7" fmla="*/ 125878 w 269545"/>
                        <a:gd name="connsiteY7" fmla="*/ 0 h 8376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9545" h="837611">
                          <a:moveTo>
                            <a:pt x="0" y="74260"/>
                          </a:moveTo>
                          <a:lnTo>
                            <a:pt x="0" y="702839"/>
                          </a:lnTo>
                          <a:cubicBezTo>
                            <a:pt x="0" y="777234"/>
                            <a:pt x="60378" y="837611"/>
                            <a:pt x="134773" y="837611"/>
                          </a:cubicBezTo>
                          <a:lnTo>
                            <a:pt x="134773" y="837611"/>
                          </a:lnTo>
                          <a:cubicBezTo>
                            <a:pt x="209167" y="837611"/>
                            <a:pt x="269545" y="777234"/>
                            <a:pt x="269545" y="702839"/>
                          </a:cubicBezTo>
                          <a:lnTo>
                            <a:pt x="269545" y="463213"/>
                          </a:lnTo>
                          <a:cubicBezTo>
                            <a:pt x="269545" y="297847"/>
                            <a:pt x="219410" y="136255"/>
                            <a:pt x="125878" y="0"/>
                          </a:cubicBezTo>
                          <a:lnTo>
                            <a:pt x="125878" y="0"/>
                          </a:lnTo>
                        </a:path>
                      </a:pathLst>
                    </a:custGeom>
                    <a:noFill/>
                    <a:ln w="24267" cap="flat">
                      <a:solidFill>
                        <a:srgbClr val="32677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60" name="Freeform: Shape 959">
                      <a:extLst>
                        <a:ext uri="{FF2B5EF4-FFF2-40B4-BE49-F238E27FC236}">
                          <a16:creationId xmlns:a16="http://schemas.microsoft.com/office/drawing/2014/main" id="{0191806B-5BCD-2603-6BFA-23772014A3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50831" y="3421276"/>
                      <a:ext cx="269545" cy="837611"/>
                    </a:xfrm>
                    <a:custGeom>
                      <a:avLst/>
                      <a:gdLst>
                        <a:gd name="connsiteX0" fmla="*/ 0 w 269545"/>
                        <a:gd name="connsiteY0" fmla="*/ 74260 h 837611"/>
                        <a:gd name="connsiteX1" fmla="*/ 0 w 269545"/>
                        <a:gd name="connsiteY1" fmla="*/ 702839 h 837611"/>
                        <a:gd name="connsiteX2" fmla="*/ 134773 w 269545"/>
                        <a:gd name="connsiteY2" fmla="*/ 837611 h 837611"/>
                        <a:gd name="connsiteX3" fmla="*/ 134773 w 269545"/>
                        <a:gd name="connsiteY3" fmla="*/ 837611 h 837611"/>
                        <a:gd name="connsiteX4" fmla="*/ 269545 w 269545"/>
                        <a:gd name="connsiteY4" fmla="*/ 702839 h 837611"/>
                        <a:gd name="connsiteX5" fmla="*/ 269545 w 269545"/>
                        <a:gd name="connsiteY5" fmla="*/ 463213 h 837611"/>
                        <a:gd name="connsiteX6" fmla="*/ 125878 w 269545"/>
                        <a:gd name="connsiteY6" fmla="*/ 0 h 837611"/>
                        <a:gd name="connsiteX7" fmla="*/ 125878 w 269545"/>
                        <a:gd name="connsiteY7" fmla="*/ 0 h 8376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9545" h="837611">
                          <a:moveTo>
                            <a:pt x="0" y="74260"/>
                          </a:moveTo>
                          <a:lnTo>
                            <a:pt x="0" y="702839"/>
                          </a:lnTo>
                          <a:cubicBezTo>
                            <a:pt x="0" y="777234"/>
                            <a:pt x="60378" y="837611"/>
                            <a:pt x="134773" y="837611"/>
                          </a:cubicBezTo>
                          <a:lnTo>
                            <a:pt x="134773" y="837611"/>
                          </a:lnTo>
                          <a:cubicBezTo>
                            <a:pt x="209167" y="837611"/>
                            <a:pt x="269545" y="777234"/>
                            <a:pt x="269545" y="702839"/>
                          </a:cubicBezTo>
                          <a:lnTo>
                            <a:pt x="269545" y="463213"/>
                          </a:lnTo>
                          <a:cubicBezTo>
                            <a:pt x="269545" y="297847"/>
                            <a:pt x="219410" y="136255"/>
                            <a:pt x="125878" y="0"/>
                          </a:cubicBezTo>
                          <a:lnTo>
                            <a:pt x="125878" y="0"/>
                          </a:lnTo>
                        </a:path>
                      </a:pathLst>
                    </a:custGeom>
                    <a:noFill/>
                    <a:ln w="24267" cap="flat">
                      <a:solidFill>
                        <a:srgbClr val="32677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61" name="Freeform: Shape 960">
                      <a:extLst>
                        <a:ext uri="{FF2B5EF4-FFF2-40B4-BE49-F238E27FC236}">
                          <a16:creationId xmlns:a16="http://schemas.microsoft.com/office/drawing/2014/main" id="{F3AFC236-AC5F-7A4C-E602-C562CE9BA2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81287" y="3421276"/>
                      <a:ext cx="269545" cy="837611"/>
                    </a:xfrm>
                    <a:custGeom>
                      <a:avLst/>
                      <a:gdLst>
                        <a:gd name="connsiteX0" fmla="*/ 0 w 269545"/>
                        <a:gd name="connsiteY0" fmla="*/ 74260 h 837611"/>
                        <a:gd name="connsiteX1" fmla="*/ 0 w 269545"/>
                        <a:gd name="connsiteY1" fmla="*/ 702839 h 837611"/>
                        <a:gd name="connsiteX2" fmla="*/ 134773 w 269545"/>
                        <a:gd name="connsiteY2" fmla="*/ 837611 h 837611"/>
                        <a:gd name="connsiteX3" fmla="*/ 134773 w 269545"/>
                        <a:gd name="connsiteY3" fmla="*/ 837611 h 837611"/>
                        <a:gd name="connsiteX4" fmla="*/ 269545 w 269545"/>
                        <a:gd name="connsiteY4" fmla="*/ 702839 h 837611"/>
                        <a:gd name="connsiteX5" fmla="*/ 269545 w 269545"/>
                        <a:gd name="connsiteY5" fmla="*/ 463213 h 837611"/>
                        <a:gd name="connsiteX6" fmla="*/ 125878 w 269545"/>
                        <a:gd name="connsiteY6" fmla="*/ 0 h 837611"/>
                        <a:gd name="connsiteX7" fmla="*/ 125878 w 269545"/>
                        <a:gd name="connsiteY7" fmla="*/ 0 h 8376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9545" h="837611">
                          <a:moveTo>
                            <a:pt x="0" y="74260"/>
                          </a:moveTo>
                          <a:lnTo>
                            <a:pt x="0" y="702839"/>
                          </a:lnTo>
                          <a:cubicBezTo>
                            <a:pt x="0" y="777234"/>
                            <a:pt x="60378" y="837611"/>
                            <a:pt x="134773" y="837611"/>
                          </a:cubicBezTo>
                          <a:lnTo>
                            <a:pt x="134773" y="837611"/>
                          </a:lnTo>
                          <a:cubicBezTo>
                            <a:pt x="209167" y="837611"/>
                            <a:pt x="269545" y="777234"/>
                            <a:pt x="269545" y="702839"/>
                          </a:cubicBezTo>
                          <a:lnTo>
                            <a:pt x="269545" y="463213"/>
                          </a:lnTo>
                          <a:cubicBezTo>
                            <a:pt x="269545" y="297847"/>
                            <a:pt x="219410" y="136255"/>
                            <a:pt x="125878" y="0"/>
                          </a:cubicBezTo>
                          <a:lnTo>
                            <a:pt x="125878" y="0"/>
                          </a:lnTo>
                        </a:path>
                      </a:pathLst>
                    </a:custGeom>
                    <a:noFill/>
                    <a:ln w="24267" cap="flat">
                      <a:solidFill>
                        <a:srgbClr val="32677F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  <p:grpSp>
                  <p:nvGrpSpPr>
                    <p:cNvPr id="962" name="Graphic 11">
                      <a:extLst>
                        <a:ext uri="{FF2B5EF4-FFF2-40B4-BE49-F238E27FC236}">
                          <a16:creationId xmlns:a16="http://schemas.microsoft.com/office/drawing/2014/main" id="{3221F40F-D6AD-C6F5-FE13-A42EFDC77E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705005" y="3155235"/>
                      <a:ext cx="1131955" cy="319950"/>
                      <a:chOff x="10705005" y="3155235"/>
                      <a:chExt cx="1131955" cy="319950"/>
                    </a:xfrm>
                  </p:grpSpPr>
                  <p:sp>
                    <p:nvSpPr>
                      <p:cNvPr id="981" name="Freeform: Shape 980">
                        <a:extLst>
                          <a:ext uri="{FF2B5EF4-FFF2-40B4-BE49-F238E27FC236}">
                            <a16:creationId xmlns:a16="http://schemas.microsoft.com/office/drawing/2014/main" id="{E2990ACC-161C-F8AE-68E9-E4E863D0D5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705005" y="3155235"/>
                        <a:ext cx="1131820" cy="215636"/>
                      </a:xfrm>
                      <a:custGeom>
                        <a:avLst/>
                        <a:gdLst>
                          <a:gd name="connsiteX0" fmla="*/ 0 w 1131820"/>
                          <a:gd name="connsiteY0" fmla="*/ 215636 h 215636"/>
                          <a:gd name="connsiteX1" fmla="*/ 1131820 w 1131820"/>
                          <a:gd name="connsiteY1" fmla="*/ 215636 h 215636"/>
                          <a:gd name="connsiteX2" fmla="*/ 1131820 w 1131820"/>
                          <a:gd name="connsiteY2" fmla="*/ 0 h 215636"/>
                          <a:gd name="connsiteX3" fmla="*/ 425208 w 1131820"/>
                          <a:gd name="connsiteY3" fmla="*/ 0 h 215636"/>
                          <a:gd name="connsiteX4" fmla="*/ 294343 w 1131820"/>
                          <a:gd name="connsiteY4" fmla="*/ 26146 h 215636"/>
                          <a:gd name="connsiteX5" fmla="*/ 0 w 1131820"/>
                          <a:gd name="connsiteY5" fmla="*/ 215636 h 215636"/>
                          <a:gd name="connsiteX6" fmla="*/ 0 w 1131820"/>
                          <a:gd name="connsiteY6" fmla="*/ 215636 h 2156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131820" h="215636">
                            <a:moveTo>
                              <a:pt x="0" y="215636"/>
                            </a:moveTo>
                            <a:lnTo>
                              <a:pt x="1131820" y="215636"/>
                            </a:lnTo>
                            <a:lnTo>
                              <a:pt x="1131820" y="0"/>
                            </a:lnTo>
                            <a:lnTo>
                              <a:pt x="425208" y="0"/>
                            </a:lnTo>
                            <a:lnTo>
                              <a:pt x="294343" y="26146"/>
                            </a:lnTo>
                            <a:cubicBezTo>
                              <a:pt x="175878" y="49731"/>
                              <a:pt x="70621" y="117387"/>
                              <a:pt x="0" y="215636"/>
                            </a:cubicBezTo>
                            <a:lnTo>
                              <a:pt x="0" y="215636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82" name="Freeform: Shape 981">
                        <a:extLst>
                          <a:ext uri="{FF2B5EF4-FFF2-40B4-BE49-F238E27FC236}">
                            <a16:creationId xmlns:a16="http://schemas.microsoft.com/office/drawing/2014/main" id="{C463A411-A236-D995-BCB2-C5F8BAB775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411752" y="3155235"/>
                        <a:ext cx="425207" cy="215636"/>
                      </a:xfrm>
                      <a:custGeom>
                        <a:avLst/>
                        <a:gdLst>
                          <a:gd name="connsiteX0" fmla="*/ 0 w 425207"/>
                          <a:gd name="connsiteY0" fmla="*/ 215636 h 215636"/>
                          <a:gd name="connsiteX1" fmla="*/ 425208 w 425207"/>
                          <a:gd name="connsiteY1" fmla="*/ 215636 h 215636"/>
                          <a:gd name="connsiteX2" fmla="*/ 425208 w 425207"/>
                          <a:gd name="connsiteY2" fmla="*/ 0 h 215636"/>
                          <a:gd name="connsiteX3" fmla="*/ 294343 w 425207"/>
                          <a:gd name="connsiteY3" fmla="*/ 26146 h 215636"/>
                          <a:gd name="connsiteX4" fmla="*/ 0 w 425207"/>
                          <a:gd name="connsiteY4" fmla="*/ 215636 h 215636"/>
                          <a:gd name="connsiteX5" fmla="*/ 0 w 425207"/>
                          <a:gd name="connsiteY5" fmla="*/ 215636 h 2156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25207" h="215636">
                            <a:moveTo>
                              <a:pt x="0" y="215636"/>
                            </a:moveTo>
                            <a:lnTo>
                              <a:pt x="425208" y="215636"/>
                            </a:lnTo>
                            <a:lnTo>
                              <a:pt x="425208" y="0"/>
                            </a:lnTo>
                            <a:lnTo>
                              <a:pt x="294343" y="26146"/>
                            </a:lnTo>
                            <a:cubicBezTo>
                              <a:pt x="175743" y="49731"/>
                              <a:pt x="70486" y="117387"/>
                              <a:pt x="0" y="215636"/>
                            </a:cubicBezTo>
                            <a:lnTo>
                              <a:pt x="0" y="215636"/>
                            </a:lnTo>
                            <a:close/>
                          </a:path>
                        </a:pathLst>
                      </a:custGeom>
                      <a:solidFill>
                        <a:schemeClr val="accent4">
                          <a:lumMod val="75000"/>
                        </a:schemeClr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83" name="Freeform: Shape 982">
                        <a:extLst>
                          <a:ext uri="{FF2B5EF4-FFF2-40B4-BE49-F238E27FC236}">
                            <a16:creationId xmlns:a16="http://schemas.microsoft.com/office/drawing/2014/main" id="{9EEB1A08-9B79-3250-9D57-04F2F68FE1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705005" y="3367367"/>
                        <a:ext cx="859040" cy="107818"/>
                      </a:xfrm>
                      <a:custGeom>
                        <a:avLst/>
                        <a:gdLst>
                          <a:gd name="connsiteX0" fmla="*/ 0 w 859040"/>
                          <a:gd name="connsiteY0" fmla="*/ 0 h 107818"/>
                          <a:gd name="connsiteX1" fmla="*/ 859041 w 859040"/>
                          <a:gd name="connsiteY1" fmla="*/ 0 h 107818"/>
                          <a:gd name="connsiteX2" fmla="*/ 859041 w 859040"/>
                          <a:gd name="connsiteY2" fmla="*/ 107818 h 107818"/>
                          <a:gd name="connsiteX3" fmla="*/ 158223 w 859040"/>
                          <a:gd name="connsiteY3" fmla="*/ 107818 h 107818"/>
                          <a:gd name="connsiteX4" fmla="*/ 9164 w 859040"/>
                          <a:gd name="connsiteY4" fmla="*/ 17386 h 107818"/>
                          <a:gd name="connsiteX5" fmla="*/ 0 w 859040"/>
                          <a:gd name="connsiteY5" fmla="*/ 0 h 1078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859040" h="107818">
                            <a:moveTo>
                              <a:pt x="0" y="0"/>
                            </a:moveTo>
                            <a:lnTo>
                              <a:pt x="859041" y="0"/>
                            </a:lnTo>
                            <a:lnTo>
                              <a:pt x="859041" y="107818"/>
                            </a:lnTo>
                            <a:lnTo>
                              <a:pt x="158223" y="107818"/>
                            </a:lnTo>
                            <a:cubicBezTo>
                              <a:pt x="95554" y="107818"/>
                              <a:pt x="38140" y="73047"/>
                              <a:pt x="9164" y="17386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>
                          <a:lumMod val="75000"/>
                        </a:schemeClr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84" name="Freeform: Shape 983">
                        <a:extLst>
                          <a:ext uri="{FF2B5EF4-FFF2-40B4-BE49-F238E27FC236}">
                            <a16:creationId xmlns:a16="http://schemas.microsoft.com/office/drawing/2014/main" id="{E23CB360-E243-718B-5B2E-7D53C5C92B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411752" y="3367367"/>
                        <a:ext cx="425207" cy="107818"/>
                      </a:xfrm>
                      <a:custGeom>
                        <a:avLst/>
                        <a:gdLst>
                          <a:gd name="connsiteX0" fmla="*/ 0 w 425207"/>
                          <a:gd name="connsiteY0" fmla="*/ 0 h 107818"/>
                          <a:gd name="connsiteX1" fmla="*/ 425208 w 425207"/>
                          <a:gd name="connsiteY1" fmla="*/ 0 h 107818"/>
                          <a:gd name="connsiteX2" fmla="*/ 425208 w 425207"/>
                          <a:gd name="connsiteY2" fmla="*/ 107818 h 107818"/>
                          <a:gd name="connsiteX3" fmla="*/ 158223 w 425207"/>
                          <a:gd name="connsiteY3" fmla="*/ 107818 h 107818"/>
                          <a:gd name="connsiteX4" fmla="*/ 9164 w 425207"/>
                          <a:gd name="connsiteY4" fmla="*/ 17386 h 107818"/>
                          <a:gd name="connsiteX5" fmla="*/ 0 w 425207"/>
                          <a:gd name="connsiteY5" fmla="*/ 0 h 1078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25207" h="107818">
                            <a:moveTo>
                              <a:pt x="0" y="0"/>
                            </a:moveTo>
                            <a:lnTo>
                              <a:pt x="425208" y="0"/>
                            </a:lnTo>
                            <a:lnTo>
                              <a:pt x="425208" y="107818"/>
                            </a:lnTo>
                            <a:lnTo>
                              <a:pt x="158223" y="107818"/>
                            </a:lnTo>
                            <a:cubicBezTo>
                              <a:pt x="95554" y="107818"/>
                              <a:pt x="38140" y="73047"/>
                              <a:pt x="9164" y="17386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>
                          <a:lumMod val="75000"/>
                        </a:schemeClr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grpSp>
                  <p:nvGrpSpPr>
                    <p:cNvPr id="963" name="Graphic 11">
                      <a:extLst>
                        <a:ext uri="{FF2B5EF4-FFF2-40B4-BE49-F238E27FC236}">
                          <a16:creationId xmlns:a16="http://schemas.microsoft.com/office/drawing/2014/main" id="{FB165394-8974-E122-59A4-7ACBFA65502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807769" y="3158065"/>
                      <a:ext cx="123114" cy="404317"/>
                      <a:chOff x="10807769" y="3158065"/>
                      <a:chExt cx="123114" cy="404317"/>
                    </a:xfrm>
                  </p:grpSpPr>
                  <p:sp>
                    <p:nvSpPr>
                      <p:cNvPr id="977" name="Freeform: Shape 976">
                        <a:extLst>
                          <a:ext uri="{FF2B5EF4-FFF2-40B4-BE49-F238E27FC236}">
                            <a16:creationId xmlns:a16="http://schemas.microsoft.com/office/drawing/2014/main" id="{DEAD4E3D-9FF2-D973-B418-A132314945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64306" y="3495131"/>
                        <a:ext cx="35310" cy="67251"/>
                      </a:xfrm>
                      <a:custGeom>
                        <a:avLst/>
                        <a:gdLst>
                          <a:gd name="connsiteX0" fmla="*/ 0 w 35310"/>
                          <a:gd name="connsiteY0" fmla="*/ 0 h 67251"/>
                          <a:gd name="connsiteX1" fmla="*/ 35310 w 35310"/>
                          <a:gd name="connsiteY1" fmla="*/ 0 h 67251"/>
                          <a:gd name="connsiteX2" fmla="*/ 35310 w 35310"/>
                          <a:gd name="connsiteY2" fmla="*/ 67252 h 67251"/>
                          <a:gd name="connsiteX3" fmla="*/ 0 w 35310"/>
                          <a:gd name="connsiteY3" fmla="*/ 67252 h 672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5310" h="67251">
                            <a:moveTo>
                              <a:pt x="0" y="0"/>
                            </a:moveTo>
                            <a:lnTo>
                              <a:pt x="35310" y="0"/>
                            </a:lnTo>
                            <a:lnTo>
                              <a:pt x="35310" y="67252"/>
                            </a:lnTo>
                            <a:lnTo>
                              <a:pt x="0" y="67252"/>
                            </a:lnTo>
                            <a:close/>
                          </a:path>
                        </a:pathLst>
                      </a:custGeom>
                      <a:solidFill>
                        <a:srgbClr val="32677F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 dirty="0"/>
                      </a:p>
                    </p:txBody>
                  </p:sp>
                  <p:sp>
                    <p:nvSpPr>
                      <p:cNvPr id="978" name="Freeform: Shape 977">
                        <a:extLst>
                          <a:ext uri="{FF2B5EF4-FFF2-40B4-BE49-F238E27FC236}">
                            <a16:creationId xmlns:a16="http://schemas.microsoft.com/office/drawing/2014/main" id="{EE70D016-EC79-4142-B97E-0985DDC77C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54602" y="3180033"/>
                        <a:ext cx="76281" cy="315098"/>
                      </a:xfrm>
                      <a:custGeom>
                        <a:avLst/>
                        <a:gdLst>
                          <a:gd name="connsiteX0" fmla="*/ 54583 w 76281"/>
                          <a:gd name="connsiteY0" fmla="*/ 315098 h 315098"/>
                          <a:gd name="connsiteX1" fmla="*/ 0 w 76281"/>
                          <a:gd name="connsiteY1" fmla="*/ 315098 h 315098"/>
                          <a:gd name="connsiteX2" fmla="*/ 0 w 76281"/>
                          <a:gd name="connsiteY2" fmla="*/ 76820 h 315098"/>
                          <a:gd name="connsiteX3" fmla="*/ 9704 w 76281"/>
                          <a:gd name="connsiteY3" fmla="*/ 35580 h 315098"/>
                          <a:gd name="connsiteX4" fmla="*/ 27494 w 76281"/>
                          <a:gd name="connsiteY4" fmla="*/ 0 h 315098"/>
                          <a:gd name="connsiteX5" fmla="*/ 76281 w 76281"/>
                          <a:gd name="connsiteY5" fmla="*/ 24394 h 315098"/>
                          <a:gd name="connsiteX6" fmla="*/ 64287 w 76281"/>
                          <a:gd name="connsiteY6" fmla="*/ 48383 h 315098"/>
                          <a:gd name="connsiteX7" fmla="*/ 54583 w 76281"/>
                          <a:gd name="connsiteY7" fmla="*/ 89624 h 315098"/>
                          <a:gd name="connsiteX8" fmla="*/ 54583 w 76281"/>
                          <a:gd name="connsiteY8" fmla="*/ 315098 h 315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6281" h="315098">
                            <a:moveTo>
                              <a:pt x="54583" y="315098"/>
                            </a:moveTo>
                            <a:lnTo>
                              <a:pt x="0" y="315098"/>
                            </a:lnTo>
                            <a:lnTo>
                              <a:pt x="0" y="76820"/>
                            </a:lnTo>
                            <a:cubicBezTo>
                              <a:pt x="0" y="62534"/>
                              <a:pt x="3369" y="48383"/>
                              <a:pt x="9704" y="35580"/>
                            </a:cubicBezTo>
                            <a:lnTo>
                              <a:pt x="27494" y="0"/>
                            </a:lnTo>
                            <a:lnTo>
                              <a:pt x="76281" y="24394"/>
                            </a:lnTo>
                            <a:lnTo>
                              <a:pt x="64287" y="48383"/>
                            </a:lnTo>
                            <a:cubicBezTo>
                              <a:pt x="57952" y="61187"/>
                              <a:pt x="54583" y="75338"/>
                              <a:pt x="54583" y="89624"/>
                            </a:cubicBezTo>
                            <a:lnTo>
                              <a:pt x="54583" y="315098"/>
                            </a:lnTo>
                            <a:close/>
                          </a:path>
                        </a:pathLst>
                      </a:custGeom>
                      <a:solidFill>
                        <a:srgbClr val="22324E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79" name="Freeform: Shape 978">
                        <a:extLst>
                          <a:ext uri="{FF2B5EF4-FFF2-40B4-BE49-F238E27FC236}">
                            <a16:creationId xmlns:a16="http://schemas.microsoft.com/office/drawing/2014/main" id="{1C2502A6-376F-B7B5-E11A-9105805C35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30747" y="3158065"/>
                        <a:ext cx="100136" cy="46361"/>
                      </a:xfrm>
                      <a:custGeom>
                        <a:avLst/>
                        <a:gdLst>
                          <a:gd name="connsiteX0" fmla="*/ 0 w 100136"/>
                          <a:gd name="connsiteY0" fmla="*/ 0 h 46361"/>
                          <a:gd name="connsiteX1" fmla="*/ 100136 w 100136"/>
                          <a:gd name="connsiteY1" fmla="*/ 0 h 46361"/>
                          <a:gd name="connsiteX2" fmla="*/ 100136 w 100136"/>
                          <a:gd name="connsiteY2" fmla="*/ 46362 h 46361"/>
                          <a:gd name="connsiteX3" fmla="*/ 0 w 100136"/>
                          <a:gd name="connsiteY3" fmla="*/ 46362 h 463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0136" h="46361">
                            <a:moveTo>
                              <a:pt x="0" y="0"/>
                            </a:moveTo>
                            <a:lnTo>
                              <a:pt x="100136" y="0"/>
                            </a:lnTo>
                            <a:lnTo>
                              <a:pt x="100136" y="46362"/>
                            </a:lnTo>
                            <a:lnTo>
                              <a:pt x="0" y="46362"/>
                            </a:lnTo>
                            <a:close/>
                          </a:path>
                        </a:pathLst>
                      </a:custGeom>
                      <a:solidFill>
                        <a:srgbClr val="32677F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80" name="Freeform: Shape 979">
                        <a:extLst>
                          <a:ext uri="{FF2B5EF4-FFF2-40B4-BE49-F238E27FC236}">
                            <a16:creationId xmlns:a16="http://schemas.microsoft.com/office/drawing/2014/main" id="{CC851E36-12BA-0A5B-9692-EB622B37E5C9}"/>
                          </a:ext>
                        </a:extLst>
                      </p:cNvPr>
                      <p:cNvSpPr/>
                      <p:nvPr/>
                    </p:nvSpPr>
                    <p:spPr>
                      <a:xfrm rot="-10800000">
                        <a:off x="10807769" y="3176138"/>
                        <a:ext cx="23046" cy="10107"/>
                      </a:xfrm>
                      <a:custGeom>
                        <a:avLst/>
                        <a:gdLst>
                          <a:gd name="connsiteX0" fmla="*/ 0 w 23046"/>
                          <a:gd name="connsiteY0" fmla="*/ 0 h 10107"/>
                          <a:gd name="connsiteX1" fmla="*/ 23046 w 23046"/>
                          <a:gd name="connsiteY1" fmla="*/ 0 h 10107"/>
                          <a:gd name="connsiteX2" fmla="*/ 23046 w 23046"/>
                          <a:gd name="connsiteY2" fmla="*/ 10108 h 10107"/>
                          <a:gd name="connsiteX3" fmla="*/ 0 w 23046"/>
                          <a:gd name="connsiteY3" fmla="*/ 10108 h 101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3046" h="10107">
                            <a:moveTo>
                              <a:pt x="0" y="0"/>
                            </a:moveTo>
                            <a:lnTo>
                              <a:pt x="23046" y="0"/>
                            </a:lnTo>
                            <a:lnTo>
                              <a:pt x="23046" y="10108"/>
                            </a:lnTo>
                            <a:lnTo>
                              <a:pt x="0" y="10108"/>
                            </a:lnTo>
                            <a:close/>
                          </a:path>
                        </a:pathLst>
                      </a:custGeom>
                      <a:solidFill>
                        <a:srgbClr val="5E7886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964" name="Freeform: Shape 963">
                      <a:extLst>
                        <a:ext uri="{FF2B5EF4-FFF2-40B4-BE49-F238E27FC236}">
                          <a16:creationId xmlns:a16="http://schemas.microsoft.com/office/drawing/2014/main" id="{7AEDA4C4-340C-F212-C9EA-67F5D3A5E6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80748" y="3367367"/>
                      <a:ext cx="69003" cy="95823"/>
                    </a:xfrm>
                    <a:custGeom>
                      <a:avLst/>
                      <a:gdLst>
                        <a:gd name="connsiteX0" fmla="*/ 35041 w 69003"/>
                        <a:gd name="connsiteY0" fmla="*/ 95823 h 95823"/>
                        <a:gd name="connsiteX1" fmla="*/ 69004 w 69003"/>
                        <a:gd name="connsiteY1" fmla="*/ 95823 h 95823"/>
                        <a:gd name="connsiteX2" fmla="*/ 69004 w 69003"/>
                        <a:gd name="connsiteY2" fmla="*/ 0 h 95823"/>
                        <a:gd name="connsiteX3" fmla="*/ 35041 w 69003"/>
                        <a:gd name="connsiteY3" fmla="*/ 0 h 95823"/>
                        <a:gd name="connsiteX4" fmla="*/ 0 w 69003"/>
                        <a:gd name="connsiteY4" fmla="*/ 35041 h 95823"/>
                        <a:gd name="connsiteX5" fmla="*/ 0 w 69003"/>
                        <a:gd name="connsiteY5" fmla="*/ 60917 h 95823"/>
                        <a:gd name="connsiteX6" fmla="*/ 35041 w 69003"/>
                        <a:gd name="connsiteY6" fmla="*/ 95823 h 95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9003" h="95823">
                          <a:moveTo>
                            <a:pt x="35041" y="95823"/>
                          </a:moveTo>
                          <a:lnTo>
                            <a:pt x="69004" y="95823"/>
                          </a:lnTo>
                          <a:lnTo>
                            <a:pt x="69004" y="0"/>
                          </a:lnTo>
                          <a:lnTo>
                            <a:pt x="35041" y="0"/>
                          </a:lnTo>
                          <a:cubicBezTo>
                            <a:pt x="15769" y="0"/>
                            <a:pt x="0" y="15634"/>
                            <a:pt x="0" y="35041"/>
                          </a:cubicBezTo>
                          <a:lnTo>
                            <a:pt x="0" y="60917"/>
                          </a:lnTo>
                          <a:cubicBezTo>
                            <a:pt x="135" y="80190"/>
                            <a:pt x="15769" y="95823"/>
                            <a:pt x="35041" y="95823"/>
                          </a:cubicBez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grpSp>
                  <p:nvGrpSpPr>
                    <p:cNvPr id="965" name="Graphic 11">
                      <a:extLst>
                        <a:ext uri="{FF2B5EF4-FFF2-40B4-BE49-F238E27FC236}">
                          <a16:creationId xmlns:a16="http://schemas.microsoft.com/office/drawing/2014/main" id="{545D56C8-FB79-E38F-737F-DC3A2A2E9A8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77730" y="3158065"/>
                      <a:ext cx="123236" cy="404317"/>
                      <a:chOff x="10977730" y="3158065"/>
                      <a:chExt cx="123236" cy="404317"/>
                    </a:xfrm>
                  </p:grpSpPr>
                  <p:sp>
                    <p:nvSpPr>
                      <p:cNvPr id="973" name="Freeform: Shape 972">
                        <a:extLst>
                          <a:ext uri="{FF2B5EF4-FFF2-40B4-BE49-F238E27FC236}">
                            <a16:creationId xmlns:a16="http://schemas.microsoft.com/office/drawing/2014/main" id="{D6D9B2EF-CF1E-AC1E-68C7-822F316406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34389" y="3495131"/>
                        <a:ext cx="35310" cy="67251"/>
                      </a:xfrm>
                      <a:custGeom>
                        <a:avLst/>
                        <a:gdLst>
                          <a:gd name="connsiteX0" fmla="*/ 0 w 35310"/>
                          <a:gd name="connsiteY0" fmla="*/ 0 h 67251"/>
                          <a:gd name="connsiteX1" fmla="*/ 35311 w 35310"/>
                          <a:gd name="connsiteY1" fmla="*/ 0 h 67251"/>
                          <a:gd name="connsiteX2" fmla="*/ 35311 w 35310"/>
                          <a:gd name="connsiteY2" fmla="*/ 67252 h 67251"/>
                          <a:gd name="connsiteX3" fmla="*/ 0 w 35310"/>
                          <a:gd name="connsiteY3" fmla="*/ 67252 h 672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5310" h="67251">
                            <a:moveTo>
                              <a:pt x="0" y="0"/>
                            </a:moveTo>
                            <a:lnTo>
                              <a:pt x="35311" y="0"/>
                            </a:lnTo>
                            <a:lnTo>
                              <a:pt x="35311" y="67252"/>
                            </a:lnTo>
                            <a:lnTo>
                              <a:pt x="0" y="67252"/>
                            </a:lnTo>
                            <a:close/>
                          </a:path>
                        </a:pathLst>
                      </a:custGeom>
                      <a:solidFill>
                        <a:srgbClr val="32677F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74" name="Freeform: Shape 973">
                        <a:extLst>
                          <a:ext uri="{FF2B5EF4-FFF2-40B4-BE49-F238E27FC236}">
                            <a16:creationId xmlns:a16="http://schemas.microsoft.com/office/drawing/2014/main" id="{35DA6063-F469-EA11-5C83-12D68FCE55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24685" y="3180033"/>
                        <a:ext cx="76280" cy="315098"/>
                      </a:xfrm>
                      <a:custGeom>
                        <a:avLst/>
                        <a:gdLst>
                          <a:gd name="connsiteX0" fmla="*/ 54583 w 76280"/>
                          <a:gd name="connsiteY0" fmla="*/ 315098 h 315098"/>
                          <a:gd name="connsiteX1" fmla="*/ 0 w 76280"/>
                          <a:gd name="connsiteY1" fmla="*/ 315098 h 315098"/>
                          <a:gd name="connsiteX2" fmla="*/ 0 w 76280"/>
                          <a:gd name="connsiteY2" fmla="*/ 76820 h 315098"/>
                          <a:gd name="connsiteX3" fmla="*/ 9704 w 76280"/>
                          <a:gd name="connsiteY3" fmla="*/ 35580 h 315098"/>
                          <a:gd name="connsiteX4" fmla="*/ 27493 w 76280"/>
                          <a:gd name="connsiteY4" fmla="*/ 0 h 315098"/>
                          <a:gd name="connsiteX5" fmla="*/ 76281 w 76280"/>
                          <a:gd name="connsiteY5" fmla="*/ 24394 h 315098"/>
                          <a:gd name="connsiteX6" fmla="*/ 64286 w 76280"/>
                          <a:gd name="connsiteY6" fmla="*/ 48383 h 315098"/>
                          <a:gd name="connsiteX7" fmla="*/ 54583 w 76280"/>
                          <a:gd name="connsiteY7" fmla="*/ 89624 h 315098"/>
                          <a:gd name="connsiteX8" fmla="*/ 54583 w 76280"/>
                          <a:gd name="connsiteY8" fmla="*/ 315098 h 315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6280" h="315098">
                            <a:moveTo>
                              <a:pt x="54583" y="315098"/>
                            </a:moveTo>
                            <a:lnTo>
                              <a:pt x="0" y="315098"/>
                            </a:lnTo>
                            <a:lnTo>
                              <a:pt x="0" y="76820"/>
                            </a:lnTo>
                            <a:cubicBezTo>
                              <a:pt x="0" y="62534"/>
                              <a:pt x="3369" y="48383"/>
                              <a:pt x="9704" y="35580"/>
                            </a:cubicBezTo>
                            <a:lnTo>
                              <a:pt x="27493" y="0"/>
                            </a:lnTo>
                            <a:lnTo>
                              <a:pt x="76281" y="24394"/>
                            </a:lnTo>
                            <a:lnTo>
                              <a:pt x="64286" y="48383"/>
                            </a:lnTo>
                            <a:cubicBezTo>
                              <a:pt x="57952" y="61187"/>
                              <a:pt x="54583" y="75338"/>
                              <a:pt x="54583" y="89624"/>
                            </a:cubicBezTo>
                            <a:lnTo>
                              <a:pt x="54583" y="315098"/>
                            </a:lnTo>
                            <a:close/>
                          </a:path>
                        </a:pathLst>
                      </a:custGeom>
                      <a:solidFill>
                        <a:srgbClr val="22324E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75" name="Freeform: Shape 974">
                        <a:extLst>
                          <a:ext uri="{FF2B5EF4-FFF2-40B4-BE49-F238E27FC236}">
                            <a16:creationId xmlns:a16="http://schemas.microsoft.com/office/drawing/2014/main" id="{A3A89326-3270-0444-52B1-7BB0B6EF28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00830" y="3158065"/>
                        <a:ext cx="100136" cy="46361"/>
                      </a:xfrm>
                      <a:custGeom>
                        <a:avLst/>
                        <a:gdLst>
                          <a:gd name="connsiteX0" fmla="*/ 0 w 100136"/>
                          <a:gd name="connsiteY0" fmla="*/ 0 h 46361"/>
                          <a:gd name="connsiteX1" fmla="*/ 100136 w 100136"/>
                          <a:gd name="connsiteY1" fmla="*/ 0 h 46361"/>
                          <a:gd name="connsiteX2" fmla="*/ 100136 w 100136"/>
                          <a:gd name="connsiteY2" fmla="*/ 46362 h 46361"/>
                          <a:gd name="connsiteX3" fmla="*/ 0 w 100136"/>
                          <a:gd name="connsiteY3" fmla="*/ 46362 h 463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0136" h="46361">
                            <a:moveTo>
                              <a:pt x="0" y="0"/>
                            </a:moveTo>
                            <a:lnTo>
                              <a:pt x="100136" y="0"/>
                            </a:lnTo>
                            <a:lnTo>
                              <a:pt x="100136" y="46362"/>
                            </a:lnTo>
                            <a:lnTo>
                              <a:pt x="0" y="46362"/>
                            </a:lnTo>
                            <a:close/>
                          </a:path>
                        </a:pathLst>
                      </a:custGeom>
                      <a:solidFill>
                        <a:srgbClr val="32677F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76" name="Freeform: Shape 975">
                        <a:extLst>
                          <a:ext uri="{FF2B5EF4-FFF2-40B4-BE49-F238E27FC236}">
                            <a16:creationId xmlns:a16="http://schemas.microsoft.com/office/drawing/2014/main" id="{AC960241-BD14-FDE8-A0E5-E6380AA4DF3E}"/>
                          </a:ext>
                        </a:extLst>
                      </p:cNvPr>
                      <p:cNvSpPr/>
                      <p:nvPr/>
                    </p:nvSpPr>
                    <p:spPr>
                      <a:xfrm rot="-10800000">
                        <a:off x="10977730" y="3176138"/>
                        <a:ext cx="23046" cy="10107"/>
                      </a:xfrm>
                      <a:custGeom>
                        <a:avLst/>
                        <a:gdLst>
                          <a:gd name="connsiteX0" fmla="*/ 0 w 23046"/>
                          <a:gd name="connsiteY0" fmla="*/ 0 h 10107"/>
                          <a:gd name="connsiteX1" fmla="*/ 23046 w 23046"/>
                          <a:gd name="connsiteY1" fmla="*/ 0 h 10107"/>
                          <a:gd name="connsiteX2" fmla="*/ 23046 w 23046"/>
                          <a:gd name="connsiteY2" fmla="*/ 10108 h 10107"/>
                          <a:gd name="connsiteX3" fmla="*/ 0 w 23046"/>
                          <a:gd name="connsiteY3" fmla="*/ 10108 h 101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3046" h="10107">
                            <a:moveTo>
                              <a:pt x="0" y="0"/>
                            </a:moveTo>
                            <a:lnTo>
                              <a:pt x="23046" y="0"/>
                            </a:lnTo>
                            <a:lnTo>
                              <a:pt x="23046" y="10108"/>
                            </a:lnTo>
                            <a:lnTo>
                              <a:pt x="0" y="10108"/>
                            </a:lnTo>
                            <a:close/>
                          </a:path>
                        </a:pathLst>
                      </a:custGeom>
                      <a:solidFill>
                        <a:srgbClr val="5E7886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966" name="Freeform: Shape 965">
                      <a:extLst>
                        <a:ext uri="{FF2B5EF4-FFF2-40B4-BE49-F238E27FC236}">
                          <a16:creationId xmlns:a16="http://schemas.microsoft.com/office/drawing/2014/main" id="{C4A4DFE2-B665-EAA6-C220-AA01466E3F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50831" y="3367367"/>
                      <a:ext cx="69003" cy="95823"/>
                    </a:xfrm>
                    <a:custGeom>
                      <a:avLst/>
                      <a:gdLst>
                        <a:gd name="connsiteX0" fmla="*/ 35041 w 69003"/>
                        <a:gd name="connsiteY0" fmla="*/ 95823 h 95823"/>
                        <a:gd name="connsiteX1" fmla="*/ 69004 w 69003"/>
                        <a:gd name="connsiteY1" fmla="*/ 95823 h 95823"/>
                        <a:gd name="connsiteX2" fmla="*/ 69004 w 69003"/>
                        <a:gd name="connsiteY2" fmla="*/ 0 h 95823"/>
                        <a:gd name="connsiteX3" fmla="*/ 35041 w 69003"/>
                        <a:gd name="connsiteY3" fmla="*/ 0 h 95823"/>
                        <a:gd name="connsiteX4" fmla="*/ 0 w 69003"/>
                        <a:gd name="connsiteY4" fmla="*/ 35041 h 95823"/>
                        <a:gd name="connsiteX5" fmla="*/ 0 w 69003"/>
                        <a:gd name="connsiteY5" fmla="*/ 60917 h 95823"/>
                        <a:gd name="connsiteX6" fmla="*/ 35041 w 69003"/>
                        <a:gd name="connsiteY6" fmla="*/ 95823 h 95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9003" h="95823">
                          <a:moveTo>
                            <a:pt x="35041" y="95823"/>
                          </a:moveTo>
                          <a:lnTo>
                            <a:pt x="69004" y="95823"/>
                          </a:lnTo>
                          <a:lnTo>
                            <a:pt x="69004" y="0"/>
                          </a:lnTo>
                          <a:lnTo>
                            <a:pt x="35041" y="0"/>
                          </a:lnTo>
                          <a:cubicBezTo>
                            <a:pt x="15768" y="0"/>
                            <a:pt x="0" y="15634"/>
                            <a:pt x="0" y="35041"/>
                          </a:cubicBezTo>
                          <a:lnTo>
                            <a:pt x="0" y="60917"/>
                          </a:lnTo>
                          <a:cubicBezTo>
                            <a:pt x="0" y="80190"/>
                            <a:pt x="15768" y="95823"/>
                            <a:pt x="35041" y="95823"/>
                          </a:cubicBez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grpSp>
                  <p:nvGrpSpPr>
                    <p:cNvPr id="967" name="Graphic 11">
                      <a:extLst>
                        <a:ext uri="{FF2B5EF4-FFF2-40B4-BE49-F238E27FC236}">
                          <a16:creationId xmlns:a16="http://schemas.microsoft.com/office/drawing/2014/main" id="{3FDAB636-0099-2F62-B5EC-DFD61EA4DAB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47840" y="3158065"/>
                      <a:ext cx="123074" cy="404317"/>
                      <a:chOff x="11147840" y="3158065"/>
                      <a:chExt cx="123074" cy="404317"/>
                    </a:xfrm>
                  </p:grpSpPr>
                  <p:sp>
                    <p:nvSpPr>
                      <p:cNvPr id="969" name="Freeform: Shape 968">
                        <a:extLst>
                          <a:ext uri="{FF2B5EF4-FFF2-40B4-BE49-F238E27FC236}">
                            <a16:creationId xmlns:a16="http://schemas.microsoft.com/office/drawing/2014/main" id="{587AF6A8-4022-E502-0364-E4E875BE73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204337" y="3495131"/>
                        <a:ext cx="35310" cy="67251"/>
                      </a:xfrm>
                      <a:custGeom>
                        <a:avLst/>
                        <a:gdLst>
                          <a:gd name="connsiteX0" fmla="*/ 0 w 35310"/>
                          <a:gd name="connsiteY0" fmla="*/ 0 h 67251"/>
                          <a:gd name="connsiteX1" fmla="*/ 35310 w 35310"/>
                          <a:gd name="connsiteY1" fmla="*/ 0 h 67251"/>
                          <a:gd name="connsiteX2" fmla="*/ 35310 w 35310"/>
                          <a:gd name="connsiteY2" fmla="*/ 67252 h 67251"/>
                          <a:gd name="connsiteX3" fmla="*/ 0 w 35310"/>
                          <a:gd name="connsiteY3" fmla="*/ 67252 h 672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5310" h="67251">
                            <a:moveTo>
                              <a:pt x="0" y="0"/>
                            </a:moveTo>
                            <a:lnTo>
                              <a:pt x="35310" y="0"/>
                            </a:lnTo>
                            <a:lnTo>
                              <a:pt x="35310" y="67252"/>
                            </a:lnTo>
                            <a:lnTo>
                              <a:pt x="0" y="67252"/>
                            </a:lnTo>
                            <a:close/>
                          </a:path>
                        </a:pathLst>
                      </a:custGeom>
                      <a:solidFill>
                        <a:srgbClr val="32677F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70" name="Freeform: Shape 969">
                        <a:extLst>
                          <a:ext uri="{FF2B5EF4-FFF2-40B4-BE49-F238E27FC236}">
                            <a16:creationId xmlns:a16="http://schemas.microsoft.com/office/drawing/2014/main" id="{906D23EE-FB57-DE65-EC2F-78710A862F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94633" y="3180033"/>
                        <a:ext cx="76281" cy="315098"/>
                      </a:xfrm>
                      <a:custGeom>
                        <a:avLst/>
                        <a:gdLst>
                          <a:gd name="connsiteX0" fmla="*/ 54583 w 76281"/>
                          <a:gd name="connsiteY0" fmla="*/ 315098 h 315098"/>
                          <a:gd name="connsiteX1" fmla="*/ 0 w 76281"/>
                          <a:gd name="connsiteY1" fmla="*/ 315098 h 315098"/>
                          <a:gd name="connsiteX2" fmla="*/ 0 w 76281"/>
                          <a:gd name="connsiteY2" fmla="*/ 76820 h 315098"/>
                          <a:gd name="connsiteX3" fmla="*/ 9704 w 76281"/>
                          <a:gd name="connsiteY3" fmla="*/ 35580 h 315098"/>
                          <a:gd name="connsiteX4" fmla="*/ 27494 w 76281"/>
                          <a:gd name="connsiteY4" fmla="*/ 0 h 315098"/>
                          <a:gd name="connsiteX5" fmla="*/ 76281 w 76281"/>
                          <a:gd name="connsiteY5" fmla="*/ 24394 h 315098"/>
                          <a:gd name="connsiteX6" fmla="*/ 64286 w 76281"/>
                          <a:gd name="connsiteY6" fmla="*/ 48383 h 315098"/>
                          <a:gd name="connsiteX7" fmla="*/ 54583 w 76281"/>
                          <a:gd name="connsiteY7" fmla="*/ 89624 h 315098"/>
                          <a:gd name="connsiteX8" fmla="*/ 54583 w 76281"/>
                          <a:gd name="connsiteY8" fmla="*/ 315098 h 315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6281" h="315098">
                            <a:moveTo>
                              <a:pt x="54583" y="315098"/>
                            </a:moveTo>
                            <a:lnTo>
                              <a:pt x="0" y="315098"/>
                            </a:lnTo>
                            <a:lnTo>
                              <a:pt x="0" y="76820"/>
                            </a:lnTo>
                            <a:cubicBezTo>
                              <a:pt x="0" y="62534"/>
                              <a:pt x="3369" y="48383"/>
                              <a:pt x="9704" y="35580"/>
                            </a:cubicBezTo>
                            <a:lnTo>
                              <a:pt x="27494" y="0"/>
                            </a:lnTo>
                            <a:lnTo>
                              <a:pt x="76281" y="24394"/>
                            </a:lnTo>
                            <a:lnTo>
                              <a:pt x="64286" y="48383"/>
                            </a:lnTo>
                            <a:cubicBezTo>
                              <a:pt x="57952" y="61187"/>
                              <a:pt x="54583" y="75338"/>
                              <a:pt x="54583" y="89624"/>
                            </a:cubicBezTo>
                            <a:lnTo>
                              <a:pt x="54583" y="315098"/>
                            </a:lnTo>
                            <a:close/>
                          </a:path>
                        </a:pathLst>
                      </a:custGeom>
                      <a:solidFill>
                        <a:srgbClr val="22324E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71" name="Freeform: Shape 970">
                        <a:extLst>
                          <a:ext uri="{FF2B5EF4-FFF2-40B4-BE49-F238E27FC236}">
                            <a16:creationId xmlns:a16="http://schemas.microsoft.com/office/drawing/2014/main" id="{1F579A3D-8472-CF65-0B67-67AF205FFA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70779" y="3158065"/>
                        <a:ext cx="100136" cy="46361"/>
                      </a:xfrm>
                      <a:custGeom>
                        <a:avLst/>
                        <a:gdLst>
                          <a:gd name="connsiteX0" fmla="*/ 0 w 100136"/>
                          <a:gd name="connsiteY0" fmla="*/ 0 h 46361"/>
                          <a:gd name="connsiteX1" fmla="*/ 100136 w 100136"/>
                          <a:gd name="connsiteY1" fmla="*/ 0 h 46361"/>
                          <a:gd name="connsiteX2" fmla="*/ 100136 w 100136"/>
                          <a:gd name="connsiteY2" fmla="*/ 46362 h 46361"/>
                          <a:gd name="connsiteX3" fmla="*/ 0 w 100136"/>
                          <a:gd name="connsiteY3" fmla="*/ 46362 h 463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0136" h="46361">
                            <a:moveTo>
                              <a:pt x="0" y="0"/>
                            </a:moveTo>
                            <a:lnTo>
                              <a:pt x="100136" y="0"/>
                            </a:lnTo>
                            <a:lnTo>
                              <a:pt x="100136" y="46362"/>
                            </a:lnTo>
                            <a:lnTo>
                              <a:pt x="0" y="46362"/>
                            </a:lnTo>
                            <a:close/>
                          </a:path>
                        </a:pathLst>
                      </a:custGeom>
                      <a:solidFill>
                        <a:srgbClr val="32677F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972" name="Freeform: Shape 971">
                        <a:extLst>
                          <a:ext uri="{FF2B5EF4-FFF2-40B4-BE49-F238E27FC236}">
                            <a16:creationId xmlns:a16="http://schemas.microsoft.com/office/drawing/2014/main" id="{0291F567-3DEE-EC5E-78A7-E8B171F7258D}"/>
                          </a:ext>
                        </a:extLst>
                      </p:cNvPr>
                      <p:cNvSpPr/>
                      <p:nvPr/>
                    </p:nvSpPr>
                    <p:spPr>
                      <a:xfrm rot="-10800000">
                        <a:off x="11147840" y="3176138"/>
                        <a:ext cx="23046" cy="10107"/>
                      </a:xfrm>
                      <a:custGeom>
                        <a:avLst/>
                        <a:gdLst>
                          <a:gd name="connsiteX0" fmla="*/ 0 w 23046"/>
                          <a:gd name="connsiteY0" fmla="*/ 0 h 10107"/>
                          <a:gd name="connsiteX1" fmla="*/ 23046 w 23046"/>
                          <a:gd name="connsiteY1" fmla="*/ 0 h 10107"/>
                          <a:gd name="connsiteX2" fmla="*/ 23046 w 23046"/>
                          <a:gd name="connsiteY2" fmla="*/ 10108 h 10107"/>
                          <a:gd name="connsiteX3" fmla="*/ 0 w 23046"/>
                          <a:gd name="connsiteY3" fmla="*/ 10108 h 101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3046" h="10107">
                            <a:moveTo>
                              <a:pt x="0" y="0"/>
                            </a:moveTo>
                            <a:lnTo>
                              <a:pt x="23046" y="0"/>
                            </a:lnTo>
                            <a:lnTo>
                              <a:pt x="23046" y="10108"/>
                            </a:lnTo>
                            <a:lnTo>
                              <a:pt x="0" y="10108"/>
                            </a:lnTo>
                            <a:close/>
                          </a:path>
                        </a:pathLst>
                      </a:custGeom>
                      <a:solidFill>
                        <a:srgbClr val="5E7886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968" name="Freeform: Shape 967">
                      <a:extLst>
                        <a:ext uri="{FF2B5EF4-FFF2-40B4-BE49-F238E27FC236}">
                          <a16:creationId xmlns:a16="http://schemas.microsoft.com/office/drawing/2014/main" id="{70AF020E-0A30-8396-46F6-81C70DC459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220779" y="3367367"/>
                      <a:ext cx="69003" cy="95823"/>
                    </a:xfrm>
                    <a:custGeom>
                      <a:avLst/>
                      <a:gdLst>
                        <a:gd name="connsiteX0" fmla="*/ 35041 w 69003"/>
                        <a:gd name="connsiteY0" fmla="*/ 95823 h 95823"/>
                        <a:gd name="connsiteX1" fmla="*/ 69004 w 69003"/>
                        <a:gd name="connsiteY1" fmla="*/ 95823 h 95823"/>
                        <a:gd name="connsiteX2" fmla="*/ 69004 w 69003"/>
                        <a:gd name="connsiteY2" fmla="*/ 0 h 95823"/>
                        <a:gd name="connsiteX3" fmla="*/ 35041 w 69003"/>
                        <a:gd name="connsiteY3" fmla="*/ 0 h 95823"/>
                        <a:gd name="connsiteX4" fmla="*/ 0 w 69003"/>
                        <a:gd name="connsiteY4" fmla="*/ 35041 h 95823"/>
                        <a:gd name="connsiteX5" fmla="*/ 0 w 69003"/>
                        <a:gd name="connsiteY5" fmla="*/ 60917 h 95823"/>
                        <a:gd name="connsiteX6" fmla="*/ 35041 w 69003"/>
                        <a:gd name="connsiteY6" fmla="*/ 95823 h 95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9003" h="95823">
                          <a:moveTo>
                            <a:pt x="35041" y="95823"/>
                          </a:moveTo>
                          <a:lnTo>
                            <a:pt x="69004" y="95823"/>
                          </a:lnTo>
                          <a:lnTo>
                            <a:pt x="69004" y="0"/>
                          </a:lnTo>
                          <a:lnTo>
                            <a:pt x="35041" y="0"/>
                          </a:lnTo>
                          <a:cubicBezTo>
                            <a:pt x="15769" y="0"/>
                            <a:pt x="0" y="15634"/>
                            <a:pt x="0" y="35041"/>
                          </a:cubicBezTo>
                          <a:lnTo>
                            <a:pt x="0" y="60917"/>
                          </a:lnTo>
                          <a:cubicBezTo>
                            <a:pt x="135" y="80190"/>
                            <a:pt x="15769" y="95823"/>
                            <a:pt x="35041" y="95823"/>
                          </a:cubicBez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499" name="Freeform: Shape 498">
                    <a:extLst>
                      <a:ext uri="{FF2B5EF4-FFF2-40B4-BE49-F238E27FC236}">
                        <a16:creationId xmlns:a16="http://schemas.microsoft.com/office/drawing/2014/main" id="{B415C22E-E9B1-8DB3-970F-1602F0883D94}"/>
                      </a:ext>
                    </a:extLst>
                  </p:cNvPr>
                  <p:cNvSpPr/>
                  <p:nvPr/>
                </p:nvSpPr>
                <p:spPr>
                  <a:xfrm>
                    <a:off x="11152854" y="2829894"/>
                    <a:ext cx="173587" cy="173587"/>
                  </a:xfrm>
                  <a:custGeom>
                    <a:avLst/>
                    <a:gdLst>
                      <a:gd name="connsiteX0" fmla="*/ 173587 w 173587"/>
                      <a:gd name="connsiteY0" fmla="*/ 86793 h 173587"/>
                      <a:gd name="connsiteX1" fmla="*/ 86794 w 173587"/>
                      <a:gd name="connsiteY1" fmla="*/ 173587 h 173587"/>
                      <a:gd name="connsiteX2" fmla="*/ 0 w 173587"/>
                      <a:gd name="connsiteY2" fmla="*/ 86793 h 173587"/>
                      <a:gd name="connsiteX3" fmla="*/ 86794 w 173587"/>
                      <a:gd name="connsiteY3" fmla="*/ 0 h 173587"/>
                      <a:gd name="connsiteX4" fmla="*/ 173587 w 173587"/>
                      <a:gd name="connsiteY4" fmla="*/ 86793 h 173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3587" h="173587">
                        <a:moveTo>
                          <a:pt x="173587" y="86793"/>
                        </a:moveTo>
                        <a:cubicBezTo>
                          <a:pt x="173587" y="134728"/>
                          <a:pt x="134728" y="173587"/>
                          <a:pt x="86794" y="173587"/>
                        </a:cubicBezTo>
                        <a:cubicBezTo>
                          <a:pt x="38859" y="173587"/>
                          <a:pt x="0" y="134728"/>
                          <a:pt x="0" y="86793"/>
                        </a:cubicBezTo>
                        <a:cubicBezTo>
                          <a:pt x="0" y="38859"/>
                          <a:pt x="38859" y="0"/>
                          <a:pt x="86794" y="0"/>
                        </a:cubicBezTo>
                        <a:cubicBezTo>
                          <a:pt x="134728" y="0"/>
                          <a:pt x="173587" y="38859"/>
                          <a:pt x="173587" y="86793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03" name="Freeform: Shape 502">
                    <a:extLst>
                      <a:ext uri="{FF2B5EF4-FFF2-40B4-BE49-F238E27FC236}">
                        <a16:creationId xmlns:a16="http://schemas.microsoft.com/office/drawing/2014/main" id="{DE8813FE-4D96-4695-1973-DDEAFA6F3270}"/>
                      </a:ext>
                    </a:extLst>
                  </p:cNvPr>
                  <p:cNvSpPr/>
                  <p:nvPr/>
                </p:nvSpPr>
                <p:spPr>
                  <a:xfrm>
                    <a:off x="10644626" y="3003077"/>
                    <a:ext cx="86524" cy="86523"/>
                  </a:xfrm>
                  <a:custGeom>
                    <a:avLst/>
                    <a:gdLst>
                      <a:gd name="connsiteX0" fmla="*/ 0 w 86524"/>
                      <a:gd name="connsiteY0" fmla="*/ 0 h 86523"/>
                      <a:gd name="connsiteX1" fmla="*/ 86524 w 86524"/>
                      <a:gd name="connsiteY1" fmla="*/ 0 h 86523"/>
                      <a:gd name="connsiteX2" fmla="*/ 86524 w 86524"/>
                      <a:gd name="connsiteY2" fmla="*/ 86524 h 86523"/>
                      <a:gd name="connsiteX3" fmla="*/ 0 w 86524"/>
                      <a:gd name="connsiteY3" fmla="*/ 86524 h 86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6524" h="86523">
                        <a:moveTo>
                          <a:pt x="0" y="0"/>
                        </a:moveTo>
                        <a:lnTo>
                          <a:pt x="86524" y="0"/>
                        </a:lnTo>
                        <a:lnTo>
                          <a:pt x="86524" y="86524"/>
                        </a:lnTo>
                        <a:lnTo>
                          <a:pt x="0" y="86524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04" name="Freeform: Shape 503">
                    <a:extLst>
                      <a:ext uri="{FF2B5EF4-FFF2-40B4-BE49-F238E27FC236}">
                        <a16:creationId xmlns:a16="http://schemas.microsoft.com/office/drawing/2014/main" id="{5147F8C6-2CA5-637B-577A-6F6ABB32B5DD}"/>
                      </a:ext>
                    </a:extLst>
                  </p:cNvPr>
                  <p:cNvSpPr/>
                  <p:nvPr/>
                </p:nvSpPr>
                <p:spPr>
                  <a:xfrm>
                    <a:off x="9421368" y="1255689"/>
                    <a:ext cx="1620764" cy="868643"/>
                  </a:xfrm>
                  <a:custGeom>
                    <a:avLst/>
                    <a:gdLst>
                      <a:gd name="connsiteX0" fmla="*/ 104106 w 1620764"/>
                      <a:gd name="connsiteY0" fmla="*/ 868401 h 868643"/>
                      <a:gd name="connsiteX1" fmla="*/ 10169 w 1620764"/>
                      <a:gd name="connsiteY1" fmla="*/ 814762 h 868643"/>
                      <a:gd name="connsiteX2" fmla="*/ 53836 w 1620764"/>
                      <a:gd name="connsiteY2" fmla="*/ 684571 h 868643"/>
                      <a:gd name="connsiteX3" fmla="*/ 1480404 w 1620764"/>
                      <a:gd name="connsiteY3" fmla="*/ 10170 h 868643"/>
                      <a:gd name="connsiteX4" fmla="*/ 1610595 w 1620764"/>
                      <a:gd name="connsiteY4" fmla="*/ 53836 h 868643"/>
                      <a:gd name="connsiteX5" fmla="*/ 1566928 w 1620764"/>
                      <a:gd name="connsiteY5" fmla="*/ 184026 h 868643"/>
                      <a:gd name="connsiteX6" fmla="*/ 140225 w 1620764"/>
                      <a:gd name="connsiteY6" fmla="*/ 858563 h 868643"/>
                      <a:gd name="connsiteX7" fmla="*/ 104106 w 1620764"/>
                      <a:gd name="connsiteY7" fmla="*/ 868401 h 868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20764" h="868643">
                        <a:moveTo>
                          <a:pt x="104106" y="868401"/>
                        </a:moveTo>
                        <a:cubicBezTo>
                          <a:pt x="65965" y="871097"/>
                          <a:pt x="28229" y="851150"/>
                          <a:pt x="10169" y="814762"/>
                        </a:cubicBezTo>
                        <a:cubicBezTo>
                          <a:pt x="-13685" y="766783"/>
                          <a:pt x="5857" y="708426"/>
                          <a:pt x="53836" y="684571"/>
                        </a:cubicBezTo>
                        <a:lnTo>
                          <a:pt x="1480404" y="10170"/>
                        </a:lnTo>
                        <a:cubicBezTo>
                          <a:pt x="1528384" y="-13685"/>
                          <a:pt x="1586740" y="5857"/>
                          <a:pt x="1610595" y="53836"/>
                        </a:cubicBezTo>
                        <a:cubicBezTo>
                          <a:pt x="1634450" y="101815"/>
                          <a:pt x="1614907" y="160171"/>
                          <a:pt x="1566928" y="184026"/>
                        </a:cubicBezTo>
                        <a:lnTo>
                          <a:pt x="140225" y="858563"/>
                        </a:lnTo>
                        <a:cubicBezTo>
                          <a:pt x="128500" y="864223"/>
                          <a:pt x="116235" y="867593"/>
                          <a:pt x="104106" y="86840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  <p:grpSp>
                <p:nvGrpSpPr>
                  <p:cNvPr id="505" name="Graphic 11">
                    <a:extLst>
                      <a:ext uri="{FF2B5EF4-FFF2-40B4-BE49-F238E27FC236}">
                        <a16:creationId xmlns:a16="http://schemas.microsoft.com/office/drawing/2014/main" id="{D8810FD0-8292-5DAD-9B14-A2BFCDB14E3D}"/>
                      </a:ext>
                    </a:extLst>
                  </p:cNvPr>
                  <p:cNvGrpSpPr/>
                  <p:nvPr/>
                </p:nvGrpSpPr>
                <p:grpSpPr>
                  <a:xfrm>
                    <a:off x="8766840" y="2021748"/>
                    <a:ext cx="752299" cy="541027"/>
                    <a:chOff x="8766840" y="2021748"/>
                    <a:chExt cx="752299" cy="541027"/>
                  </a:xfrm>
                </p:grpSpPr>
                <p:sp>
                  <p:nvSpPr>
                    <p:cNvPr id="506" name="Freeform: Shape 505">
                      <a:extLst>
                        <a:ext uri="{FF2B5EF4-FFF2-40B4-BE49-F238E27FC236}">
                          <a16:creationId xmlns:a16="http://schemas.microsoft.com/office/drawing/2014/main" id="{16847031-7BDB-3E09-FEC7-702E9B2985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78118" y="2021748"/>
                      <a:ext cx="333525" cy="507361"/>
                    </a:xfrm>
                    <a:custGeom>
                      <a:avLst/>
                      <a:gdLst>
                        <a:gd name="connsiteX0" fmla="*/ 57191 w 333525"/>
                        <a:gd name="connsiteY0" fmla="*/ 504774 h 507361"/>
                        <a:gd name="connsiteX1" fmla="*/ 38727 w 333525"/>
                        <a:gd name="connsiteY1" fmla="*/ 507200 h 507361"/>
                        <a:gd name="connsiteX2" fmla="*/ 182 w 333525"/>
                        <a:gd name="connsiteY2" fmla="*/ 460838 h 507361"/>
                        <a:gd name="connsiteX3" fmla="*/ 10290 w 333525"/>
                        <a:gd name="connsiteY3" fmla="*/ 348707 h 507361"/>
                        <a:gd name="connsiteX4" fmla="*/ 276196 w 333525"/>
                        <a:gd name="connsiteY4" fmla="*/ 2611 h 507361"/>
                        <a:gd name="connsiteX5" fmla="*/ 330914 w 333525"/>
                        <a:gd name="connsiteY5" fmla="*/ 27948 h 507361"/>
                        <a:gd name="connsiteX6" fmla="*/ 305577 w 333525"/>
                        <a:gd name="connsiteY6" fmla="*/ 82666 h 507361"/>
                        <a:gd name="connsiteX7" fmla="*/ 95197 w 333525"/>
                        <a:gd name="connsiteY7" fmla="*/ 356389 h 507361"/>
                        <a:gd name="connsiteX8" fmla="*/ 85089 w 333525"/>
                        <a:gd name="connsiteY8" fmla="*/ 468520 h 507361"/>
                        <a:gd name="connsiteX9" fmla="*/ 57191 w 333525"/>
                        <a:gd name="connsiteY9" fmla="*/ 504774 h 507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33525" h="507361">
                          <a:moveTo>
                            <a:pt x="57191" y="504774"/>
                          </a:moveTo>
                          <a:cubicBezTo>
                            <a:pt x="51396" y="506930"/>
                            <a:pt x="45196" y="507739"/>
                            <a:pt x="38727" y="507200"/>
                          </a:cubicBezTo>
                          <a:cubicBezTo>
                            <a:pt x="15277" y="505043"/>
                            <a:pt x="-1974" y="484288"/>
                            <a:pt x="182" y="460838"/>
                          </a:cubicBezTo>
                          <a:lnTo>
                            <a:pt x="10290" y="348707"/>
                          </a:lnTo>
                          <a:cubicBezTo>
                            <a:pt x="24441" y="192371"/>
                            <a:pt x="128890" y="56520"/>
                            <a:pt x="276196" y="2611"/>
                          </a:cubicBezTo>
                          <a:cubicBezTo>
                            <a:pt x="298299" y="-5475"/>
                            <a:pt x="322828" y="5846"/>
                            <a:pt x="330914" y="27948"/>
                          </a:cubicBezTo>
                          <a:cubicBezTo>
                            <a:pt x="339000" y="50051"/>
                            <a:pt x="327680" y="74580"/>
                            <a:pt x="305577" y="82666"/>
                          </a:cubicBezTo>
                          <a:cubicBezTo>
                            <a:pt x="188998" y="125254"/>
                            <a:pt x="106518" y="232668"/>
                            <a:pt x="95197" y="356389"/>
                          </a:cubicBezTo>
                          <a:lnTo>
                            <a:pt x="85089" y="468520"/>
                          </a:lnTo>
                          <a:cubicBezTo>
                            <a:pt x="83472" y="485636"/>
                            <a:pt x="72151" y="499383"/>
                            <a:pt x="57191" y="504774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7" name="Freeform: Shape 506">
                      <a:extLst>
                        <a:ext uri="{FF2B5EF4-FFF2-40B4-BE49-F238E27FC236}">
                          <a16:creationId xmlns:a16="http://schemas.microsoft.com/office/drawing/2014/main" id="{45B3608C-B385-27A3-3C08-BEC311C3FE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37056" y="2247677"/>
                      <a:ext cx="682083" cy="315098"/>
                    </a:xfrm>
                    <a:custGeom>
                      <a:avLst/>
                      <a:gdLst>
                        <a:gd name="connsiteX0" fmla="*/ 639495 w 682083"/>
                        <a:gd name="connsiteY0" fmla="*/ 315098 h 315098"/>
                        <a:gd name="connsiteX1" fmla="*/ 252294 w 682083"/>
                        <a:gd name="connsiteY1" fmla="*/ 315098 h 315098"/>
                        <a:gd name="connsiteX2" fmla="*/ 163883 w 682083"/>
                        <a:gd name="connsiteY2" fmla="*/ 271432 h 315098"/>
                        <a:gd name="connsiteX3" fmla="*/ 8760 w 682083"/>
                        <a:gd name="connsiteY3" fmla="*/ 68195 h 315098"/>
                        <a:gd name="connsiteX4" fmla="*/ 42587 w 682083"/>
                        <a:gd name="connsiteY4" fmla="*/ 0 h 315098"/>
                        <a:gd name="connsiteX5" fmla="*/ 429789 w 682083"/>
                        <a:gd name="connsiteY5" fmla="*/ 0 h 315098"/>
                        <a:gd name="connsiteX6" fmla="*/ 518200 w 682083"/>
                        <a:gd name="connsiteY6" fmla="*/ 43666 h 315098"/>
                        <a:gd name="connsiteX7" fmla="*/ 673323 w 682083"/>
                        <a:gd name="connsiteY7" fmla="*/ 246903 h 315098"/>
                        <a:gd name="connsiteX8" fmla="*/ 639495 w 682083"/>
                        <a:gd name="connsiteY8" fmla="*/ 315098 h 315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82083" h="315098">
                          <a:moveTo>
                            <a:pt x="639495" y="315098"/>
                          </a:moveTo>
                          <a:lnTo>
                            <a:pt x="252294" y="315098"/>
                          </a:lnTo>
                          <a:cubicBezTo>
                            <a:pt x="217657" y="315098"/>
                            <a:pt x="184908" y="298926"/>
                            <a:pt x="163883" y="271432"/>
                          </a:cubicBezTo>
                          <a:lnTo>
                            <a:pt x="8760" y="68195"/>
                          </a:lnTo>
                          <a:cubicBezTo>
                            <a:pt x="-12535" y="40297"/>
                            <a:pt x="7412" y="0"/>
                            <a:pt x="42587" y="0"/>
                          </a:cubicBezTo>
                          <a:lnTo>
                            <a:pt x="429789" y="0"/>
                          </a:lnTo>
                          <a:cubicBezTo>
                            <a:pt x="464426" y="0"/>
                            <a:pt x="497175" y="16173"/>
                            <a:pt x="518200" y="43666"/>
                          </a:cubicBezTo>
                          <a:lnTo>
                            <a:pt x="673323" y="246903"/>
                          </a:lnTo>
                          <a:cubicBezTo>
                            <a:pt x="694618" y="274801"/>
                            <a:pt x="674671" y="315098"/>
                            <a:pt x="639495" y="315098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90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grpSp>
                  <p:nvGrpSpPr>
                    <p:cNvPr id="508" name="Graphic 11">
                      <a:extLst>
                        <a:ext uri="{FF2B5EF4-FFF2-40B4-BE49-F238E27FC236}">
                          <a16:creationId xmlns:a16="http://schemas.microsoft.com/office/drawing/2014/main" id="{9C3B385A-BAEA-C9B2-C461-C304124712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66840" y="2247542"/>
                      <a:ext cx="682082" cy="315098"/>
                      <a:chOff x="8766840" y="2247542"/>
                      <a:chExt cx="682082" cy="315098"/>
                    </a:xfrm>
                  </p:grpSpPr>
                  <p:sp>
                    <p:nvSpPr>
                      <p:cNvPr id="509" name="Freeform: Shape 508">
                        <a:extLst>
                          <a:ext uri="{FF2B5EF4-FFF2-40B4-BE49-F238E27FC236}">
                            <a16:creationId xmlns:a16="http://schemas.microsoft.com/office/drawing/2014/main" id="{3B19F657-41DD-5F0A-015A-47F21C49BF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94054" y="2274766"/>
                        <a:ext cx="627587" cy="260784"/>
                      </a:xfrm>
                      <a:custGeom>
                        <a:avLst/>
                        <a:gdLst>
                          <a:gd name="connsiteX0" fmla="*/ 225080 w 627587"/>
                          <a:gd name="connsiteY0" fmla="*/ 260785 h 260784"/>
                          <a:gd name="connsiteX1" fmla="*/ 158367 w 627587"/>
                          <a:gd name="connsiteY1" fmla="*/ 227766 h 260784"/>
                          <a:gd name="connsiteX2" fmla="*/ 3244 w 627587"/>
                          <a:gd name="connsiteY2" fmla="*/ 24528 h 260784"/>
                          <a:gd name="connsiteX3" fmla="*/ 1627 w 627587"/>
                          <a:gd name="connsiteY3" fmla="*/ 8491 h 260784"/>
                          <a:gd name="connsiteX4" fmla="*/ 15373 w 627587"/>
                          <a:gd name="connsiteY4" fmla="*/ 0 h 260784"/>
                          <a:gd name="connsiteX5" fmla="*/ 402575 w 627587"/>
                          <a:gd name="connsiteY5" fmla="*/ 0 h 260784"/>
                          <a:gd name="connsiteX6" fmla="*/ 469288 w 627587"/>
                          <a:gd name="connsiteY6" fmla="*/ 33019 h 260784"/>
                          <a:gd name="connsiteX7" fmla="*/ 624411 w 627587"/>
                          <a:gd name="connsiteY7" fmla="*/ 236256 h 260784"/>
                          <a:gd name="connsiteX8" fmla="*/ 625893 w 627587"/>
                          <a:gd name="connsiteY8" fmla="*/ 252294 h 260784"/>
                          <a:gd name="connsiteX9" fmla="*/ 612146 w 627587"/>
                          <a:gd name="connsiteY9" fmla="*/ 260785 h 260784"/>
                          <a:gd name="connsiteX10" fmla="*/ 225080 w 627587"/>
                          <a:gd name="connsiteY10" fmla="*/ 260785 h 2607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627587" h="260784">
                            <a:moveTo>
                              <a:pt x="225080" y="260785"/>
                            </a:moveTo>
                            <a:cubicBezTo>
                              <a:pt x="199069" y="260785"/>
                              <a:pt x="174136" y="248386"/>
                              <a:pt x="158367" y="227766"/>
                            </a:cubicBezTo>
                            <a:lnTo>
                              <a:pt x="3244" y="24528"/>
                            </a:lnTo>
                            <a:cubicBezTo>
                              <a:pt x="-2012" y="17655"/>
                              <a:pt x="414" y="11051"/>
                              <a:pt x="1627" y="8491"/>
                            </a:cubicBezTo>
                            <a:cubicBezTo>
                              <a:pt x="2839" y="5930"/>
                              <a:pt x="6748" y="0"/>
                              <a:pt x="15373" y="0"/>
                            </a:cubicBezTo>
                            <a:lnTo>
                              <a:pt x="402575" y="0"/>
                            </a:lnTo>
                            <a:cubicBezTo>
                              <a:pt x="428586" y="0"/>
                              <a:pt x="453519" y="12399"/>
                              <a:pt x="469288" y="33019"/>
                            </a:cubicBezTo>
                            <a:lnTo>
                              <a:pt x="624411" y="236256"/>
                            </a:lnTo>
                            <a:cubicBezTo>
                              <a:pt x="629532" y="243130"/>
                              <a:pt x="627241" y="249734"/>
                              <a:pt x="625893" y="252294"/>
                            </a:cubicBezTo>
                            <a:cubicBezTo>
                              <a:pt x="624681" y="254855"/>
                              <a:pt x="620772" y="260785"/>
                              <a:pt x="612146" y="260785"/>
                            </a:cubicBezTo>
                            <a:lnTo>
                              <a:pt x="225080" y="260785"/>
                            </a:lnTo>
                            <a:close/>
                          </a:path>
                        </a:pathLst>
                      </a:custGeom>
                      <a:solidFill>
                        <a:srgbClr val="FCF292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10" name="Freeform: Shape 509">
                        <a:extLst>
                          <a:ext uri="{FF2B5EF4-FFF2-40B4-BE49-F238E27FC236}">
                            <a16:creationId xmlns:a16="http://schemas.microsoft.com/office/drawing/2014/main" id="{3CF14457-40D6-383F-52E5-A733AFBF39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66840" y="2247542"/>
                        <a:ext cx="682082" cy="315098"/>
                      </a:xfrm>
                      <a:custGeom>
                        <a:avLst/>
                        <a:gdLst>
                          <a:gd name="connsiteX0" fmla="*/ 429789 w 682082"/>
                          <a:gd name="connsiteY0" fmla="*/ 54448 h 315098"/>
                          <a:gd name="connsiteX1" fmla="*/ 474938 w 682082"/>
                          <a:gd name="connsiteY1" fmla="*/ 76820 h 315098"/>
                          <a:gd name="connsiteX2" fmla="*/ 615371 w 682082"/>
                          <a:gd name="connsiteY2" fmla="*/ 260920 h 315098"/>
                          <a:gd name="connsiteX3" fmla="*/ 252294 w 682082"/>
                          <a:gd name="connsiteY3" fmla="*/ 260920 h 315098"/>
                          <a:gd name="connsiteX4" fmla="*/ 207145 w 682082"/>
                          <a:gd name="connsiteY4" fmla="*/ 238547 h 315098"/>
                          <a:gd name="connsiteX5" fmla="*/ 66712 w 682082"/>
                          <a:gd name="connsiteY5" fmla="*/ 54448 h 315098"/>
                          <a:gd name="connsiteX6" fmla="*/ 429789 w 682082"/>
                          <a:gd name="connsiteY6" fmla="*/ 54448 h 315098"/>
                          <a:gd name="connsiteX7" fmla="*/ 429789 w 682082"/>
                          <a:gd name="connsiteY7" fmla="*/ 0 h 315098"/>
                          <a:gd name="connsiteX8" fmla="*/ 42587 w 682082"/>
                          <a:gd name="connsiteY8" fmla="*/ 0 h 315098"/>
                          <a:gd name="connsiteX9" fmla="*/ 8760 w 682082"/>
                          <a:gd name="connsiteY9" fmla="*/ 68195 h 315098"/>
                          <a:gd name="connsiteX10" fmla="*/ 163883 w 682082"/>
                          <a:gd name="connsiteY10" fmla="*/ 271432 h 315098"/>
                          <a:gd name="connsiteX11" fmla="*/ 252294 w 682082"/>
                          <a:gd name="connsiteY11" fmla="*/ 315098 h 315098"/>
                          <a:gd name="connsiteX12" fmla="*/ 639495 w 682082"/>
                          <a:gd name="connsiteY12" fmla="*/ 315098 h 315098"/>
                          <a:gd name="connsiteX13" fmla="*/ 673323 w 682082"/>
                          <a:gd name="connsiteY13" fmla="*/ 246903 h 315098"/>
                          <a:gd name="connsiteX14" fmla="*/ 518200 w 682082"/>
                          <a:gd name="connsiteY14" fmla="*/ 43666 h 315098"/>
                          <a:gd name="connsiteX15" fmla="*/ 429789 w 682082"/>
                          <a:gd name="connsiteY15" fmla="*/ 0 h 315098"/>
                          <a:gd name="connsiteX16" fmla="*/ 429789 w 682082"/>
                          <a:gd name="connsiteY16" fmla="*/ 0 h 315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82082" h="315098">
                            <a:moveTo>
                              <a:pt x="429789" y="54448"/>
                            </a:moveTo>
                            <a:cubicBezTo>
                              <a:pt x="447309" y="54448"/>
                              <a:pt x="464291" y="62804"/>
                              <a:pt x="474938" y="76820"/>
                            </a:cubicBezTo>
                            <a:lnTo>
                              <a:pt x="615371" y="260920"/>
                            </a:lnTo>
                            <a:lnTo>
                              <a:pt x="252294" y="260920"/>
                            </a:lnTo>
                            <a:cubicBezTo>
                              <a:pt x="234773" y="260920"/>
                              <a:pt x="217792" y="252564"/>
                              <a:pt x="207145" y="238547"/>
                            </a:cubicBezTo>
                            <a:lnTo>
                              <a:pt x="66712" y="54448"/>
                            </a:lnTo>
                            <a:lnTo>
                              <a:pt x="429789" y="54448"/>
                            </a:lnTo>
                            <a:moveTo>
                              <a:pt x="429789" y="0"/>
                            </a:moveTo>
                            <a:lnTo>
                              <a:pt x="42587" y="0"/>
                            </a:lnTo>
                            <a:cubicBezTo>
                              <a:pt x="7412" y="0"/>
                              <a:pt x="-12535" y="40297"/>
                              <a:pt x="8760" y="68195"/>
                            </a:cubicBezTo>
                            <a:lnTo>
                              <a:pt x="163883" y="271432"/>
                            </a:lnTo>
                            <a:cubicBezTo>
                              <a:pt x="184907" y="298925"/>
                              <a:pt x="217657" y="315098"/>
                              <a:pt x="252294" y="315098"/>
                            </a:cubicBezTo>
                            <a:lnTo>
                              <a:pt x="639495" y="315098"/>
                            </a:lnTo>
                            <a:cubicBezTo>
                              <a:pt x="674671" y="315098"/>
                              <a:pt x="694617" y="274801"/>
                              <a:pt x="673323" y="246903"/>
                            </a:cubicBezTo>
                            <a:lnTo>
                              <a:pt x="518200" y="43666"/>
                            </a:lnTo>
                            <a:cubicBezTo>
                              <a:pt x="497175" y="16173"/>
                              <a:pt x="464561" y="0"/>
                              <a:pt x="429789" y="0"/>
                            </a:cubicBezTo>
                            <a:lnTo>
                              <a:pt x="429789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34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</p:grpSp>
            </p:grpSp>
            <p:grpSp>
              <p:nvGrpSpPr>
                <p:cNvPr id="27" name="Graphic 11">
                  <a:extLst>
                    <a:ext uri="{FF2B5EF4-FFF2-40B4-BE49-F238E27FC236}">
                      <a16:creationId xmlns:a16="http://schemas.microsoft.com/office/drawing/2014/main" id="{63E3BC12-5743-1E11-E330-F351B58875A9}"/>
                    </a:ext>
                  </a:extLst>
                </p:cNvPr>
                <p:cNvGrpSpPr/>
                <p:nvPr/>
              </p:nvGrpSpPr>
              <p:grpSpPr>
                <a:xfrm>
                  <a:off x="7908114" y="2974775"/>
                  <a:ext cx="3548164" cy="2488305"/>
                  <a:chOff x="7908114" y="2974775"/>
                  <a:chExt cx="3548164" cy="2488305"/>
                </a:xfrm>
              </p:grpSpPr>
              <p:grpSp>
                <p:nvGrpSpPr>
                  <p:cNvPr id="28" name="Graphic 11">
                    <a:extLst>
                      <a:ext uri="{FF2B5EF4-FFF2-40B4-BE49-F238E27FC236}">
                        <a16:creationId xmlns:a16="http://schemas.microsoft.com/office/drawing/2014/main" id="{2BBC8719-16ED-2247-74D1-5057B796BE7D}"/>
                      </a:ext>
                    </a:extLst>
                  </p:cNvPr>
                  <p:cNvGrpSpPr/>
                  <p:nvPr/>
                </p:nvGrpSpPr>
                <p:grpSpPr>
                  <a:xfrm>
                    <a:off x="9227492" y="3914948"/>
                    <a:ext cx="1102709" cy="587608"/>
                    <a:chOff x="9227492" y="3914948"/>
                    <a:chExt cx="1102709" cy="587608"/>
                  </a:xfrm>
                </p:grpSpPr>
                <p:sp>
                  <p:nvSpPr>
                    <p:cNvPr id="53" name="Freeform: Shape 52">
                      <a:extLst>
                        <a:ext uri="{FF2B5EF4-FFF2-40B4-BE49-F238E27FC236}">
                          <a16:creationId xmlns:a16="http://schemas.microsoft.com/office/drawing/2014/main" id="{37B16DE1-29DF-B586-03C6-41B5BBFEC5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7492" y="4051338"/>
                      <a:ext cx="543403" cy="451218"/>
                    </a:xfrm>
                    <a:custGeom>
                      <a:avLst/>
                      <a:gdLst>
                        <a:gd name="connsiteX0" fmla="*/ 543403 w 543403"/>
                        <a:gd name="connsiteY0" fmla="*/ 0 h 451218"/>
                        <a:gd name="connsiteX1" fmla="*/ 309707 w 543403"/>
                        <a:gd name="connsiteY1" fmla="*/ 0 h 451218"/>
                        <a:gd name="connsiteX2" fmla="*/ 0 w 543403"/>
                        <a:gd name="connsiteY2" fmla="*/ 451219 h 451218"/>
                        <a:gd name="connsiteX3" fmla="*/ 233561 w 543403"/>
                        <a:gd name="connsiteY3" fmla="*/ 451219 h 451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43403" h="451218">
                          <a:moveTo>
                            <a:pt x="543403" y="0"/>
                          </a:moveTo>
                          <a:lnTo>
                            <a:pt x="309707" y="0"/>
                          </a:lnTo>
                          <a:lnTo>
                            <a:pt x="0" y="451219"/>
                          </a:lnTo>
                          <a:lnTo>
                            <a:pt x="233561" y="451219"/>
                          </a:lnTo>
                          <a:close/>
                        </a:path>
                      </a:pathLst>
                    </a:custGeom>
                    <a:solidFill>
                      <a:schemeClr val="accent2">
                        <a:lumMod val="75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4" name="Freeform: Shape 53">
                      <a:extLst>
                        <a:ext uri="{FF2B5EF4-FFF2-40B4-BE49-F238E27FC236}">
                          <a16:creationId xmlns:a16="http://schemas.microsoft.com/office/drawing/2014/main" id="{33C50FA0-2409-F093-91B2-D4C49C56C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9462" y="4051338"/>
                      <a:ext cx="377768" cy="451218"/>
                    </a:xfrm>
                    <a:custGeom>
                      <a:avLst/>
                      <a:gdLst>
                        <a:gd name="connsiteX0" fmla="*/ 377768 w 377768"/>
                        <a:gd name="connsiteY0" fmla="*/ 0 h 451218"/>
                        <a:gd name="connsiteX1" fmla="*/ 309708 w 377768"/>
                        <a:gd name="connsiteY1" fmla="*/ 0 h 451218"/>
                        <a:gd name="connsiteX2" fmla="*/ 0 w 377768"/>
                        <a:gd name="connsiteY2" fmla="*/ 451219 h 451218"/>
                        <a:gd name="connsiteX3" fmla="*/ 68060 w 377768"/>
                        <a:gd name="connsiteY3" fmla="*/ 451219 h 451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7768" h="451218">
                          <a:moveTo>
                            <a:pt x="377768" y="0"/>
                          </a:moveTo>
                          <a:lnTo>
                            <a:pt x="309708" y="0"/>
                          </a:lnTo>
                          <a:lnTo>
                            <a:pt x="0" y="451219"/>
                          </a:lnTo>
                          <a:lnTo>
                            <a:pt x="68060" y="451219"/>
                          </a:ln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5BC04063-25EE-50DB-BA70-E150E65EBF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67120" y="3914948"/>
                      <a:ext cx="663081" cy="136254"/>
                    </a:xfrm>
                    <a:custGeom>
                      <a:avLst/>
                      <a:gdLst>
                        <a:gd name="connsiteX0" fmla="*/ 526691 w 663081"/>
                        <a:gd name="connsiteY0" fmla="*/ 0 h 136254"/>
                        <a:gd name="connsiteX1" fmla="*/ 163075 w 663081"/>
                        <a:gd name="connsiteY1" fmla="*/ 0 h 136254"/>
                        <a:gd name="connsiteX2" fmla="*/ 49192 w 663081"/>
                        <a:gd name="connsiteY2" fmla="*/ 61456 h 136254"/>
                        <a:gd name="connsiteX3" fmla="*/ 0 w 663081"/>
                        <a:gd name="connsiteY3" fmla="*/ 136255 h 136254"/>
                        <a:gd name="connsiteX4" fmla="*/ 663082 w 663081"/>
                        <a:gd name="connsiteY4" fmla="*/ 136255 h 136254"/>
                        <a:gd name="connsiteX5" fmla="*/ 663082 w 663081"/>
                        <a:gd name="connsiteY5" fmla="*/ 136255 h 136254"/>
                        <a:gd name="connsiteX6" fmla="*/ 526691 w 663081"/>
                        <a:gd name="connsiteY6" fmla="*/ 0 h 1362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63081" h="136254">
                          <a:moveTo>
                            <a:pt x="526691" y="0"/>
                          </a:moveTo>
                          <a:lnTo>
                            <a:pt x="163075" y="0"/>
                          </a:lnTo>
                          <a:cubicBezTo>
                            <a:pt x="117117" y="0"/>
                            <a:pt x="74394" y="23046"/>
                            <a:pt x="49192" y="61456"/>
                          </a:cubicBezTo>
                          <a:lnTo>
                            <a:pt x="0" y="136255"/>
                          </a:lnTo>
                          <a:lnTo>
                            <a:pt x="663082" y="136255"/>
                          </a:lnTo>
                          <a:lnTo>
                            <a:pt x="663082" y="136255"/>
                          </a:lnTo>
                          <a:cubicBezTo>
                            <a:pt x="662947" y="61052"/>
                            <a:pt x="601895" y="0"/>
                            <a:pt x="526691" y="0"/>
                          </a:cubicBez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E77188D5-F3E3-9895-3EED-4EA2FF9E28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2483" y="3914948"/>
                      <a:ext cx="663081" cy="136254"/>
                    </a:xfrm>
                    <a:custGeom>
                      <a:avLst/>
                      <a:gdLst>
                        <a:gd name="connsiteX0" fmla="*/ 526691 w 663081"/>
                        <a:gd name="connsiteY0" fmla="*/ 0 h 136254"/>
                        <a:gd name="connsiteX1" fmla="*/ 163075 w 663081"/>
                        <a:gd name="connsiteY1" fmla="*/ 0 h 136254"/>
                        <a:gd name="connsiteX2" fmla="*/ 49192 w 663081"/>
                        <a:gd name="connsiteY2" fmla="*/ 61456 h 136254"/>
                        <a:gd name="connsiteX3" fmla="*/ 0 w 663081"/>
                        <a:gd name="connsiteY3" fmla="*/ 136255 h 136254"/>
                        <a:gd name="connsiteX4" fmla="*/ 663081 w 663081"/>
                        <a:gd name="connsiteY4" fmla="*/ 136255 h 136254"/>
                        <a:gd name="connsiteX5" fmla="*/ 663081 w 663081"/>
                        <a:gd name="connsiteY5" fmla="*/ 136255 h 136254"/>
                        <a:gd name="connsiteX6" fmla="*/ 526691 w 663081"/>
                        <a:gd name="connsiteY6" fmla="*/ 0 h 1362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63081" h="136254">
                          <a:moveTo>
                            <a:pt x="526691" y="0"/>
                          </a:moveTo>
                          <a:lnTo>
                            <a:pt x="163075" y="0"/>
                          </a:lnTo>
                          <a:cubicBezTo>
                            <a:pt x="117117" y="0"/>
                            <a:pt x="74394" y="23046"/>
                            <a:pt x="49192" y="61456"/>
                          </a:cubicBezTo>
                          <a:lnTo>
                            <a:pt x="0" y="136255"/>
                          </a:lnTo>
                          <a:lnTo>
                            <a:pt x="663081" y="136255"/>
                          </a:lnTo>
                          <a:lnTo>
                            <a:pt x="663081" y="136255"/>
                          </a:lnTo>
                          <a:cubicBezTo>
                            <a:pt x="663081" y="61052"/>
                            <a:pt x="602029" y="0"/>
                            <a:pt x="526691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6E101A5A-7404-C85D-7129-49AECA6C1C24}"/>
                      </a:ext>
                    </a:extLst>
                  </p:cNvPr>
                  <p:cNvSpPr/>
                  <p:nvPr userDrawn="1"/>
                </p:nvSpPr>
                <p:spPr>
                  <a:xfrm rot="-1951989">
                    <a:off x="8361828" y="3056978"/>
                    <a:ext cx="189494" cy="553254"/>
                  </a:xfrm>
                  <a:custGeom>
                    <a:avLst/>
                    <a:gdLst>
                      <a:gd name="connsiteX0" fmla="*/ 0 w 189494"/>
                      <a:gd name="connsiteY0" fmla="*/ 0 h 553254"/>
                      <a:gd name="connsiteX1" fmla="*/ 189495 w 189494"/>
                      <a:gd name="connsiteY1" fmla="*/ 0 h 553254"/>
                      <a:gd name="connsiteX2" fmla="*/ 189495 w 189494"/>
                      <a:gd name="connsiteY2" fmla="*/ 553254 h 553254"/>
                      <a:gd name="connsiteX3" fmla="*/ 0 w 189494"/>
                      <a:gd name="connsiteY3" fmla="*/ 553254 h 553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9494" h="553254">
                        <a:moveTo>
                          <a:pt x="0" y="0"/>
                        </a:moveTo>
                        <a:lnTo>
                          <a:pt x="189495" y="0"/>
                        </a:lnTo>
                        <a:lnTo>
                          <a:pt x="189495" y="553254"/>
                        </a:lnTo>
                        <a:lnTo>
                          <a:pt x="0" y="553254"/>
                        </a:ln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C1FA0CE7-2E03-ACB7-651A-3C8B8ED0EE91}"/>
                      </a:ext>
                    </a:extLst>
                  </p:cNvPr>
                  <p:cNvSpPr/>
                  <p:nvPr/>
                </p:nvSpPr>
                <p:spPr>
                  <a:xfrm rot="8848011">
                    <a:off x="8322810" y="3123825"/>
                    <a:ext cx="58223" cy="553254"/>
                  </a:xfrm>
                  <a:custGeom>
                    <a:avLst/>
                    <a:gdLst>
                      <a:gd name="connsiteX0" fmla="*/ 0 w 58223"/>
                      <a:gd name="connsiteY0" fmla="*/ 0 h 553254"/>
                      <a:gd name="connsiteX1" fmla="*/ 58223 w 58223"/>
                      <a:gd name="connsiteY1" fmla="*/ 0 h 553254"/>
                      <a:gd name="connsiteX2" fmla="*/ 58223 w 58223"/>
                      <a:gd name="connsiteY2" fmla="*/ 553254 h 553254"/>
                      <a:gd name="connsiteX3" fmla="*/ 0 w 58223"/>
                      <a:gd name="connsiteY3" fmla="*/ 553254 h 553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223" h="553254">
                        <a:moveTo>
                          <a:pt x="0" y="0"/>
                        </a:moveTo>
                        <a:lnTo>
                          <a:pt x="58223" y="0"/>
                        </a:lnTo>
                        <a:lnTo>
                          <a:pt x="58223" y="553254"/>
                        </a:lnTo>
                        <a:lnTo>
                          <a:pt x="0" y="553254"/>
                        </a:lnTo>
                        <a:close/>
                      </a:path>
                    </a:pathLst>
                  </a:custGeom>
                  <a:solidFill>
                    <a:srgbClr val="22324E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5D5BC381-D2D4-B02E-DE51-649D75ABD9D2}"/>
                      </a:ext>
                    </a:extLst>
                  </p:cNvPr>
                  <p:cNvSpPr/>
                  <p:nvPr/>
                </p:nvSpPr>
                <p:spPr>
                  <a:xfrm>
                    <a:off x="9005926" y="5204856"/>
                    <a:ext cx="1896116" cy="258224"/>
                  </a:xfrm>
                  <a:custGeom>
                    <a:avLst/>
                    <a:gdLst>
                      <a:gd name="connsiteX0" fmla="*/ 1637892 w 1896116"/>
                      <a:gd name="connsiteY0" fmla="*/ 0 h 258224"/>
                      <a:gd name="connsiteX1" fmla="*/ 0 w 1896116"/>
                      <a:gd name="connsiteY1" fmla="*/ 0 h 258224"/>
                      <a:gd name="connsiteX2" fmla="*/ 0 w 1896116"/>
                      <a:gd name="connsiteY2" fmla="*/ 258224 h 258224"/>
                      <a:gd name="connsiteX3" fmla="*/ 1896116 w 1896116"/>
                      <a:gd name="connsiteY3" fmla="*/ 258224 h 258224"/>
                      <a:gd name="connsiteX4" fmla="*/ 1896116 w 1896116"/>
                      <a:gd name="connsiteY4" fmla="*/ 258224 h 258224"/>
                      <a:gd name="connsiteX5" fmla="*/ 1637892 w 1896116"/>
                      <a:gd name="connsiteY5" fmla="*/ 0 h 258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96116" h="258224">
                        <a:moveTo>
                          <a:pt x="1637892" y="0"/>
                        </a:moveTo>
                        <a:lnTo>
                          <a:pt x="0" y="0"/>
                        </a:lnTo>
                        <a:lnTo>
                          <a:pt x="0" y="258224"/>
                        </a:lnTo>
                        <a:lnTo>
                          <a:pt x="1896116" y="258224"/>
                        </a:lnTo>
                        <a:lnTo>
                          <a:pt x="1896116" y="258224"/>
                        </a:lnTo>
                        <a:cubicBezTo>
                          <a:pt x="1896116" y="115500"/>
                          <a:pt x="1780481" y="0"/>
                          <a:pt x="1637892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9CB4E60F-D718-321E-9257-A222B1CB5EB1}"/>
                      </a:ext>
                    </a:extLst>
                  </p:cNvPr>
                  <p:cNvSpPr/>
                  <p:nvPr/>
                </p:nvSpPr>
                <p:spPr>
                  <a:xfrm>
                    <a:off x="9277762" y="4498244"/>
                    <a:ext cx="791250" cy="798392"/>
                  </a:xfrm>
                  <a:custGeom>
                    <a:avLst/>
                    <a:gdLst>
                      <a:gd name="connsiteX0" fmla="*/ 791250 w 791250"/>
                      <a:gd name="connsiteY0" fmla="*/ 0 h 798392"/>
                      <a:gd name="connsiteX1" fmla="*/ 225879 w 791250"/>
                      <a:gd name="connsiteY1" fmla="*/ 0 h 798392"/>
                      <a:gd name="connsiteX2" fmla="*/ 0 w 791250"/>
                      <a:gd name="connsiteY2" fmla="*/ 798392 h 798392"/>
                      <a:gd name="connsiteX3" fmla="*/ 565371 w 791250"/>
                      <a:gd name="connsiteY3" fmla="*/ 798392 h 798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1250" h="798392">
                        <a:moveTo>
                          <a:pt x="791250" y="0"/>
                        </a:moveTo>
                        <a:lnTo>
                          <a:pt x="225879" y="0"/>
                        </a:lnTo>
                        <a:lnTo>
                          <a:pt x="0" y="798392"/>
                        </a:lnTo>
                        <a:lnTo>
                          <a:pt x="565371" y="79839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64D93A71-D3DC-241E-A3E5-A35E03C19384}"/>
                      </a:ext>
                    </a:extLst>
                  </p:cNvPr>
                  <p:cNvSpPr/>
                  <p:nvPr/>
                </p:nvSpPr>
                <p:spPr>
                  <a:xfrm>
                    <a:off x="8550664" y="4498244"/>
                    <a:ext cx="952977" cy="798392"/>
                  </a:xfrm>
                  <a:custGeom>
                    <a:avLst/>
                    <a:gdLst>
                      <a:gd name="connsiteX0" fmla="*/ 727098 w 952977"/>
                      <a:gd name="connsiteY0" fmla="*/ 798392 h 798392"/>
                      <a:gd name="connsiteX1" fmla="*/ 201620 w 952977"/>
                      <a:gd name="connsiteY1" fmla="*/ 798392 h 798392"/>
                      <a:gd name="connsiteX2" fmla="*/ 0 w 952977"/>
                      <a:gd name="connsiteY2" fmla="*/ 0 h 798392"/>
                      <a:gd name="connsiteX3" fmla="*/ 952977 w 952977"/>
                      <a:gd name="connsiteY3" fmla="*/ 0 h 798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977" h="798392">
                        <a:moveTo>
                          <a:pt x="727098" y="798392"/>
                        </a:moveTo>
                        <a:lnTo>
                          <a:pt x="201620" y="798392"/>
                        </a:lnTo>
                        <a:lnTo>
                          <a:pt x="0" y="0"/>
                        </a:lnTo>
                        <a:lnTo>
                          <a:pt x="95297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34B3255F-6E6E-CB30-C610-71A5753C57F7}"/>
                      </a:ext>
                    </a:extLst>
                  </p:cNvPr>
                  <p:cNvSpPr/>
                  <p:nvPr/>
                </p:nvSpPr>
                <p:spPr>
                  <a:xfrm>
                    <a:off x="8451606" y="4276408"/>
                    <a:ext cx="3004672" cy="837476"/>
                  </a:xfrm>
                  <a:custGeom>
                    <a:avLst/>
                    <a:gdLst>
                      <a:gd name="connsiteX0" fmla="*/ 2983597 w 3004672"/>
                      <a:gd name="connsiteY0" fmla="*/ 712408 h 837476"/>
                      <a:gd name="connsiteX1" fmla="*/ 2445315 w 3004672"/>
                      <a:gd name="connsiteY1" fmla="*/ 160649 h 837476"/>
                      <a:gd name="connsiteX2" fmla="*/ 2064043 w 3004672"/>
                      <a:gd name="connsiteY2" fmla="*/ 0 h 837476"/>
                      <a:gd name="connsiteX3" fmla="*/ 0 w 3004672"/>
                      <a:gd name="connsiteY3" fmla="*/ 0 h 837476"/>
                      <a:gd name="connsiteX4" fmla="*/ 0 w 3004672"/>
                      <a:gd name="connsiteY4" fmla="*/ 312807 h 837476"/>
                      <a:gd name="connsiteX5" fmla="*/ 287066 w 3004672"/>
                      <a:gd name="connsiteY5" fmla="*/ 599872 h 837476"/>
                      <a:gd name="connsiteX6" fmla="*/ 464561 w 3004672"/>
                      <a:gd name="connsiteY6" fmla="*/ 599872 h 837476"/>
                      <a:gd name="connsiteX7" fmla="*/ 684241 w 3004672"/>
                      <a:gd name="connsiteY7" fmla="*/ 497580 h 837476"/>
                      <a:gd name="connsiteX8" fmla="*/ 858232 w 3004672"/>
                      <a:gd name="connsiteY8" fmla="*/ 290704 h 837476"/>
                      <a:gd name="connsiteX9" fmla="*/ 1292200 w 3004672"/>
                      <a:gd name="connsiteY9" fmla="*/ 290704 h 837476"/>
                      <a:gd name="connsiteX10" fmla="*/ 1476434 w 3004672"/>
                      <a:gd name="connsiteY10" fmla="*/ 368198 h 837476"/>
                      <a:gd name="connsiteX11" fmla="*/ 1895577 w 3004672"/>
                      <a:gd name="connsiteY11" fmla="*/ 796236 h 837476"/>
                      <a:gd name="connsiteX12" fmla="*/ 1993692 w 3004672"/>
                      <a:gd name="connsiteY12" fmla="*/ 837476 h 837476"/>
                      <a:gd name="connsiteX13" fmla="*/ 2930631 w 3004672"/>
                      <a:gd name="connsiteY13" fmla="*/ 837476 h 837476"/>
                      <a:gd name="connsiteX14" fmla="*/ 2983597 w 3004672"/>
                      <a:gd name="connsiteY14" fmla="*/ 712408 h 837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04672" h="837476">
                        <a:moveTo>
                          <a:pt x="2983597" y="712408"/>
                        </a:moveTo>
                        <a:lnTo>
                          <a:pt x="2445315" y="160649"/>
                        </a:lnTo>
                        <a:cubicBezTo>
                          <a:pt x="2345044" y="57952"/>
                          <a:pt x="2207576" y="0"/>
                          <a:pt x="2064043" y="0"/>
                        </a:cubicBezTo>
                        <a:lnTo>
                          <a:pt x="0" y="0"/>
                        </a:lnTo>
                        <a:lnTo>
                          <a:pt x="0" y="312807"/>
                        </a:lnTo>
                        <a:cubicBezTo>
                          <a:pt x="0" y="471434"/>
                          <a:pt x="128573" y="599872"/>
                          <a:pt x="287066" y="599872"/>
                        </a:cubicBezTo>
                        <a:lnTo>
                          <a:pt x="464561" y="599872"/>
                        </a:lnTo>
                        <a:cubicBezTo>
                          <a:pt x="549333" y="599872"/>
                          <a:pt x="629658" y="562406"/>
                          <a:pt x="684241" y="497580"/>
                        </a:cubicBezTo>
                        <a:lnTo>
                          <a:pt x="858232" y="290704"/>
                        </a:lnTo>
                        <a:lnTo>
                          <a:pt x="1292200" y="290704"/>
                        </a:lnTo>
                        <a:cubicBezTo>
                          <a:pt x="1361608" y="290704"/>
                          <a:pt x="1427916" y="318602"/>
                          <a:pt x="1476434" y="368198"/>
                        </a:cubicBezTo>
                        <a:lnTo>
                          <a:pt x="1895577" y="796236"/>
                        </a:lnTo>
                        <a:cubicBezTo>
                          <a:pt x="1921454" y="822651"/>
                          <a:pt x="1956764" y="837476"/>
                          <a:pt x="1993692" y="837476"/>
                        </a:cubicBezTo>
                        <a:lnTo>
                          <a:pt x="2930631" y="837476"/>
                        </a:lnTo>
                        <a:cubicBezTo>
                          <a:pt x="2995996" y="837476"/>
                          <a:pt x="3029150" y="759039"/>
                          <a:pt x="2983597" y="71240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35" name="Graphic 11">
                    <a:extLst>
                      <a:ext uri="{FF2B5EF4-FFF2-40B4-BE49-F238E27FC236}">
                        <a16:creationId xmlns:a16="http://schemas.microsoft.com/office/drawing/2014/main" id="{080D811C-C6B0-E4C5-CD96-A411EBDFE2FF}"/>
                      </a:ext>
                    </a:extLst>
                  </p:cNvPr>
                  <p:cNvGrpSpPr/>
                  <p:nvPr/>
                </p:nvGrpSpPr>
                <p:grpSpPr>
                  <a:xfrm>
                    <a:off x="7989295" y="2974775"/>
                    <a:ext cx="748749" cy="352160"/>
                    <a:chOff x="7989295" y="2974775"/>
                    <a:chExt cx="748749" cy="352160"/>
                  </a:xfrm>
                </p:grpSpPr>
                <p:sp>
                  <p:nvSpPr>
                    <p:cNvPr id="51" name="Freeform: Shape 50">
                      <a:extLst>
                        <a:ext uri="{FF2B5EF4-FFF2-40B4-BE49-F238E27FC236}">
                          <a16:creationId xmlns:a16="http://schemas.microsoft.com/office/drawing/2014/main" id="{0BD27FDB-2472-911C-44CE-DBC13E5AEF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32437" y="2974775"/>
                      <a:ext cx="705607" cy="352160"/>
                    </a:xfrm>
                    <a:custGeom>
                      <a:avLst/>
                      <a:gdLst>
                        <a:gd name="connsiteX0" fmla="*/ 644644 w 705607"/>
                        <a:gd name="connsiteY0" fmla="*/ 352161 h 352160"/>
                        <a:gd name="connsiteX1" fmla="*/ 179274 w 705607"/>
                        <a:gd name="connsiteY1" fmla="*/ 352161 h 352160"/>
                        <a:gd name="connsiteX2" fmla="*/ 10539 w 705607"/>
                        <a:gd name="connsiteY2" fmla="*/ 97306 h 352160"/>
                        <a:gd name="connsiteX3" fmla="*/ 62830 w 705607"/>
                        <a:gd name="connsiteY3" fmla="*/ 0 h 352160"/>
                        <a:gd name="connsiteX4" fmla="*/ 509467 w 705607"/>
                        <a:gd name="connsiteY4" fmla="*/ 0 h 352160"/>
                        <a:gd name="connsiteX5" fmla="*/ 565937 w 705607"/>
                        <a:gd name="connsiteY5" fmla="*/ 38410 h 352160"/>
                        <a:gd name="connsiteX6" fmla="*/ 583457 w 705607"/>
                        <a:gd name="connsiteY6" fmla="*/ 82481 h 352160"/>
                        <a:gd name="connsiteX7" fmla="*/ 689254 w 705607"/>
                        <a:gd name="connsiteY7" fmla="*/ 250138 h 352160"/>
                        <a:gd name="connsiteX8" fmla="*/ 689254 w 705607"/>
                        <a:gd name="connsiteY8" fmla="*/ 250138 h 352160"/>
                        <a:gd name="connsiteX9" fmla="*/ 644644 w 705607"/>
                        <a:gd name="connsiteY9" fmla="*/ 352161 h 3521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05607" h="352160">
                          <a:moveTo>
                            <a:pt x="644644" y="352161"/>
                          </a:moveTo>
                          <a:lnTo>
                            <a:pt x="179274" y="352161"/>
                          </a:lnTo>
                          <a:lnTo>
                            <a:pt x="10539" y="97306"/>
                          </a:lnTo>
                          <a:cubicBezTo>
                            <a:pt x="-17090" y="55661"/>
                            <a:pt x="12830" y="0"/>
                            <a:pt x="62830" y="0"/>
                          </a:cubicBezTo>
                          <a:lnTo>
                            <a:pt x="509467" y="0"/>
                          </a:lnTo>
                          <a:cubicBezTo>
                            <a:pt x="534400" y="0"/>
                            <a:pt x="556772" y="15229"/>
                            <a:pt x="565937" y="38410"/>
                          </a:cubicBezTo>
                          <a:lnTo>
                            <a:pt x="583457" y="82481"/>
                          </a:lnTo>
                          <a:cubicBezTo>
                            <a:pt x="608121" y="144476"/>
                            <a:pt x="643970" y="201350"/>
                            <a:pt x="689254" y="250138"/>
                          </a:cubicBezTo>
                          <a:lnTo>
                            <a:pt x="689254" y="250138"/>
                          </a:lnTo>
                          <a:cubicBezTo>
                            <a:pt x="725373" y="288952"/>
                            <a:pt x="697744" y="352161"/>
                            <a:pt x="644644" y="35216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" name="Freeform: Shape 51">
                      <a:extLst>
                        <a:ext uri="{FF2B5EF4-FFF2-40B4-BE49-F238E27FC236}">
                          <a16:creationId xmlns:a16="http://schemas.microsoft.com/office/drawing/2014/main" id="{6D011A64-1FF9-53C5-B3C8-4C33DF6FE9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9295" y="2974775"/>
                      <a:ext cx="300134" cy="352160"/>
                    </a:xfrm>
                    <a:custGeom>
                      <a:avLst/>
                      <a:gdLst>
                        <a:gd name="connsiteX0" fmla="*/ 239128 w 300134"/>
                        <a:gd name="connsiteY0" fmla="*/ 352161 h 352160"/>
                        <a:gd name="connsiteX1" fmla="*/ 201661 w 300134"/>
                        <a:gd name="connsiteY1" fmla="*/ 352161 h 352160"/>
                        <a:gd name="connsiteX2" fmla="*/ 112037 w 300134"/>
                        <a:gd name="connsiteY2" fmla="*/ 304047 h 352160"/>
                        <a:gd name="connsiteX3" fmla="*/ 17427 w 300134"/>
                        <a:gd name="connsiteY3" fmla="*/ 161188 h 352160"/>
                        <a:gd name="connsiteX4" fmla="*/ 104085 w 300134"/>
                        <a:gd name="connsiteY4" fmla="*/ 0 h 352160"/>
                        <a:gd name="connsiteX5" fmla="*/ 104085 w 300134"/>
                        <a:gd name="connsiteY5" fmla="*/ 0 h 352160"/>
                        <a:gd name="connsiteX6" fmla="*/ 160555 w 300134"/>
                        <a:gd name="connsiteY6" fmla="*/ 38410 h 352160"/>
                        <a:gd name="connsiteX7" fmla="*/ 178076 w 300134"/>
                        <a:gd name="connsiteY7" fmla="*/ 82481 h 352160"/>
                        <a:gd name="connsiteX8" fmla="*/ 283872 w 300134"/>
                        <a:gd name="connsiteY8" fmla="*/ 250138 h 352160"/>
                        <a:gd name="connsiteX9" fmla="*/ 283872 w 300134"/>
                        <a:gd name="connsiteY9" fmla="*/ 250138 h 352160"/>
                        <a:gd name="connsiteX10" fmla="*/ 239128 w 300134"/>
                        <a:gd name="connsiteY10" fmla="*/ 352161 h 3521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0134" h="352160">
                          <a:moveTo>
                            <a:pt x="239128" y="352161"/>
                          </a:moveTo>
                          <a:lnTo>
                            <a:pt x="201661" y="352161"/>
                          </a:lnTo>
                          <a:cubicBezTo>
                            <a:pt x="165542" y="352161"/>
                            <a:pt x="131848" y="334101"/>
                            <a:pt x="112037" y="304047"/>
                          </a:cubicBezTo>
                          <a:lnTo>
                            <a:pt x="17427" y="161188"/>
                          </a:lnTo>
                          <a:cubicBezTo>
                            <a:pt x="-28261" y="92185"/>
                            <a:pt x="21200" y="0"/>
                            <a:pt x="104085" y="0"/>
                          </a:cubicBezTo>
                          <a:lnTo>
                            <a:pt x="104085" y="0"/>
                          </a:lnTo>
                          <a:cubicBezTo>
                            <a:pt x="129018" y="0"/>
                            <a:pt x="151391" y="15229"/>
                            <a:pt x="160555" y="38410"/>
                          </a:cubicBezTo>
                          <a:lnTo>
                            <a:pt x="178076" y="82481"/>
                          </a:lnTo>
                          <a:cubicBezTo>
                            <a:pt x="202739" y="144476"/>
                            <a:pt x="238588" y="201350"/>
                            <a:pt x="283872" y="250138"/>
                          </a:cubicBezTo>
                          <a:lnTo>
                            <a:pt x="283872" y="250138"/>
                          </a:lnTo>
                          <a:cubicBezTo>
                            <a:pt x="319856" y="288952"/>
                            <a:pt x="292228" y="352161"/>
                            <a:pt x="239128" y="352161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D39C2D64-5901-399A-390F-FE38D3C3CAAD}"/>
                      </a:ext>
                    </a:extLst>
                  </p:cNvPr>
                  <p:cNvSpPr/>
                  <p:nvPr/>
                </p:nvSpPr>
                <p:spPr>
                  <a:xfrm>
                    <a:off x="7908114" y="3366019"/>
                    <a:ext cx="1495177" cy="910388"/>
                  </a:xfrm>
                  <a:custGeom>
                    <a:avLst/>
                    <a:gdLst>
                      <a:gd name="connsiteX0" fmla="*/ 1377600 w 1495177"/>
                      <a:gd name="connsiteY0" fmla="*/ 910389 h 910388"/>
                      <a:gd name="connsiteX1" fmla="*/ 532845 w 1495177"/>
                      <a:gd name="connsiteY1" fmla="*/ 910389 h 910388"/>
                      <a:gd name="connsiteX2" fmla="*/ 10062 w 1495177"/>
                      <a:gd name="connsiteY2" fmla="*/ 96632 h 910388"/>
                      <a:gd name="connsiteX3" fmla="*/ 62893 w 1495177"/>
                      <a:gd name="connsiteY3" fmla="*/ 0 h 910388"/>
                      <a:gd name="connsiteX4" fmla="*/ 907648 w 1495177"/>
                      <a:gd name="connsiteY4" fmla="*/ 0 h 910388"/>
                      <a:gd name="connsiteX5" fmla="*/ 1061558 w 1495177"/>
                      <a:gd name="connsiteY5" fmla="*/ 84098 h 910388"/>
                      <a:gd name="connsiteX6" fmla="*/ 1476389 w 1495177"/>
                      <a:gd name="connsiteY6" fmla="*/ 729659 h 910388"/>
                      <a:gd name="connsiteX7" fmla="*/ 1377600 w 1495177"/>
                      <a:gd name="connsiteY7" fmla="*/ 910389 h 910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95177" h="910388">
                        <a:moveTo>
                          <a:pt x="1377600" y="910389"/>
                        </a:moveTo>
                        <a:lnTo>
                          <a:pt x="532845" y="910389"/>
                        </a:lnTo>
                        <a:lnTo>
                          <a:pt x="10062" y="96632"/>
                        </a:lnTo>
                        <a:cubicBezTo>
                          <a:pt x="-16757" y="54853"/>
                          <a:pt x="13162" y="0"/>
                          <a:pt x="62893" y="0"/>
                        </a:cubicBezTo>
                        <a:lnTo>
                          <a:pt x="907648" y="0"/>
                        </a:lnTo>
                        <a:cubicBezTo>
                          <a:pt x="969913" y="0"/>
                          <a:pt x="1027865" y="31672"/>
                          <a:pt x="1061558" y="84098"/>
                        </a:cubicBezTo>
                        <a:lnTo>
                          <a:pt x="1476389" y="729659"/>
                        </a:lnTo>
                        <a:cubicBezTo>
                          <a:pt x="1526524" y="807692"/>
                          <a:pt x="1470459" y="910389"/>
                          <a:pt x="1377600" y="910389"/>
                        </a:cubicBezTo>
                        <a:close/>
                      </a:path>
                    </a:pathLst>
                  </a:custGeom>
                  <a:solidFill>
                    <a:srgbClr val="68CAC9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E69802D0-6987-233C-C23E-0CEE4D643C73}"/>
                      </a:ext>
                    </a:extLst>
                  </p:cNvPr>
                  <p:cNvSpPr/>
                  <p:nvPr/>
                </p:nvSpPr>
                <p:spPr>
                  <a:xfrm>
                    <a:off x="7908114" y="3366019"/>
                    <a:ext cx="1495177" cy="910388"/>
                  </a:xfrm>
                  <a:custGeom>
                    <a:avLst/>
                    <a:gdLst>
                      <a:gd name="connsiteX0" fmla="*/ 1377600 w 1495177"/>
                      <a:gd name="connsiteY0" fmla="*/ 910389 h 910388"/>
                      <a:gd name="connsiteX1" fmla="*/ 532845 w 1495177"/>
                      <a:gd name="connsiteY1" fmla="*/ 910389 h 910388"/>
                      <a:gd name="connsiteX2" fmla="*/ 10062 w 1495177"/>
                      <a:gd name="connsiteY2" fmla="*/ 96632 h 910388"/>
                      <a:gd name="connsiteX3" fmla="*/ 62893 w 1495177"/>
                      <a:gd name="connsiteY3" fmla="*/ 0 h 910388"/>
                      <a:gd name="connsiteX4" fmla="*/ 907648 w 1495177"/>
                      <a:gd name="connsiteY4" fmla="*/ 0 h 910388"/>
                      <a:gd name="connsiteX5" fmla="*/ 1061558 w 1495177"/>
                      <a:gd name="connsiteY5" fmla="*/ 84098 h 910388"/>
                      <a:gd name="connsiteX6" fmla="*/ 1476389 w 1495177"/>
                      <a:gd name="connsiteY6" fmla="*/ 729659 h 910388"/>
                      <a:gd name="connsiteX7" fmla="*/ 1377600 w 1495177"/>
                      <a:gd name="connsiteY7" fmla="*/ 910389 h 910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95177" h="910388">
                        <a:moveTo>
                          <a:pt x="1377600" y="910389"/>
                        </a:moveTo>
                        <a:lnTo>
                          <a:pt x="532845" y="910389"/>
                        </a:lnTo>
                        <a:lnTo>
                          <a:pt x="10062" y="96632"/>
                        </a:lnTo>
                        <a:cubicBezTo>
                          <a:pt x="-16757" y="54853"/>
                          <a:pt x="13162" y="0"/>
                          <a:pt x="62893" y="0"/>
                        </a:cubicBezTo>
                        <a:lnTo>
                          <a:pt x="907648" y="0"/>
                        </a:lnTo>
                        <a:cubicBezTo>
                          <a:pt x="969913" y="0"/>
                          <a:pt x="1027865" y="31672"/>
                          <a:pt x="1061558" y="84098"/>
                        </a:cubicBezTo>
                        <a:lnTo>
                          <a:pt x="1476389" y="729659"/>
                        </a:lnTo>
                        <a:cubicBezTo>
                          <a:pt x="1526524" y="807692"/>
                          <a:pt x="1470459" y="910389"/>
                          <a:pt x="1377600" y="91038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C43CE811-F9C7-F911-EE39-9A1B41E3E994}"/>
                      </a:ext>
                    </a:extLst>
                  </p:cNvPr>
                  <p:cNvSpPr/>
                  <p:nvPr/>
                </p:nvSpPr>
                <p:spPr>
                  <a:xfrm>
                    <a:off x="7908114" y="3366019"/>
                    <a:ext cx="650423" cy="910388"/>
                  </a:xfrm>
                  <a:custGeom>
                    <a:avLst/>
                    <a:gdLst>
                      <a:gd name="connsiteX0" fmla="*/ 532845 w 650423"/>
                      <a:gd name="connsiteY0" fmla="*/ 910389 h 910388"/>
                      <a:gd name="connsiteX1" fmla="*/ 532845 w 650423"/>
                      <a:gd name="connsiteY1" fmla="*/ 910389 h 910388"/>
                      <a:gd name="connsiteX2" fmla="*/ 10062 w 650423"/>
                      <a:gd name="connsiteY2" fmla="*/ 96632 h 910388"/>
                      <a:gd name="connsiteX3" fmla="*/ 62893 w 650423"/>
                      <a:gd name="connsiteY3" fmla="*/ 0 h 910388"/>
                      <a:gd name="connsiteX4" fmla="*/ 62893 w 650423"/>
                      <a:gd name="connsiteY4" fmla="*/ 0 h 910388"/>
                      <a:gd name="connsiteX5" fmla="*/ 216803 w 650423"/>
                      <a:gd name="connsiteY5" fmla="*/ 84098 h 910388"/>
                      <a:gd name="connsiteX6" fmla="*/ 631634 w 650423"/>
                      <a:gd name="connsiteY6" fmla="*/ 729659 h 910388"/>
                      <a:gd name="connsiteX7" fmla="*/ 532845 w 650423"/>
                      <a:gd name="connsiteY7" fmla="*/ 910389 h 910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50423" h="910388">
                        <a:moveTo>
                          <a:pt x="532845" y="910389"/>
                        </a:moveTo>
                        <a:lnTo>
                          <a:pt x="532845" y="910389"/>
                        </a:lnTo>
                        <a:lnTo>
                          <a:pt x="10062" y="96632"/>
                        </a:lnTo>
                        <a:cubicBezTo>
                          <a:pt x="-16757" y="54853"/>
                          <a:pt x="13162" y="0"/>
                          <a:pt x="62893" y="0"/>
                        </a:cubicBezTo>
                        <a:lnTo>
                          <a:pt x="62893" y="0"/>
                        </a:lnTo>
                        <a:cubicBezTo>
                          <a:pt x="125158" y="0"/>
                          <a:pt x="183110" y="31672"/>
                          <a:pt x="216803" y="84098"/>
                        </a:cubicBezTo>
                        <a:lnTo>
                          <a:pt x="631634" y="729659"/>
                        </a:lnTo>
                        <a:cubicBezTo>
                          <a:pt x="681769" y="807692"/>
                          <a:pt x="625704" y="910389"/>
                          <a:pt x="532845" y="91038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24EF054E-7DB7-3F1E-8C1A-8D32FE91A8E5}"/>
                      </a:ext>
                    </a:extLst>
                  </p:cNvPr>
                  <p:cNvSpPr/>
                  <p:nvPr/>
                </p:nvSpPr>
                <p:spPr>
                  <a:xfrm>
                    <a:off x="8363630" y="4276408"/>
                    <a:ext cx="2266279" cy="756747"/>
                  </a:xfrm>
                  <a:custGeom>
                    <a:avLst/>
                    <a:gdLst>
                      <a:gd name="connsiteX0" fmla="*/ 2179108 w 2266279"/>
                      <a:gd name="connsiteY0" fmla="*/ 756748 h 756747"/>
                      <a:gd name="connsiteX1" fmla="*/ 2116843 w 2266279"/>
                      <a:gd name="connsiteY1" fmla="*/ 731006 h 756747"/>
                      <a:gd name="connsiteX2" fmla="*/ 1696353 w 2266279"/>
                      <a:gd name="connsiteY2" fmla="*/ 310381 h 756747"/>
                      <a:gd name="connsiteX3" fmla="*/ 1371685 w 2266279"/>
                      <a:gd name="connsiteY3" fmla="*/ 175878 h 756747"/>
                      <a:gd name="connsiteX4" fmla="*/ 90537 w 2266279"/>
                      <a:gd name="connsiteY4" fmla="*/ 175878 h 756747"/>
                      <a:gd name="connsiteX5" fmla="*/ 104 w 2266279"/>
                      <a:gd name="connsiteY5" fmla="*/ 92184 h 756747"/>
                      <a:gd name="connsiteX6" fmla="*/ 87976 w 2266279"/>
                      <a:gd name="connsiteY6" fmla="*/ 0 h 756747"/>
                      <a:gd name="connsiteX7" fmla="*/ 1371550 w 2266279"/>
                      <a:gd name="connsiteY7" fmla="*/ 0 h 756747"/>
                      <a:gd name="connsiteX8" fmla="*/ 1820613 w 2266279"/>
                      <a:gd name="connsiteY8" fmla="*/ 185986 h 756747"/>
                      <a:gd name="connsiteX9" fmla="*/ 2239352 w 2266279"/>
                      <a:gd name="connsiteY9" fmla="*/ 604724 h 756747"/>
                      <a:gd name="connsiteX10" fmla="*/ 2241508 w 2266279"/>
                      <a:gd name="connsiteY10" fmla="*/ 730737 h 756747"/>
                      <a:gd name="connsiteX11" fmla="*/ 2179108 w 2266279"/>
                      <a:gd name="connsiteY11" fmla="*/ 756748 h 7567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266279" h="756747">
                        <a:moveTo>
                          <a:pt x="2179108" y="756748"/>
                        </a:moveTo>
                        <a:cubicBezTo>
                          <a:pt x="2156601" y="756748"/>
                          <a:pt x="2134094" y="748122"/>
                          <a:pt x="2116843" y="731006"/>
                        </a:cubicBezTo>
                        <a:lnTo>
                          <a:pt x="1696353" y="310381"/>
                        </a:lnTo>
                        <a:cubicBezTo>
                          <a:pt x="1609559" y="223588"/>
                          <a:pt x="1494329" y="175878"/>
                          <a:pt x="1371685" y="175878"/>
                        </a:cubicBezTo>
                        <a:lnTo>
                          <a:pt x="90537" y="175878"/>
                        </a:lnTo>
                        <a:cubicBezTo>
                          <a:pt x="43097" y="175878"/>
                          <a:pt x="2395" y="139489"/>
                          <a:pt x="104" y="92184"/>
                        </a:cubicBezTo>
                        <a:cubicBezTo>
                          <a:pt x="-2322" y="41645"/>
                          <a:pt x="37975" y="0"/>
                          <a:pt x="87976" y="0"/>
                        </a:cubicBezTo>
                        <a:lnTo>
                          <a:pt x="1371550" y="0"/>
                        </a:lnTo>
                        <a:cubicBezTo>
                          <a:pt x="1541229" y="0"/>
                          <a:pt x="1700665" y="66038"/>
                          <a:pt x="1820613" y="185986"/>
                        </a:cubicBezTo>
                        <a:lnTo>
                          <a:pt x="2239352" y="604724"/>
                        </a:lnTo>
                        <a:cubicBezTo>
                          <a:pt x="2273853" y="639226"/>
                          <a:pt x="2275875" y="695965"/>
                          <a:pt x="2241508" y="730737"/>
                        </a:cubicBezTo>
                        <a:cubicBezTo>
                          <a:pt x="2224392" y="748122"/>
                          <a:pt x="2201750" y="756748"/>
                          <a:pt x="2179108" y="75674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68994EF7-DCE4-7175-DDE0-CC61C1B54884}"/>
                      </a:ext>
                    </a:extLst>
                  </p:cNvPr>
                  <p:cNvSpPr/>
                  <p:nvPr/>
                </p:nvSpPr>
                <p:spPr>
                  <a:xfrm>
                    <a:off x="8675463" y="4276543"/>
                    <a:ext cx="2735648" cy="756613"/>
                  </a:xfrm>
                  <a:custGeom>
                    <a:avLst/>
                    <a:gdLst>
                      <a:gd name="connsiteX0" fmla="*/ 2647609 w 2735648"/>
                      <a:gd name="connsiteY0" fmla="*/ 756613 h 756613"/>
                      <a:gd name="connsiteX1" fmla="*/ 2709873 w 2735648"/>
                      <a:gd name="connsiteY1" fmla="*/ 730872 h 756613"/>
                      <a:gd name="connsiteX2" fmla="*/ 2709873 w 2735648"/>
                      <a:gd name="connsiteY2" fmla="*/ 606477 h 756613"/>
                      <a:gd name="connsiteX3" fmla="*/ 2289383 w 2735648"/>
                      <a:gd name="connsiteY3" fmla="*/ 185986 h 756613"/>
                      <a:gd name="connsiteX4" fmla="*/ 1840320 w 2735648"/>
                      <a:gd name="connsiteY4" fmla="*/ 0 h 756613"/>
                      <a:gd name="connsiteX5" fmla="*/ 780334 w 2735648"/>
                      <a:gd name="connsiteY5" fmla="*/ 0 h 756613"/>
                      <a:gd name="connsiteX6" fmla="*/ 0 w 2735648"/>
                      <a:gd name="connsiteY6" fmla="*/ 0 h 756613"/>
                      <a:gd name="connsiteX7" fmla="*/ 1059987 w 2735648"/>
                      <a:gd name="connsiteY7" fmla="*/ 0 h 756613"/>
                      <a:gd name="connsiteX8" fmla="*/ 1509049 w 2735648"/>
                      <a:gd name="connsiteY8" fmla="*/ 185986 h 756613"/>
                      <a:gd name="connsiteX9" fmla="*/ 1929540 w 2735648"/>
                      <a:gd name="connsiteY9" fmla="*/ 606477 h 756613"/>
                      <a:gd name="connsiteX10" fmla="*/ 1929540 w 2735648"/>
                      <a:gd name="connsiteY10" fmla="*/ 730872 h 756613"/>
                      <a:gd name="connsiteX11" fmla="*/ 1867275 w 2735648"/>
                      <a:gd name="connsiteY11" fmla="*/ 756613 h 756613"/>
                      <a:gd name="connsiteX12" fmla="*/ 2647609 w 2735648"/>
                      <a:gd name="connsiteY12" fmla="*/ 756613 h 756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735648" h="756613">
                        <a:moveTo>
                          <a:pt x="2647609" y="756613"/>
                        </a:moveTo>
                        <a:cubicBezTo>
                          <a:pt x="2670116" y="756613"/>
                          <a:pt x="2692623" y="747988"/>
                          <a:pt x="2709873" y="730872"/>
                        </a:cubicBezTo>
                        <a:cubicBezTo>
                          <a:pt x="2744241" y="696505"/>
                          <a:pt x="2744241" y="640844"/>
                          <a:pt x="2709873" y="606477"/>
                        </a:cubicBezTo>
                        <a:lnTo>
                          <a:pt x="2289383" y="185986"/>
                        </a:lnTo>
                        <a:cubicBezTo>
                          <a:pt x="2169435" y="66039"/>
                          <a:pt x="2009864" y="0"/>
                          <a:pt x="1840320" y="0"/>
                        </a:cubicBezTo>
                        <a:lnTo>
                          <a:pt x="780334" y="0"/>
                        </a:lnTo>
                        <a:lnTo>
                          <a:pt x="0" y="0"/>
                        </a:lnTo>
                        <a:lnTo>
                          <a:pt x="1059987" y="0"/>
                        </a:lnTo>
                        <a:cubicBezTo>
                          <a:pt x="1229666" y="0"/>
                          <a:pt x="1389102" y="66039"/>
                          <a:pt x="1509049" y="185986"/>
                        </a:cubicBezTo>
                        <a:lnTo>
                          <a:pt x="1929540" y="606477"/>
                        </a:lnTo>
                        <a:cubicBezTo>
                          <a:pt x="1963907" y="640844"/>
                          <a:pt x="1963907" y="696505"/>
                          <a:pt x="1929540" y="730872"/>
                        </a:cubicBezTo>
                        <a:cubicBezTo>
                          <a:pt x="1912424" y="747988"/>
                          <a:pt x="1889782" y="756613"/>
                          <a:pt x="1867275" y="756613"/>
                        </a:cubicBezTo>
                        <a:lnTo>
                          <a:pt x="2647609" y="756613"/>
                        </a:ln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B77DB38E-F2F9-E141-6D41-E7E8CA5882F1}"/>
                      </a:ext>
                    </a:extLst>
                  </p:cNvPr>
                  <p:cNvSpPr/>
                  <p:nvPr/>
                </p:nvSpPr>
                <p:spPr>
                  <a:xfrm>
                    <a:off x="8363599" y="5204856"/>
                    <a:ext cx="1896116" cy="258224"/>
                  </a:xfrm>
                  <a:custGeom>
                    <a:avLst/>
                    <a:gdLst>
                      <a:gd name="connsiteX0" fmla="*/ 1637892 w 1896116"/>
                      <a:gd name="connsiteY0" fmla="*/ 0 h 258224"/>
                      <a:gd name="connsiteX1" fmla="*/ 258224 w 1896116"/>
                      <a:gd name="connsiteY1" fmla="*/ 0 h 258224"/>
                      <a:gd name="connsiteX2" fmla="*/ 0 w 1896116"/>
                      <a:gd name="connsiteY2" fmla="*/ 258224 h 258224"/>
                      <a:gd name="connsiteX3" fmla="*/ 0 w 1896116"/>
                      <a:gd name="connsiteY3" fmla="*/ 258224 h 258224"/>
                      <a:gd name="connsiteX4" fmla="*/ 1896116 w 1896116"/>
                      <a:gd name="connsiteY4" fmla="*/ 258224 h 258224"/>
                      <a:gd name="connsiteX5" fmla="*/ 1896116 w 1896116"/>
                      <a:gd name="connsiteY5" fmla="*/ 258224 h 258224"/>
                      <a:gd name="connsiteX6" fmla="*/ 1637892 w 1896116"/>
                      <a:gd name="connsiteY6" fmla="*/ 0 h 258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96116" h="258224">
                        <a:moveTo>
                          <a:pt x="1637892" y="0"/>
                        </a:moveTo>
                        <a:lnTo>
                          <a:pt x="258224" y="0"/>
                        </a:lnTo>
                        <a:cubicBezTo>
                          <a:pt x="115635" y="0"/>
                          <a:pt x="0" y="115635"/>
                          <a:pt x="0" y="258224"/>
                        </a:cubicBezTo>
                        <a:lnTo>
                          <a:pt x="0" y="258224"/>
                        </a:lnTo>
                        <a:lnTo>
                          <a:pt x="1896116" y="258224"/>
                        </a:lnTo>
                        <a:lnTo>
                          <a:pt x="1896116" y="258224"/>
                        </a:lnTo>
                        <a:cubicBezTo>
                          <a:pt x="1896116" y="115500"/>
                          <a:pt x="1780481" y="0"/>
                          <a:pt x="163789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46" name="Graphic 11">
                    <a:extLst>
                      <a:ext uri="{FF2B5EF4-FFF2-40B4-BE49-F238E27FC236}">
                        <a16:creationId xmlns:a16="http://schemas.microsoft.com/office/drawing/2014/main" id="{738BE915-B675-3DB5-A727-559C2099A3D7}"/>
                      </a:ext>
                    </a:extLst>
                  </p:cNvPr>
                  <p:cNvGrpSpPr/>
                  <p:nvPr/>
                </p:nvGrpSpPr>
                <p:grpSpPr>
                  <a:xfrm>
                    <a:off x="8504437" y="3914948"/>
                    <a:ext cx="1102709" cy="587608"/>
                    <a:chOff x="8504437" y="3914948"/>
                    <a:chExt cx="1102709" cy="587608"/>
                  </a:xfrm>
                </p:grpSpPr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708E0484-4571-D1CF-02AD-A52C527BA0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04437" y="4051338"/>
                      <a:ext cx="543403" cy="451218"/>
                    </a:xfrm>
                    <a:custGeom>
                      <a:avLst/>
                      <a:gdLst>
                        <a:gd name="connsiteX0" fmla="*/ 543403 w 543403"/>
                        <a:gd name="connsiteY0" fmla="*/ 0 h 451218"/>
                        <a:gd name="connsiteX1" fmla="*/ 309842 w 543403"/>
                        <a:gd name="connsiteY1" fmla="*/ 0 h 451218"/>
                        <a:gd name="connsiteX2" fmla="*/ 0 w 543403"/>
                        <a:gd name="connsiteY2" fmla="*/ 451219 h 451218"/>
                        <a:gd name="connsiteX3" fmla="*/ 233696 w 543403"/>
                        <a:gd name="connsiteY3" fmla="*/ 451219 h 451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43403" h="451218">
                          <a:moveTo>
                            <a:pt x="543403" y="0"/>
                          </a:moveTo>
                          <a:lnTo>
                            <a:pt x="309842" y="0"/>
                          </a:lnTo>
                          <a:lnTo>
                            <a:pt x="0" y="451219"/>
                          </a:lnTo>
                          <a:lnTo>
                            <a:pt x="233696" y="451219"/>
                          </a:lnTo>
                          <a:close/>
                        </a:path>
                      </a:pathLst>
                    </a:custGeom>
                    <a:solidFill>
                      <a:schemeClr val="accent2">
                        <a:lumMod val="75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" name="Freeform: Shape 47">
                      <a:extLst>
                        <a:ext uri="{FF2B5EF4-FFF2-40B4-BE49-F238E27FC236}">
                          <a16:creationId xmlns:a16="http://schemas.microsoft.com/office/drawing/2014/main" id="{970B69FE-227D-3B71-8C2C-23C553E917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76541" y="4051338"/>
                      <a:ext cx="377767" cy="451218"/>
                    </a:xfrm>
                    <a:custGeom>
                      <a:avLst/>
                      <a:gdLst>
                        <a:gd name="connsiteX0" fmla="*/ 377768 w 377767"/>
                        <a:gd name="connsiteY0" fmla="*/ 0 h 451218"/>
                        <a:gd name="connsiteX1" fmla="*/ 309707 w 377767"/>
                        <a:gd name="connsiteY1" fmla="*/ 0 h 451218"/>
                        <a:gd name="connsiteX2" fmla="*/ 0 w 377767"/>
                        <a:gd name="connsiteY2" fmla="*/ 451219 h 451218"/>
                        <a:gd name="connsiteX3" fmla="*/ 68060 w 377767"/>
                        <a:gd name="connsiteY3" fmla="*/ 451219 h 451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7767" h="451218">
                          <a:moveTo>
                            <a:pt x="377768" y="0"/>
                          </a:moveTo>
                          <a:lnTo>
                            <a:pt x="309707" y="0"/>
                          </a:lnTo>
                          <a:lnTo>
                            <a:pt x="0" y="451219"/>
                          </a:lnTo>
                          <a:lnTo>
                            <a:pt x="68060" y="451219"/>
                          </a:ln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" name="Freeform: Shape 48">
                      <a:extLst>
                        <a:ext uri="{FF2B5EF4-FFF2-40B4-BE49-F238E27FC236}">
                          <a16:creationId xmlns:a16="http://schemas.microsoft.com/office/drawing/2014/main" id="{DAF010DB-8165-32C9-DC56-15B9D41076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44065" y="3914948"/>
                      <a:ext cx="663081" cy="136254"/>
                    </a:xfrm>
                    <a:custGeom>
                      <a:avLst/>
                      <a:gdLst>
                        <a:gd name="connsiteX0" fmla="*/ 526691 w 663081"/>
                        <a:gd name="connsiteY0" fmla="*/ 0 h 136254"/>
                        <a:gd name="connsiteX1" fmla="*/ 163075 w 663081"/>
                        <a:gd name="connsiteY1" fmla="*/ 0 h 136254"/>
                        <a:gd name="connsiteX2" fmla="*/ 49192 w 663081"/>
                        <a:gd name="connsiteY2" fmla="*/ 61456 h 136254"/>
                        <a:gd name="connsiteX3" fmla="*/ 0 w 663081"/>
                        <a:gd name="connsiteY3" fmla="*/ 136255 h 136254"/>
                        <a:gd name="connsiteX4" fmla="*/ 663081 w 663081"/>
                        <a:gd name="connsiteY4" fmla="*/ 136255 h 136254"/>
                        <a:gd name="connsiteX5" fmla="*/ 663081 w 663081"/>
                        <a:gd name="connsiteY5" fmla="*/ 136255 h 136254"/>
                        <a:gd name="connsiteX6" fmla="*/ 526691 w 663081"/>
                        <a:gd name="connsiteY6" fmla="*/ 0 h 1362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63081" h="136254">
                          <a:moveTo>
                            <a:pt x="526691" y="0"/>
                          </a:moveTo>
                          <a:lnTo>
                            <a:pt x="163075" y="0"/>
                          </a:lnTo>
                          <a:cubicBezTo>
                            <a:pt x="117117" y="0"/>
                            <a:pt x="74394" y="23046"/>
                            <a:pt x="49192" y="61456"/>
                          </a:cubicBezTo>
                          <a:lnTo>
                            <a:pt x="0" y="136255"/>
                          </a:lnTo>
                          <a:lnTo>
                            <a:pt x="663081" y="136255"/>
                          </a:lnTo>
                          <a:lnTo>
                            <a:pt x="663081" y="136255"/>
                          </a:lnTo>
                          <a:cubicBezTo>
                            <a:pt x="663081" y="61052"/>
                            <a:pt x="602029" y="0"/>
                            <a:pt x="526691" y="0"/>
                          </a:cubicBez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" name="Freeform: Shape 49">
                      <a:extLst>
                        <a:ext uri="{FF2B5EF4-FFF2-40B4-BE49-F238E27FC236}">
                          <a16:creationId xmlns:a16="http://schemas.microsoft.com/office/drawing/2014/main" id="{D5982924-E681-F744-2473-0AF74EE616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09562" y="3914948"/>
                      <a:ext cx="663081" cy="136254"/>
                    </a:xfrm>
                    <a:custGeom>
                      <a:avLst/>
                      <a:gdLst>
                        <a:gd name="connsiteX0" fmla="*/ 526692 w 663081"/>
                        <a:gd name="connsiteY0" fmla="*/ 0 h 136254"/>
                        <a:gd name="connsiteX1" fmla="*/ 163075 w 663081"/>
                        <a:gd name="connsiteY1" fmla="*/ 0 h 136254"/>
                        <a:gd name="connsiteX2" fmla="*/ 49192 w 663081"/>
                        <a:gd name="connsiteY2" fmla="*/ 61456 h 136254"/>
                        <a:gd name="connsiteX3" fmla="*/ 0 w 663081"/>
                        <a:gd name="connsiteY3" fmla="*/ 136255 h 136254"/>
                        <a:gd name="connsiteX4" fmla="*/ 663082 w 663081"/>
                        <a:gd name="connsiteY4" fmla="*/ 136255 h 136254"/>
                        <a:gd name="connsiteX5" fmla="*/ 663082 w 663081"/>
                        <a:gd name="connsiteY5" fmla="*/ 136255 h 136254"/>
                        <a:gd name="connsiteX6" fmla="*/ 526692 w 663081"/>
                        <a:gd name="connsiteY6" fmla="*/ 0 h 1362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63081" h="136254">
                          <a:moveTo>
                            <a:pt x="526692" y="0"/>
                          </a:moveTo>
                          <a:lnTo>
                            <a:pt x="163075" y="0"/>
                          </a:lnTo>
                          <a:cubicBezTo>
                            <a:pt x="117117" y="0"/>
                            <a:pt x="74395" y="23046"/>
                            <a:pt x="49192" y="61456"/>
                          </a:cubicBezTo>
                          <a:lnTo>
                            <a:pt x="0" y="136255"/>
                          </a:lnTo>
                          <a:lnTo>
                            <a:pt x="663082" y="136255"/>
                          </a:lnTo>
                          <a:lnTo>
                            <a:pt x="663082" y="136255"/>
                          </a:lnTo>
                          <a:cubicBezTo>
                            <a:pt x="663082" y="61052"/>
                            <a:pt x="602030" y="0"/>
                            <a:pt x="526692" y="0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</p:grp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106196" y="345914"/>
            <a:ext cx="9979608" cy="1568896"/>
          </a:xfrm>
        </p:spPr>
        <p:txBody>
          <a:bodyPr anchor="ctr">
            <a:normAutofit/>
          </a:bodyPr>
          <a:lstStyle>
            <a:lvl1pPr algn="ctr">
              <a:defRPr sz="6000" b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534190" y="2023241"/>
            <a:ext cx="5120029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grpSp>
        <p:nvGrpSpPr>
          <p:cNvPr id="157" name="Graphic 6">
            <a:extLst>
              <a:ext uri="{FF2B5EF4-FFF2-40B4-BE49-F238E27FC236}">
                <a16:creationId xmlns:a16="http://schemas.microsoft.com/office/drawing/2014/main" id="{033A9786-9D70-0F80-F8E7-F59F879525CA}"/>
              </a:ext>
            </a:extLst>
          </p:cNvPr>
          <p:cNvGrpSpPr/>
          <p:nvPr userDrawn="1"/>
        </p:nvGrpSpPr>
        <p:grpSpPr>
          <a:xfrm>
            <a:off x="1489239" y="2887087"/>
            <a:ext cx="179743" cy="206800"/>
            <a:chOff x="2782820" y="3051130"/>
            <a:chExt cx="179743" cy="206800"/>
          </a:xfrm>
          <a:solidFill>
            <a:srgbClr val="000000"/>
          </a:solidFill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281601A-7974-DFA1-0968-DB2B93BD0BDC}"/>
                </a:ext>
              </a:extLst>
            </p:cNvPr>
            <p:cNvSpPr/>
            <p:nvPr/>
          </p:nvSpPr>
          <p:spPr>
            <a:xfrm>
              <a:off x="2782820" y="3146951"/>
              <a:ext cx="70301" cy="13633"/>
            </a:xfrm>
            <a:custGeom>
              <a:avLst/>
              <a:gdLst>
                <a:gd name="connsiteX0" fmla="*/ 4671 w 70301"/>
                <a:gd name="connsiteY0" fmla="*/ 13633 h 13633"/>
                <a:gd name="connsiteX1" fmla="*/ 3 w 70301"/>
                <a:gd name="connsiteY1" fmla="*/ 9157 h 13633"/>
                <a:gd name="connsiteX2" fmla="*/ 4480 w 70301"/>
                <a:gd name="connsiteY2" fmla="*/ 4204 h 13633"/>
                <a:gd name="connsiteX3" fmla="*/ 34484 w 70301"/>
                <a:gd name="connsiteY3" fmla="*/ 2108 h 13633"/>
                <a:gd name="connsiteX4" fmla="*/ 65345 w 70301"/>
                <a:gd name="connsiteY4" fmla="*/ 13 h 13633"/>
                <a:gd name="connsiteX5" fmla="*/ 70298 w 70301"/>
                <a:gd name="connsiteY5" fmla="*/ 4489 h 13633"/>
                <a:gd name="connsiteX6" fmla="*/ 65821 w 70301"/>
                <a:gd name="connsiteY6" fmla="*/ 9442 h 13633"/>
                <a:gd name="connsiteX7" fmla="*/ 35246 w 70301"/>
                <a:gd name="connsiteY7" fmla="*/ 11538 h 13633"/>
                <a:gd name="connsiteX8" fmla="*/ 4956 w 70301"/>
                <a:gd name="connsiteY8" fmla="*/ 13633 h 13633"/>
                <a:gd name="connsiteX9" fmla="*/ 4671 w 70301"/>
                <a:gd name="connsiteY9" fmla="*/ 13633 h 1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301" h="13633">
                  <a:moveTo>
                    <a:pt x="4671" y="13633"/>
                  </a:moveTo>
                  <a:cubicBezTo>
                    <a:pt x="2194" y="13633"/>
                    <a:pt x="99" y="11728"/>
                    <a:pt x="3" y="9157"/>
                  </a:cubicBezTo>
                  <a:cubicBezTo>
                    <a:pt x="-92" y="6585"/>
                    <a:pt x="1813" y="4394"/>
                    <a:pt x="4480" y="4204"/>
                  </a:cubicBezTo>
                  <a:cubicBezTo>
                    <a:pt x="15624" y="3632"/>
                    <a:pt x="25245" y="2870"/>
                    <a:pt x="34484" y="2108"/>
                  </a:cubicBezTo>
                  <a:cubicBezTo>
                    <a:pt x="44009" y="1346"/>
                    <a:pt x="53820" y="584"/>
                    <a:pt x="65345" y="13"/>
                  </a:cubicBezTo>
                  <a:cubicBezTo>
                    <a:pt x="67917" y="-178"/>
                    <a:pt x="70107" y="1822"/>
                    <a:pt x="70298" y="4489"/>
                  </a:cubicBezTo>
                  <a:cubicBezTo>
                    <a:pt x="70393" y="7061"/>
                    <a:pt x="68488" y="9252"/>
                    <a:pt x="65821" y="9442"/>
                  </a:cubicBezTo>
                  <a:cubicBezTo>
                    <a:pt x="54391" y="10014"/>
                    <a:pt x="44676" y="10776"/>
                    <a:pt x="35246" y="11538"/>
                  </a:cubicBezTo>
                  <a:cubicBezTo>
                    <a:pt x="25911" y="12300"/>
                    <a:pt x="16196" y="13062"/>
                    <a:pt x="4956" y="13633"/>
                  </a:cubicBezTo>
                  <a:cubicBezTo>
                    <a:pt x="4766" y="13633"/>
                    <a:pt x="4671" y="13633"/>
                    <a:pt x="4671" y="1363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45C18D6-3CD3-C872-585D-B8BB29AA0E1E}"/>
                </a:ext>
              </a:extLst>
            </p:cNvPr>
            <p:cNvSpPr/>
            <p:nvPr/>
          </p:nvSpPr>
          <p:spPr>
            <a:xfrm>
              <a:off x="2874441" y="3051130"/>
              <a:ext cx="13264" cy="75164"/>
            </a:xfrm>
            <a:custGeom>
              <a:avLst/>
              <a:gdLst>
                <a:gd name="connsiteX0" fmla="*/ 8585 w 13264"/>
                <a:gd name="connsiteY0" fmla="*/ 75165 h 75164"/>
                <a:gd name="connsiteX1" fmla="*/ 3918 w 13264"/>
                <a:gd name="connsiteY1" fmla="*/ 70783 h 75164"/>
                <a:gd name="connsiteX2" fmla="*/ 13 w 13264"/>
                <a:gd name="connsiteY2" fmla="*/ 4966 h 75164"/>
                <a:gd name="connsiteX3" fmla="*/ 4394 w 13264"/>
                <a:gd name="connsiteY3" fmla="*/ 13 h 75164"/>
                <a:gd name="connsiteX4" fmla="*/ 9347 w 13264"/>
                <a:gd name="connsiteY4" fmla="*/ 4394 h 75164"/>
                <a:gd name="connsiteX5" fmla="*/ 13252 w 13264"/>
                <a:gd name="connsiteY5" fmla="*/ 70212 h 75164"/>
                <a:gd name="connsiteX6" fmla="*/ 8871 w 13264"/>
                <a:gd name="connsiteY6" fmla="*/ 75165 h 75164"/>
                <a:gd name="connsiteX7" fmla="*/ 8585 w 13264"/>
                <a:gd name="connsiteY7" fmla="*/ 75165 h 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64" h="75164">
                  <a:moveTo>
                    <a:pt x="8585" y="75165"/>
                  </a:moveTo>
                  <a:cubicBezTo>
                    <a:pt x="6109" y="75165"/>
                    <a:pt x="4108" y="73260"/>
                    <a:pt x="3918" y="70783"/>
                  </a:cubicBezTo>
                  <a:lnTo>
                    <a:pt x="13" y="4966"/>
                  </a:lnTo>
                  <a:cubicBezTo>
                    <a:pt x="-178" y="2394"/>
                    <a:pt x="1822" y="203"/>
                    <a:pt x="4394" y="13"/>
                  </a:cubicBezTo>
                  <a:cubicBezTo>
                    <a:pt x="6966" y="-178"/>
                    <a:pt x="9157" y="1822"/>
                    <a:pt x="9347" y="4394"/>
                  </a:cubicBezTo>
                  <a:lnTo>
                    <a:pt x="13252" y="70212"/>
                  </a:lnTo>
                  <a:cubicBezTo>
                    <a:pt x="13443" y="72784"/>
                    <a:pt x="11443" y="74974"/>
                    <a:pt x="8871" y="75165"/>
                  </a:cubicBezTo>
                  <a:cubicBezTo>
                    <a:pt x="8776" y="75165"/>
                    <a:pt x="8680" y="75165"/>
                    <a:pt x="8585" y="7516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B160715-4586-4B47-C16B-E2707DE98E04}"/>
                </a:ext>
              </a:extLst>
            </p:cNvPr>
            <p:cNvSpPr/>
            <p:nvPr/>
          </p:nvSpPr>
          <p:spPr>
            <a:xfrm>
              <a:off x="2905982" y="3146583"/>
              <a:ext cx="56581" cy="9810"/>
            </a:xfrm>
            <a:custGeom>
              <a:avLst/>
              <a:gdLst>
                <a:gd name="connsiteX0" fmla="*/ 52007 w 56581"/>
                <a:gd name="connsiteY0" fmla="*/ 9811 h 9810"/>
                <a:gd name="connsiteX1" fmla="*/ 52007 w 56581"/>
                <a:gd name="connsiteY1" fmla="*/ 9811 h 9810"/>
                <a:gd name="connsiteX2" fmla="*/ 4667 w 56581"/>
                <a:gd name="connsiteY2" fmla="*/ 9430 h 9810"/>
                <a:gd name="connsiteX3" fmla="*/ 0 w 56581"/>
                <a:gd name="connsiteY3" fmla="*/ 4667 h 9810"/>
                <a:gd name="connsiteX4" fmla="*/ 4667 w 56581"/>
                <a:gd name="connsiteY4" fmla="*/ 0 h 9810"/>
                <a:gd name="connsiteX5" fmla="*/ 4667 w 56581"/>
                <a:gd name="connsiteY5" fmla="*/ 0 h 9810"/>
                <a:gd name="connsiteX6" fmla="*/ 51911 w 56581"/>
                <a:gd name="connsiteY6" fmla="*/ 381 h 9810"/>
                <a:gd name="connsiteX7" fmla="*/ 56579 w 56581"/>
                <a:gd name="connsiteY7" fmla="*/ 5143 h 9810"/>
                <a:gd name="connsiteX8" fmla="*/ 52007 w 56581"/>
                <a:gd name="connsiteY8" fmla="*/ 9811 h 9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581" h="9810">
                  <a:moveTo>
                    <a:pt x="52007" y="9811"/>
                  </a:moveTo>
                  <a:cubicBezTo>
                    <a:pt x="52007" y="9811"/>
                    <a:pt x="52007" y="9811"/>
                    <a:pt x="52007" y="9811"/>
                  </a:cubicBezTo>
                  <a:lnTo>
                    <a:pt x="4667" y="9430"/>
                  </a:lnTo>
                  <a:cubicBezTo>
                    <a:pt x="2096" y="9430"/>
                    <a:pt x="0" y="7334"/>
                    <a:pt x="0" y="4667"/>
                  </a:cubicBezTo>
                  <a:cubicBezTo>
                    <a:pt x="0" y="2096"/>
                    <a:pt x="2096" y="0"/>
                    <a:pt x="4667" y="0"/>
                  </a:cubicBezTo>
                  <a:cubicBezTo>
                    <a:pt x="4667" y="0"/>
                    <a:pt x="4667" y="0"/>
                    <a:pt x="4667" y="0"/>
                  </a:cubicBezTo>
                  <a:lnTo>
                    <a:pt x="51911" y="381"/>
                  </a:lnTo>
                  <a:cubicBezTo>
                    <a:pt x="54483" y="381"/>
                    <a:pt x="56579" y="2476"/>
                    <a:pt x="56579" y="5143"/>
                  </a:cubicBezTo>
                  <a:cubicBezTo>
                    <a:pt x="56674" y="7715"/>
                    <a:pt x="54578" y="9811"/>
                    <a:pt x="52007" y="981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0245A79F-7F46-63C5-8725-2854914FDAC4}"/>
                </a:ext>
              </a:extLst>
            </p:cNvPr>
            <p:cNvSpPr/>
            <p:nvPr/>
          </p:nvSpPr>
          <p:spPr>
            <a:xfrm>
              <a:off x="2878346" y="3185813"/>
              <a:ext cx="10563" cy="72117"/>
            </a:xfrm>
            <a:custGeom>
              <a:avLst/>
              <a:gdLst>
                <a:gd name="connsiteX0" fmla="*/ 4680 w 10563"/>
                <a:gd name="connsiteY0" fmla="*/ 72117 h 72117"/>
                <a:gd name="connsiteX1" fmla="*/ 4299 w 10563"/>
                <a:gd name="connsiteY1" fmla="*/ 72117 h 72117"/>
                <a:gd name="connsiteX2" fmla="*/ 13 w 10563"/>
                <a:gd name="connsiteY2" fmla="*/ 67069 h 72117"/>
                <a:gd name="connsiteX3" fmla="*/ 108 w 10563"/>
                <a:gd name="connsiteY3" fmla="*/ 5061 h 72117"/>
                <a:gd name="connsiteX4" fmla="*/ 4395 w 10563"/>
                <a:gd name="connsiteY4" fmla="*/ 13 h 72117"/>
                <a:gd name="connsiteX5" fmla="*/ 9443 w 10563"/>
                <a:gd name="connsiteY5" fmla="*/ 4299 h 72117"/>
                <a:gd name="connsiteX6" fmla="*/ 9252 w 10563"/>
                <a:gd name="connsiteY6" fmla="*/ 67736 h 72117"/>
                <a:gd name="connsiteX7" fmla="*/ 4680 w 10563"/>
                <a:gd name="connsiteY7" fmla="*/ 72117 h 72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63" h="72117">
                  <a:moveTo>
                    <a:pt x="4680" y="72117"/>
                  </a:moveTo>
                  <a:cubicBezTo>
                    <a:pt x="4585" y="72117"/>
                    <a:pt x="4395" y="72117"/>
                    <a:pt x="4299" y="72117"/>
                  </a:cubicBezTo>
                  <a:cubicBezTo>
                    <a:pt x="1728" y="71927"/>
                    <a:pt x="-177" y="69641"/>
                    <a:pt x="13" y="67069"/>
                  </a:cubicBezTo>
                  <a:cubicBezTo>
                    <a:pt x="1632" y="46495"/>
                    <a:pt x="1632" y="25635"/>
                    <a:pt x="108" y="5061"/>
                  </a:cubicBezTo>
                  <a:cubicBezTo>
                    <a:pt x="-82" y="2490"/>
                    <a:pt x="1823" y="204"/>
                    <a:pt x="4395" y="13"/>
                  </a:cubicBezTo>
                  <a:cubicBezTo>
                    <a:pt x="6966" y="-177"/>
                    <a:pt x="9252" y="1728"/>
                    <a:pt x="9443" y="4299"/>
                  </a:cubicBezTo>
                  <a:cubicBezTo>
                    <a:pt x="10967" y="25350"/>
                    <a:pt x="10967" y="46686"/>
                    <a:pt x="9252" y="67736"/>
                  </a:cubicBezTo>
                  <a:cubicBezTo>
                    <a:pt x="9157" y="70212"/>
                    <a:pt x="7062" y="72117"/>
                    <a:pt x="4680" y="7211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64" name="Graphic 6">
            <a:extLst>
              <a:ext uri="{FF2B5EF4-FFF2-40B4-BE49-F238E27FC236}">
                <a16:creationId xmlns:a16="http://schemas.microsoft.com/office/drawing/2014/main" id="{A181A268-0DF2-71AC-C9BF-EA7FDDA65A94}"/>
              </a:ext>
            </a:extLst>
          </p:cNvPr>
          <p:cNvGrpSpPr/>
          <p:nvPr userDrawn="1"/>
        </p:nvGrpSpPr>
        <p:grpSpPr>
          <a:xfrm>
            <a:off x="1326933" y="3287708"/>
            <a:ext cx="154022" cy="146507"/>
            <a:chOff x="2620514" y="3451751"/>
            <a:chExt cx="154022" cy="146507"/>
          </a:xfrm>
          <a:solidFill>
            <a:srgbClr val="000000"/>
          </a:solidFill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CACC4DC-A41F-E1B4-228A-3B7569532D9B}"/>
                </a:ext>
              </a:extLst>
            </p:cNvPr>
            <p:cNvSpPr/>
            <p:nvPr/>
          </p:nvSpPr>
          <p:spPr>
            <a:xfrm>
              <a:off x="2620514" y="3518531"/>
              <a:ext cx="60871" cy="12195"/>
            </a:xfrm>
            <a:custGeom>
              <a:avLst/>
              <a:gdLst>
                <a:gd name="connsiteX0" fmla="*/ 4671 w 60871"/>
                <a:gd name="connsiteY0" fmla="*/ 12195 h 12195"/>
                <a:gd name="connsiteX1" fmla="*/ 3 w 60871"/>
                <a:gd name="connsiteY1" fmla="*/ 7719 h 12195"/>
                <a:gd name="connsiteX2" fmla="*/ 4480 w 60871"/>
                <a:gd name="connsiteY2" fmla="*/ 2861 h 12195"/>
                <a:gd name="connsiteX3" fmla="*/ 29912 w 60871"/>
                <a:gd name="connsiteY3" fmla="*/ 1432 h 12195"/>
                <a:gd name="connsiteX4" fmla="*/ 56010 w 60871"/>
                <a:gd name="connsiteY4" fmla="*/ 3 h 12195"/>
                <a:gd name="connsiteX5" fmla="*/ 60868 w 60871"/>
                <a:gd name="connsiteY5" fmla="*/ 4480 h 12195"/>
                <a:gd name="connsiteX6" fmla="*/ 56391 w 60871"/>
                <a:gd name="connsiteY6" fmla="*/ 9338 h 12195"/>
                <a:gd name="connsiteX7" fmla="*/ 30483 w 60871"/>
                <a:gd name="connsiteY7" fmla="*/ 10767 h 12195"/>
                <a:gd name="connsiteX8" fmla="*/ 4861 w 60871"/>
                <a:gd name="connsiteY8" fmla="*/ 12195 h 12195"/>
                <a:gd name="connsiteX9" fmla="*/ 4671 w 60871"/>
                <a:gd name="connsiteY9" fmla="*/ 12195 h 1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871" h="12195">
                  <a:moveTo>
                    <a:pt x="4671" y="12195"/>
                  </a:moveTo>
                  <a:cubicBezTo>
                    <a:pt x="2194" y="12195"/>
                    <a:pt x="99" y="10195"/>
                    <a:pt x="3" y="7719"/>
                  </a:cubicBezTo>
                  <a:cubicBezTo>
                    <a:pt x="-92" y="5147"/>
                    <a:pt x="1908" y="2956"/>
                    <a:pt x="4480" y="2861"/>
                  </a:cubicBezTo>
                  <a:cubicBezTo>
                    <a:pt x="13910" y="2480"/>
                    <a:pt x="22101" y="1908"/>
                    <a:pt x="29912" y="1432"/>
                  </a:cubicBezTo>
                  <a:cubicBezTo>
                    <a:pt x="37913" y="956"/>
                    <a:pt x="46295" y="384"/>
                    <a:pt x="56010" y="3"/>
                  </a:cubicBezTo>
                  <a:cubicBezTo>
                    <a:pt x="58582" y="-92"/>
                    <a:pt x="60773" y="1908"/>
                    <a:pt x="60868" y="4480"/>
                  </a:cubicBezTo>
                  <a:cubicBezTo>
                    <a:pt x="60963" y="7052"/>
                    <a:pt x="58963" y="9243"/>
                    <a:pt x="56391" y="9338"/>
                  </a:cubicBezTo>
                  <a:cubicBezTo>
                    <a:pt x="46676" y="9719"/>
                    <a:pt x="38484" y="10290"/>
                    <a:pt x="30483" y="10767"/>
                  </a:cubicBezTo>
                  <a:cubicBezTo>
                    <a:pt x="22578" y="11243"/>
                    <a:pt x="14386" y="11814"/>
                    <a:pt x="4861" y="12195"/>
                  </a:cubicBezTo>
                  <a:cubicBezTo>
                    <a:pt x="4861" y="12195"/>
                    <a:pt x="4766" y="12195"/>
                    <a:pt x="4671" y="1219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C17BA1E-14F7-2285-E790-C348014D8682}"/>
                </a:ext>
              </a:extLst>
            </p:cNvPr>
            <p:cNvSpPr/>
            <p:nvPr/>
          </p:nvSpPr>
          <p:spPr>
            <a:xfrm>
              <a:off x="2698228" y="3451751"/>
              <a:ext cx="12694" cy="55162"/>
            </a:xfrm>
            <a:custGeom>
              <a:avLst/>
              <a:gdLst>
                <a:gd name="connsiteX0" fmla="*/ 8014 w 12694"/>
                <a:gd name="connsiteY0" fmla="*/ 55163 h 55162"/>
                <a:gd name="connsiteX1" fmla="*/ 3347 w 12694"/>
                <a:gd name="connsiteY1" fmla="*/ 50781 h 55162"/>
                <a:gd name="connsiteX2" fmla="*/ 13 w 12694"/>
                <a:gd name="connsiteY2" fmla="*/ 5061 h 55162"/>
                <a:gd name="connsiteX3" fmla="*/ 4299 w 12694"/>
                <a:gd name="connsiteY3" fmla="*/ 13 h 55162"/>
                <a:gd name="connsiteX4" fmla="*/ 9348 w 12694"/>
                <a:gd name="connsiteY4" fmla="*/ 4299 h 55162"/>
                <a:gd name="connsiteX5" fmla="*/ 12681 w 12694"/>
                <a:gd name="connsiteY5" fmla="*/ 50019 h 55162"/>
                <a:gd name="connsiteX6" fmla="*/ 8395 w 12694"/>
                <a:gd name="connsiteY6" fmla="*/ 55068 h 55162"/>
                <a:gd name="connsiteX7" fmla="*/ 8014 w 12694"/>
                <a:gd name="connsiteY7" fmla="*/ 55163 h 5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4" h="55162">
                  <a:moveTo>
                    <a:pt x="8014" y="55163"/>
                  </a:moveTo>
                  <a:cubicBezTo>
                    <a:pt x="5538" y="55163"/>
                    <a:pt x="3537" y="53258"/>
                    <a:pt x="3347" y="50781"/>
                  </a:cubicBezTo>
                  <a:lnTo>
                    <a:pt x="13" y="5061"/>
                  </a:lnTo>
                  <a:cubicBezTo>
                    <a:pt x="-177" y="2490"/>
                    <a:pt x="1728" y="204"/>
                    <a:pt x="4299" y="13"/>
                  </a:cubicBezTo>
                  <a:cubicBezTo>
                    <a:pt x="6871" y="-177"/>
                    <a:pt x="9157" y="1728"/>
                    <a:pt x="9348" y="4299"/>
                  </a:cubicBezTo>
                  <a:lnTo>
                    <a:pt x="12681" y="50019"/>
                  </a:lnTo>
                  <a:cubicBezTo>
                    <a:pt x="12872" y="52591"/>
                    <a:pt x="10967" y="54877"/>
                    <a:pt x="8395" y="55068"/>
                  </a:cubicBezTo>
                  <a:cubicBezTo>
                    <a:pt x="8205" y="55163"/>
                    <a:pt x="8109" y="55163"/>
                    <a:pt x="8014" y="551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C383226-C3A8-9329-6B70-94CE2CFD6B0B}"/>
                </a:ext>
              </a:extLst>
            </p:cNvPr>
            <p:cNvSpPr/>
            <p:nvPr/>
          </p:nvSpPr>
          <p:spPr>
            <a:xfrm>
              <a:off x="2725007" y="3518153"/>
              <a:ext cx="49530" cy="9715"/>
            </a:xfrm>
            <a:custGeom>
              <a:avLst/>
              <a:gdLst>
                <a:gd name="connsiteX0" fmla="*/ 44768 w 49530"/>
                <a:gd name="connsiteY0" fmla="*/ 9716 h 9715"/>
                <a:gd name="connsiteX1" fmla="*/ 44768 w 49530"/>
                <a:gd name="connsiteY1" fmla="*/ 9716 h 9715"/>
                <a:gd name="connsiteX2" fmla="*/ 4667 w 49530"/>
                <a:gd name="connsiteY2" fmla="*/ 9430 h 9715"/>
                <a:gd name="connsiteX3" fmla="*/ 0 w 49530"/>
                <a:gd name="connsiteY3" fmla="*/ 4667 h 9715"/>
                <a:gd name="connsiteX4" fmla="*/ 4763 w 49530"/>
                <a:gd name="connsiteY4" fmla="*/ 0 h 9715"/>
                <a:gd name="connsiteX5" fmla="*/ 44863 w 49530"/>
                <a:gd name="connsiteY5" fmla="*/ 286 h 9715"/>
                <a:gd name="connsiteX6" fmla="*/ 49530 w 49530"/>
                <a:gd name="connsiteY6" fmla="*/ 5048 h 9715"/>
                <a:gd name="connsiteX7" fmla="*/ 44768 w 49530"/>
                <a:gd name="connsiteY7" fmla="*/ 9716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30" h="9715">
                  <a:moveTo>
                    <a:pt x="44768" y="9716"/>
                  </a:moveTo>
                  <a:cubicBezTo>
                    <a:pt x="44768" y="9716"/>
                    <a:pt x="44768" y="9716"/>
                    <a:pt x="44768" y="9716"/>
                  </a:cubicBezTo>
                  <a:lnTo>
                    <a:pt x="4667" y="9430"/>
                  </a:lnTo>
                  <a:cubicBezTo>
                    <a:pt x="2096" y="9430"/>
                    <a:pt x="0" y="7334"/>
                    <a:pt x="0" y="4667"/>
                  </a:cubicBezTo>
                  <a:cubicBezTo>
                    <a:pt x="0" y="2096"/>
                    <a:pt x="2096" y="0"/>
                    <a:pt x="4763" y="0"/>
                  </a:cubicBezTo>
                  <a:lnTo>
                    <a:pt x="44863" y="286"/>
                  </a:lnTo>
                  <a:cubicBezTo>
                    <a:pt x="47434" y="286"/>
                    <a:pt x="49530" y="2381"/>
                    <a:pt x="49530" y="5048"/>
                  </a:cubicBezTo>
                  <a:cubicBezTo>
                    <a:pt x="49435" y="7620"/>
                    <a:pt x="47339" y="9716"/>
                    <a:pt x="44768" y="97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44D0028-37A7-21D6-DF0E-ED2884D59B2A}"/>
                </a:ext>
              </a:extLst>
            </p:cNvPr>
            <p:cNvSpPr/>
            <p:nvPr/>
          </p:nvSpPr>
          <p:spPr>
            <a:xfrm>
              <a:off x="2701547" y="3545381"/>
              <a:ext cx="10411" cy="52876"/>
            </a:xfrm>
            <a:custGeom>
              <a:avLst/>
              <a:gdLst>
                <a:gd name="connsiteX0" fmla="*/ 4696 w 10411"/>
                <a:gd name="connsiteY0" fmla="*/ 52877 h 52876"/>
                <a:gd name="connsiteX1" fmla="*/ 4219 w 10411"/>
                <a:gd name="connsiteY1" fmla="*/ 52877 h 52876"/>
                <a:gd name="connsiteX2" fmla="*/ 28 w 10411"/>
                <a:gd name="connsiteY2" fmla="*/ 47733 h 52876"/>
                <a:gd name="connsiteX3" fmla="*/ 124 w 10411"/>
                <a:gd name="connsiteY3" fmla="*/ 5061 h 52876"/>
                <a:gd name="connsiteX4" fmla="*/ 4410 w 10411"/>
                <a:gd name="connsiteY4" fmla="*/ 13 h 52876"/>
                <a:gd name="connsiteX5" fmla="*/ 9458 w 10411"/>
                <a:gd name="connsiteY5" fmla="*/ 4299 h 52876"/>
                <a:gd name="connsiteX6" fmla="*/ 9363 w 10411"/>
                <a:gd name="connsiteY6" fmla="*/ 48686 h 52876"/>
                <a:gd name="connsiteX7" fmla="*/ 4696 w 10411"/>
                <a:gd name="connsiteY7" fmla="*/ 52877 h 5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1" h="52876">
                  <a:moveTo>
                    <a:pt x="4696" y="52877"/>
                  </a:moveTo>
                  <a:cubicBezTo>
                    <a:pt x="4505" y="52877"/>
                    <a:pt x="4410" y="52877"/>
                    <a:pt x="4219" y="52877"/>
                  </a:cubicBezTo>
                  <a:cubicBezTo>
                    <a:pt x="1648" y="52591"/>
                    <a:pt x="-257" y="50305"/>
                    <a:pt x="28" y="47733"/>
                  </a:cubicBezTo>
                  <a:cubicBezTo>
                    <a:pt x="1362" y="33541"/>
                    <a:pt x="1457" y="19254"/>
                    <a:pt x="124" y="5061"/>
                  </a:cubicBezTo>
                  <a:cubicBezTo>
                    <a:pt x="-67" y="2490"/>
                    <a:pt x="1838" y="204"/>
                    <a:pt x="4410" y="13"/>
                  </a:cubicBezTo>
                  <a:cubicBezTo>
                    <a:pt x="6982" y="-177"/>
                    <a:pt x="9268" y="1728"/>
                    <a:pt x="9458" y="4299"/>
                  </a:cubicBezTo>
                  <a:cubicBezTo>
                    <a:pt x="10792" y="19063"/>
                    <a:pt x="10696" y="34017"/>
                    <a:pt x="9363" y="48686"/>
                  </a:cubicBezTo>
                  <a:cubicBezTo>
                    <a:pt x="9077" y="51067"/>
                    <a:pt x="7077" y="52877"/>
                    <a:pt x="4696" y="5287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69" name="Graphic 6">
            <a:extLst>
              <a:ext uri="{FF2B5EF4-FFF2-40B4-BE49-F238E27FC236}">
                <a16:creationId xmlns:a16="http://schemas.microsoft.com/office/drawing/2014/main" id="{9A351D0F-C158-5BF0-03C3-C3571819F11E}"/>
              </a:ext>
            </a:extLst>
          </p:cNvPr>
          <p:cNvGrpSpPr/>
          <p:nvPr userDrawn="1"/>
        </p:nvGrpSpPr>
        <p:grpSpPr>
          <a:xfrm>
            <a:off x="3222095" y="2543909"/>
            <a:ext cx="216546" cy="261094"/>
            <a:chOff x="2909978" y="1714972"/>
            <a:chExt cx="171587" cy="206886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FA40A7FF-BBA7-D7CA-FF33-CFF77E686AE3}"/>
                </a:ext>
              </a:extLst>
            </p:cNvPr>
            <p:cNvSpPr/>
            <p:nvPr/>
          </p:nvSpPr>
          <p:spPr>
            <a:xfrm>
              <a:off x="2914554" y="1719642"/>
              <a:ext cx="162115" cy="197548"/>
            </a:xfrm>
            <a:custGeom>
              <a:avLst/>
              <a:gdLst>
                <a:gd name="connsiteX0" fmla="*/ 0 w 162115"/>
                <a:gd name="connsiteY0" fmla="*/ 98965 h 197548"/>
                <a:gd name="connsiteX1" fmla="*/ 83439 w 162115"/>
                <a:gd name="connsiteY1" fmla="*/ 0 h 197548"/>
                <a:gd name="connsiteX2" fmla="*/ 99155 w 162115"/>
                <a:gd name="connsiteY2" fmla="*/ 60484 h 197548"/>
                <a:gd name="connsiteX3" fmla="*/ 162116 w 162115"/>
                <a:gd name="connsiteY3" fmla="*/ 99346 h 197548"/>
                <a:gd name="connsiteX4" fmla="*/ 84296 w 162115"/>
                <a:gd name="connsiteY4" fmla="*/ 197549 h 197548"/>
                <a:gd name="connsiteX5" fmla="*/ 0 w 162115"/>
                <a:gd name="connsiteY5" fmla="*/ 98965 h 197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115" h="197548">
                  <a:moveTo>
                    <a:pt x="0" y="98965"/>
                  </a:moveTo>
                  <a:cubicBezTo>
                    <a:pt x="58198" y="87439"/>
                    <a:pt x="82963" y="45910"/>
                    <a:pt x="83439" y="0"/>
                  </a:cubicBezTo>
                  <a:cubicBezTo>
                    <a:pt x="85535" y="20574"/>
                    <a:pt x="87916" y="41720"/>
                    <a:pt x="99155" y="60484"/>
                  </a:cubicBezTo>
                  <a:cubicBezTo>
                    <a:pt x="110395" y="79248"/>
                    <a:pt x="120015" y="86297"/>
                    <a:pt x="162116" y="99346"/>
                  </a:cubicBezTo>
                  <a:cubicBezTo>
                    <a:pt x="94488" y="102680"/>
                    <a:pt x="92678" y="172498"/>
                    <a:pt x="84296" y="197549"/>
                  </a:cubicBezTo>
                  <a:cubicBezTo>
                    <a:pt x="78105" y="176594"/>
                    <a:pt x="67532" y="104965"/>
                    <a:pt x="0" y="98965"/>
                  </a:cubicBezTo>
                  <a:close/>
                </a:path>
              </a:pathLst>
            </a:custGeom>
            <a:solidFill>
              <a:schemeClr val="accent4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ABD7424-5BA4-9881-0E95-F91392A2E67B}"/>
                </a:ext>
              </a:extLst>
            </p:cNvPr>
            <p:cNvSpPr/>
            <p:nvPr/>
          </p:nvSpPr>
          <p:spPr>
            <a:xfrm>
              <a:off x="2909978" y="1714972"/>
              <a:ext cx="171587" cy="206886"/>
            </a:xfrm>
            <a:custGeom>
              <a:avLst/>
              <a:gdLst>
                <a:gd name="connsiteX0" fmla="*/ 88967 w 171587"/>
                <a:gd name="connsiteY0" fmla="*/ 206887 h 206886"/>
                <a:gd name="connsiteX1" fmla="*/ 88967 w 171587"/>
                <a:gd name="connsiteY1" fmla="*/ 206887 h 206886"/>
                <a:gd name="connsiteX2" fmla="*/ 84491 w 171587"/>
                <a:gd name="connsiteY2" fmla="*/ 203553 h 206886"/>
                <a:gd name="connsiteX3" fmla="*/ 82300 w 171587"/>
                <a:gd name="connsiteY3" fmla="*/ 195266 h 206886"/>
                <a:gd name="connsiteX4" fmla="*/ 4290 w 171587"/>
                <a:gd name="connsiteY4" fmla="*/ 108303 h 206886"/>
                <a:gd name="connsiteX5" fmla="*/ 4 w 171587"/>
                <a:gd name="connsiteY5" fmla="*/ 103921 h 206886"/>
                <a:gd name="connsiteX6" fmla="*/ 3814 w 171587"/>
                <a:gd name="connsiteY6" fmla="*/ 99064 h 206886"/>
                <a:gd name="connsiteX7" fmla="*/ 83538 w 171587"/>
                <a:gd name="connsiteY7" fmla="*/ 4671 h 206886"/>
                <a:gd name="connsiteX8" fmla="*/ 88015 w 171587"/>
                <a:gd name="connsiteY8" fmla="*/ 4 h 206886"/>
                <a:gd name="connsiteX9" fmla="*/ 92873 w 171587"/>
                <a:gd name="connsiteY9" fmla="*/ 4195 h 206886"/>
                <a:gd name="connsiteX10" fmla="*/ 107922 w 171587"/>
                <a:gd name="connsiteY10" fmla="*/ 62773 h 206886"/>
                <a:gd name="connsiteX11" fmla="*/ 168311 w 171587"/>
                <a:gd name="connsiteY11" fmla="*/ 99635 h 206886"/>
                <a:gd name="connsiteX12" fmla="*/ 171549 w 171587"/>
                <a:gd name="connsiteY12" fmla="*/ 104683 h 206886"/>
                <a:gd name="connsiteX13" fmla="*/ 167168 w 171587"/>
                <a:gd name="connsiteY13" fmla="*/ 108779 h 206886"/>
                <a:gd name="connsiteX14" fmla="*/ 97730 w 171587"/>
                <a:gd name="connsiteY14" fmla="*/ 187170 h 206886"/>
                <a:gd name="connsiteX15" fmla="*/ 93539 w 171587"/>
                <a:gd name="connsiteY15" fmla="*/ 203839 h 206886"/>
                <a:gd name="connsiteX16" fmla="*/ 88967 w 171587"/>
                <a:gd name="connsiteY16" fmla="*/ 206887 h 206886"/>
                <a:gd name="connsiteX17" fmla="*/ 24864 w 171587"/>
                <a:gd name="connsiteY17" fmla="*/ 102874 h 206886"/>
                <a:gd name="connsiteX18" fmla="*/ 88872 w 171587"/>
                <a:gd name="connsiteY18" fmla="*/ 183455 h 206886"/>
                <a:gd name="connsiteX19" fmla="*/ 147070 w 171587"/>
                <a:gd name="connsiteY19" fmla="*/ 102493 h 206886"/>
                <a:gd name="connsiteX20" fmla="*/ 99826 w 171587"/>
                <a:gd name="connsiteY20" fmla="*/ 67631 h 206886"/>
                <a:gd name="connsiteX21" fmla="*/ 88110 w 171587"/>
                <a:gd name="connsiteY21" fmla="*/ 37246 h 206886"/>
                <a:gd name="connsiteX22" fmla="*/ 24864 w 171587"/>
                <a:gd name="connsiteY22" fmla="*/ 102874 h 206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1587" h="206886">
                  <a:moveTo>
                    <a:pt x="88967" y="206887"/>
                  </a:moveTo>
                  <a:cubicBezTo>
                    <a:pt x="88872" y="206887"/>
                    <a:pt x="88872" y="206887"/>
                    <a:pt x="88967" y="206887"/>
                  </a:cubicBezTo>
                  <a:cubicBezTo>
                    <a:pt x="86872" y="206887"/>
                    <a:pt x="85062" y="205458"/>
                    <a:pt x="84491" y="203553"/>
                  </a:cubicBezTo>
                  <a:cubicBezTo>
                    <a:pt x="83824" y="201267"/>
                    <a:pt x="83062" y="198505"/>
                    <a:pt x="82300" y="195266"/>
                  </a:cubicBezTo>
                  <a:cubicBezTo>
                    <a:pt x="75537" y="168691"/>
                    <a:pt x="61345" y="113446"/>
                    <a:pt x="4290" y="108303"/>
                  </a:cubicBezTo>
                  <a:cubicBezTo>
                    <a:pt x="2004" y="108112"/>
                    <a:pt x="194" y="106207"/>
                    <a:pt x="4" y="103921"/>
                  </a:cubicBezTo>
                  <a:cubicBezTo>
                    <a:pt x="-91" y="101635"/>
                    <a:pt x="1528" y="99540"/>
                    <a:pt x="3814" y="99064"/>
                  </a:cubicBezTo>
                  <a:cubicBezTo>
                    <a:pt x="53915" y="89158"/>
                    <a:pt x="82967" y="54772"/>
                    <a:pt x="83538" y="4671"/>
                  </a:cubicBezTo>
                  <a:cubicBezTo>
                    <a:pt x="83538" y="2194"/>
                    <a:pt x="85538" y="194"/>
                    <a:pt x="88015" y="4"/>
                  </a:cubicBezTo>
                  <a:cubicBezTo>
                    <a:pt x="90587" y="-92"/>
                    <a:pt x="92587" y="1718"/>
                    <a:pt x="92873" y="4195"/>
                  </a:cubicBezTo>
                  <a:cubicBezTo>
                    <a:pt x="94968" y="24102"/>
                    <a:pt x="97064" y="44676"/>
                    <a:pt x="107922" y="62773"/>
                  </a:cubicBezTo>
                  <a:cubicBezTo>
                    <a:pt x="118400" y="80299"/>
                    <a:pt x="127067" y="86776"/>
                    <a:pt x="168311" y="99635"/>
                  </a:cubicBezTo>
                  <a:cubicBezTo>
                    <a:pt x="170502" y="100302"/>
                    <a:pt x="171835" y="102397"/>
                    <a:pt x="171549" y="104683"/>
                  </a:cubicBezTo>
                  <a:cubicBezTo>
                    <a:pt x="171263" y="106969"/>
                    <a:pt x="169358" y="108684"/>
                    <a:pt x="167168" y="108779"/>
                  </a:cubicBezTo>
                  <a:cubicBezTo>
                    <a:pt x="114590" y="111446"/>
                    <a:pt x="104493" y="156976"/>
                    <a:pt x="97730" y="187170"/>
                  </a:cubicBezTo>
                  <a:cubicBezTo>
                    <a:pt x="96302" y="193647"/>
                    <a:pt x="95063" y="199267"/>
                    <a:pt x="93539" y="203839"/>
                  </a:cubicBezTo>
                  <a:cubicBezTo>
                    <a:pt x="92682" y="205553"/>
                    <a:pt x="90968" y="206887"/>
                    <a:pt x="88967" y="206887"/>
                  </a:cubicBezTo>
                  <a:close/>
                  <a:moveTo>
                    <a:pt x="24864" y="102874"/>
                  </a:moveTo>
                  <a:cubicBezTo>
                    <a:pt x="66584" y="116304"/>
                    <a:pt x="81728" y="157738"/>
                    <a:pt x="88872" y="183455"/>
                  </a:cubicBezTo>
                  <a:cubicBezTo>
                    <a:pt x="94968" y="156214"/>
                    <a:pt x="105065" y="114304"/>
                    <a:pt x="147070" y="102493"/>
                  </a:cubicBezTo>
                  <a:cubicBezTo>
                    <a:pt x="120114" y="92872"/>
                    <a:pt x="110303" y="84967"/>
                    <a:pt x="99826" y="67631"/>
                  </a:cubicBezTo>
                  <a:cubicBezTo>
                    <a:pt x="94016" y="57916"/>
                    <a:pt x="90491" y="47629"/>
                    <a:pt x="88110" y="37246"/>
                  </a:cubicBezTo>
                  <a:cubicBezTo>
                    <a:pt x="78966" y="68203"/>
                    <a:pt x="56868" y="91348"/>
                    <a:pt x="24864" y="10287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72" name="Graphic 6">
            <a:extLst>
              <a:ext uri="{FF2B5EF4-FFF2-40B4-BE49-F238E27FC236}">
                <a16:creationId xmlns:a16="http://schemas.microsoft.com/office/drawing/2014/main" id="{BD53DD9F-3615-57B7-2866-7142615DA41F}"/>
              </a:ext>
            </a:extLst>
          </p:cNvPr>
          <p:cNvGrpSpPr/>
          <p:nvPr userDrawn="1"/>
        </p:nvGrpSpPr>
        <p:grpSpPr>
          <a:xfrm>
            <a:off x="2962731" y="2377597"/>
            <a:ext cx="145772" cy="161747"/>
            <a:chOff x="3104383" y="1983853"/>
            <a:chExt cx="145772" cy="161747"/>
          </a:xfrm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684E00E-FB23-4B86-0FA0-51EDB00109C8}"/>
                </a:ext>
              </a:extLst>
            </p:cNvPr>
            <p:cNvSpPr/>
            <p:nvPr/>
          </p:nvSpPr>
          <p:spPr>
            <a:xfrm>
              <a:off x="3109055" y="1988724"/>
              <a:ext cx="136588" cy="152114"/>
            </a:xfrm>
            <a:custGeom>
              <a:avLst/>
              <a:gdLst>
                <a:gd name="connsiteX0" fmla="*/ 0 w 136588"/>
                <a:gd name="connsiteY0" fmla="*/ 76200 h 152114"/>
                <a:gd name="connsiteX1" fmla="*/ 70294 w 136588"/>
                <a:gd name="connsiteY1" fmla="*/ 0 h 152114"/>
                <a:gd name="connsiteX2" fmla="*/ 83534 w 136588"/>
                <a:gd name="connsiteY2" fmla="*/ 46577 h 152114"/>
                <a:gd name="connsiteX3" fmla="*/ 136588 w 136588"/>
                <a:gd name="connsiteY3" fmla="*/ 76486 h 152114"/>
                <a:gd name="connsiteX4" fmla="*/ 71056 w 136588"/>
                <a:gd name="connsiteY4" fmla="*/ 152114 h 152114"/>
                <a:gd name="connsiteX5" fmla="*/ 0 w 136588"/>
                <a:gd name="connsiteY5" fmla="*/ 76200 h 15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" h="152114">
                  <a:moveTo>
                    <a:pt x="0" y="76200"/>
                  </a:moveTo>
                  <a:cubicBezTo>
                    <a:pt x="48958" y="67342"/>
                    <a:pt x="69818" y="35338"/>
                    <a:pt x="70294" y="0"/>
                  </a:cubicBezTo>
                  <a:cubicBezTo>
                    <a:pt x="72104" y="15907"/>
                    <a:pt x="74009" y="32099"/>
                    <a:pt x="83534" y="46577"/>
                  </a:cubicBezTo>
                  <a:cubicBezTo>
                    <a:pt x="93059" y="61055"/>
                    <a:pt x="101155" y="66484"/>
                    <a:pt x="136588" y="76486"/>
                  </a:cubicBezTo>
                  <a:cubicBezTo>
                    <a:pt x="79629" y="79057"/>
                    <a:pt x="78105" y="132874"/>
                    <a:pt x="71056" y="152114"/>
                  </a:cubicBezTo>
                  <a:cubicBezTo>
                    <a:pt x="65818" y="136017"/>
                    <a:pt x="56864" y="80867"/>
                    <a:pt x="0" y="76200"/>
                  </a:cubicBezTo>
                  <a:close/>
                </a:path>
              </a:pathLst>
            </a:custGeom>
            <a:solidFill>
              <a:schemeClr val="accent4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748843A8-69CE-5236-48FB-1EDE6AA860F7}"/>
                </a:ext>
              </a:extLst>
            </p:cNvPr>
            <p:cNvSpPr/>
            <p:nvPr/>
          </p:nvSpPr>
          <p:spPr>
            <a:xfrm>
              <a:off x="3104383" y="1983853"/>
              <a:ext cx="145772" cy="161747"/>
            </a:xfrm>
            <a:custGeom>
              <a:avLst/>
              <a:gdLst>
                <a:gd name="connsiteX0" fmla="*/ 75728 w 145772"/>
                <a:gd name="connsiteY0" fmla="*/ 161748 h 161747"/>
                <a:gd name="connsiteX1" fmla="*/ 75728 w 145772"/>
                <a:gd name="connsiteY1" fmla="*/ 161748 h 161747"/>
                <a:gd name="connsiteX2" fmla="*/ 71251 w 145772"/>
                <a:gd name="connsiteY2" fmla="*/ 158509 h 161747"/>
                <a:gd name="connsiteX3" fmla="*/ 69346 w 145772"/>
                <a:gd name="connsiteY3" fmla="*/ 152032 h 161747"/>
                <a:gd name="connsiteX4" fmla="*/ 4290 w 145772"/>
                <a:gd name="connsiteY4" fmla="*/ 85738 h 161747"/>
                <a:gd name="connsiteX5" fmla="*/ 4 w 145772"/>
                <a:gd name="connsiteY5" fmla="*/ 81261 h 161747"/>
                <a:gd name="connsiteX6" fmla="*/ 3814 w 145772"/>
                <a:gd name="connsiteY6" fmla="*/ 76404 h 161747"/>
                <a:gd name="connsiteX7" fmla="*/ 70203 w 145772"/>
                <a:gd name="connsiteY7" fmla="*/ 4680 h 161747"/>
                <a:gd name="connsiteX8" fmla="*/ 74680 w 145772"/>
                <a:gd name="connsiteY8" fmla="*/ 13 h 161747"/>
                <a:gd name="connsiteX9" fmla="*/ 79538 w 145772"/>
                <a:gd name="connsiteY9" fmla="*/ 4204 h 161747"/>
                <a:gd name="connsiteX10" fmla="*/ 92016 w 145772"/>
                <a:gd name="connsiteY10" fmla="*/ 48781 h 161747"/>
                <a:gd name="connsiteX11" fmla="*/ 142403 w 145772"/>
                <a:gd name="connsiteY11" fmla="*/ 76785 h 161747"/>
                <a:gd name="connsiteX12" fmla="*/ 145737 w 145772"/>
                <a:gd name="connsiteY12" fmla="*/ 81833 h 161747"/>
                <a:gd name="connsiteX13" fmla="*/ 141260 w 145772"/>
                <a:gd name="connsiteY13" fmla="*/ 85929 h 161747"/>
                <a:gd name="connsiteX14" fmla="*/ 83443 w 145772"/>
                <a:gd name="connsiteY14" fmla="*/ 145555 h 161747"/>
                <a:gd name="connsiteX15" fmla="*/ 79824 w 145772"/>
                <a:gd name="connsiteY15" fmla="*/ 158509 h 161747"/>
                <a:gd name="connsiteX16" fmla="*/ 75728 w 145772"/>
                <a:gd name="connsiteY16" fmla="*/ 161748 h 161747"/>
                <a:gd name="connsiteX17" fmla="*/ 25055 w 145772"/>
                <a:gd name="connsiteY17" fmla="*/ 80499 h 161747"/>
                <a:gd name="connsiteX18" fmla="*/ 75537 w 145772"/>
                <a:gd name="connsiteY18" fmla="*/ 139745 h 161747"/>
                <a:gd name="connsiteX19" fmla="*/ 121067 w 145772"/>
                <a:gd name="connsiteY19" fmla="*/ 80118 h 161747"/>
                <a:gd name="connsiteX20" fmla="*/ 84300 w 145772"/>
                <a:gd name="connsiteY20" fmla="*/ 54020 h 161747"/>
                <a:gd name="connsiteX21" fmla="*/ 74870 w 145772"/>
                <a:gd name="connsiteY21" fmla="*/ 32589 h 161747"/>
                <a:gd name="connsiteX22" fmla="*/ 25055 w 145772"/>
                <a:gd name="connsiteY22" fmla="*/ 80499 h 16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5772" h="161747">
                  <a:moveTo>
                    <a:pt x="75728" y="161748"/>
                  </a:moveTo>
                  <a:cubicBezTo>
                    <a:pt x="75728" y="161748"/>
                    <a:pt x="75633" y="161748"/>
                    <a:pt x="75728" y="161748"/>
                  </a:cubicBezTo>
                  <a:cubicBezTo>
                    <a:pt x="73632" y="161748"/>
                    <a:pt x="71918" y="160414"/>
                    <a:pt x="71251" y="158509"/>
                  </a:cubicBezTo>
                  <a:cubicBezTo>
                    <a:pt x="70679" y="156795"/>
                    <a:pt x="70108" y="154604"/>
                    <a:pt x="69346" y="152032"/>
                  </a:cubicBezTo>
                  <a:cubicBezTo>
                    <a:pt x="63726" y="131744"/>
                    <a:pt x="51915" y="89643"/>
                    <a:pt x="4290" y="85738"/>
                  </a:cubicBezTo>
                  <a:cubicBezTo>
                    <a:pt x="1909" y="85548"/>
                    <a:pt x="99" y="83643"/>
                    <a:pt x="4" y="81261"/>
                  </a:cubicBezTo>
                  <a:cubicBezTo>
                    <a:pt x="-91" y="78880"/>
                    <a:pt x="1528" y="76880"/>
                    <a:pt x="3814" y="76404"/>
                  </a:cubicBezTo>
                  <a:cubicBezTo>
                    <a:pt x="45533" y="68879"/>
                    <a:pt x="69822" y="42685"/>
                    <a:pt x="70203" y="4680"/>
                  </a:cubicBezTo>
                  <a:cubicBezTo>
                    <a:pt x="70203" y="2204"/>
                    <a:pt x="72204" y="204"/>
                    <a:pt x="74680" y="13"/>
                  </a:cubicBezTo>
                  <a:cubicBezTo>
                    <a:pt x="77156" y="-177"/>
                    <a:pt x="79252" y="1728"/>
                    <a:pt x="79538" y="4204"/>
                  </a:cubicBezTo>
                  <a:cubicBezTo>
                    <a:pt x="81252" y="19349"/>
                    <a:pt x="83062" y="35065"/>
                    <a:pt x="92016" y="48781"/>
                  </a:cubicBezTo>
                  <a:cubicBezTo>
                    <a:pt x="100683" y="62021"/>
                    <a:pt x="107922" y="66974"/>
                    <a:pt x="142403" y="76785"/>
                  </a:cubicBezTo>
                  <a:cubicBezTo>
                    <a:pt x="144593" y="77451"/>
                    <a:pt x="146022" y="79547"/>
                    <a:pt x="145737" y="81833"/>
                  </a:cubicBezTo>
                  <a:cubicBezTo>
                    <a:pt x="145451" y="84119"/>
                    <a:pt x="143546" y="85833"/>
                    <a:pt x="141260" y="85929"/>
                  </a:cubicBezTo>
                  <a:cubicBezTo>
                    <a:pt x="97540" y="87929"/>
                    <a:pt x="89063" y="122600"/>
                    <a:pt x="83443" y="145555"/>
                  </a:cubicBezTo>
                  <a:cubicBezTo>
                    <a:pt x="82205" y="150603"/>
                    <a:pt x="81157" y="154985"/>
                    <a:pt x="79824" y="158509"/>
                  </a:cubicBezTo>
                  <a:cubicBezTo>
                    <a:pt x="79443" y="160509"/>
                    <a:pt x="77633" y="161748"/>
                    <a:pt x="75728" y="161748"/>
                  </a:cubicBezTo>
                  <a:close/>
                  <a:moveTo>
                    <a:pt x="25055" y="80499"/>
                  </a:moveTo>
                  <a:cubicBezTo>
                    <a:pt x="56773" y="91453"/>
                    <a:pt x="69346" y="120314"/>
                    <a:pt x="75537" y="139745"/>
                  </a:cubicBezTo>
                  <a:cubicBezTo>
                    <a:pt x="80681" y="119266"/>
                    <a:pt x="89444" y="90024"/>
                    <a:pt x="121067" y="80118"/>
                  </a:cubicBezTo>
                  <a:cubicBezTo>
                    <a:pt x="100683" y="73165"/>
                    <a:pt x="92778" y="66879"/>
                    <a:pt x="84300" y="54020"/>
                  </a:cubicBezTo>
                  <a:cubicBezTo>
                    <a:pt x="79824" y="47162"/>
                    <a:pt x="76871" y="39923"/>
                    <a:pt x="74870" y="32589"/>
                  </a:cubicBezTo>
                  <a:cubicBezTo>
                    <a:pt x="67060" y="54782"/>
                    <a:pt x="49725" y="71451"/>
                    <a:pt x="25055" y="8049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75" name="Graphic 6">
            <a:extLst>
              <a:ext uri="{FF2B5EF4-FFF2-40B4-BE49-F238E27FC236}">
                <a16:creationId xmlns:a16="http://schemas.microsoft.com/office/drawing/2014/main" id="{90E53D08-0835-9AE3-6B85-1BB89F901035}"/>
              </a:ext>
            </a:extLst>
          </p:cNvPr>
          <p:cNvGrpSpPr/>
          <p:nvPr userDrawn="1"/>
        </p:nvGrpSpPr>
        <p:grpSpPr>
          <a:xfrm>
            <a:off x="10205922" y="2894379"/>
            <a:ext cx="60578" cy="60579"/>
            <a:chOff x="8232267" y="2990658"/>
            <a:chExt cx="60578" cy="60579"/>
          </a:xfrm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B967533-15D9-B429-BA3D-02A1B7035BF3}"/>
                </a:ext>
              </a:extLst>
            </p:cNvPr>
            <p:cNvSpPr/>
            <p:nvPr/>
          </p:nvSpPr>
          <p:spPr>
            <a:xfrm>
              <a:off x="8236934" y="2995326"/>
              <a:ext cx="51244" cy="51244"/>
            </a:xfrm>
            <a:custGeom>
              <a:avLst/>
              <a:gdLst>
                <a:gd name="connsiteX0" fmla="*/ 0 w 51244"/>
                <a:gd name="connsiteY0" fmla="*/ 25622 h 51244"/>
                <a:gd name="connsiteX1" fmla="*/ 25622 w 51244"/>
                <a:gd name="connsiteY1" fmla="*/ 0 h 51244"/>
                <a:gd name="connsiteX2" fmla="*/ 51245 w 51244"/>
                <a:gd name="connsiteY2" fmla="*/ 25622 h 51244"/>
                <a:gd name="connsiteX3" fmla="*/ 25622 w 51244"/>
                <a:gd name="connsiteY3" fmla="*/ 51245 h 51244"/>
                <a:gd name="connsiteX4" fmla="*/ 0 w 51244"/>
                <a:gd name="connsiteY4" fmla="*/ 25622 h 5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244" h="51244">
                  <a:moveTo>
                    <a:pt x="0" y="25622"/>
                  </a:moveTo>
                  <a:cubicBezTo>
                    <a:pt x="0" y="11430"/>
                    <a:pt x="11430" y="0"/>
                    <a:pt x="25622" y="0"/>
                  </a:cubicBezTo>
                  <a:cubicBezTo>
                    <a:pt x="39814" y="0"/>
                    <a:pt x="51245" y="11430"/>
                    <a:pt x="51245" y="25622"/>
                  </a:cubicBezTo>
                  <a:cubicBezTo>
                    <a:pt x="51245" y="39814"/>
                    <a:pt x="39814" y="51245"/>
                    <a:pt x="25622" y="51245"/>
                  </a:cubicBezTo>
                  <a:cubicBezTo>
                    <a:pt x="11525" y="51245"/>
                    <a:pt x="0" y="39814"/>
                    <a:pt x="0" y="256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5F36517-3FA9-A9F4-4C54-4E23AD40813C}"/>
                </a:ext>
              </a:extLst>
            </p:cNvPr>
            <p:cNvSpPr/>
            <p:nvPr/>
          </p:nvSpPr>
          <p:spPr>
            <a:xfrm>
              <a:off x="8232267" y="2990658"/>
              <a:ext cx="60578" cy="60579"/>
            </a:xfrm>
            <a:custGeom>
              <a:avLst/>
              <a:gdLst>
                <a:gd name="connsiteX0" fmla="*/ 30289 w 60578"/>
                <a:gd name="connsiteY0" fmla="*/ 60579 h 60579"/>
                <a:gd name="connsiteX1" fmla="*/ 0 w 60578"/>
                <a:gd name="connsiteY1" fmla="*/ 30290 h 60579"/>
                <a:gd name="connsiteX2" fmla="*/ 30289 w 60578"/>
                <a:gd name="connsiteY2" fmla="*/ 0 h 60579"/>
                <a:gd name="connsiteX3" fmla="*/ 60579 w 60578"/>
                <a:gd name="connsiteY3" fmla="*/ 30290 h 60579"/>
                <a:gd name="connsiteX4" fmla="*/ 30289 w 60578"/>
                <a:gd name="connsiteY4" fmla="*/ 60579 h 60579"/>
                <a:gd name="connsiteX5" fmla="*/ 30289 w 60578"/>
                <a:gd name="connsiteY5" fmla="*/ 9335 h 60579"/>
                <a:gd name="connsiteX6" fmla="*/ 9334 w 60578"/>
                <a:gd name="connsiteY6" fmla="*/ 30290 h 60579"/>
                <a:gd name="connsiteX7" fmla="*/ 30289 w 60578"/>
                <a:gd name="connsiteY7" fmla="*/ 51245 h 60579"/>
                <a:gd name="connsiteX8" fmla="*/ 51244 w 60578"/>
                <a:gd name="connsiteY8" fmla="*/ 30290 h 60579"/>
                <a:gd name="connsiteX9" fmla="*/ 30289 w 60578"/>
                <a:gd name="connsiteY9" fmla="*/ 9335 h 60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578" h="60579">
                  <a:moveTo>
                    <a:pt x="30289" y="60579"/>
                  </a:moveTo>
                  <a:cubicBezTo>
                    <a:pt x="13621" y="60579"/>
                    <a:pt x="0" y="46958"/>
                    <a:pt x="0" y="30290"/>
                  </a:cubicBezTo>
                  <a:cubicBezTo>
                    <a:pt x="0" y="13621"/>
                    <a:pt x="13621" y="0"/>
                    <a:pt x="30289" y="0"/>
                  </a:cubicBezTo>
                  <a:cubicBezTo>
                    <a:pt x="46958" y="0"/>
                    <a:pt x="60579" y="13621"/>
                    <a:pt x="60579" y="30290"/>
                  </a:cubicBezTo>
                  <a:cubicBezTo>
                    <a:pt x="60579" y="47054"/>
                    <a:pt x="47053" y="60579"/>
                    <a:pt x="30289" y="60579"/>
                  </a:cubicBezTo>
                  <a:close/>
                  <a:moveTo>
                    <a:pt x="30289" y="9335"/>
                  </a:moveTo>
                  <a:cubicBezTo>
                    <a:pt x="18764" y="9335"/>
                    <a:pt x="9334" y="18764"/>
                    <a:pt x="9334" y="30290"/>
                  </a:cubicBezTo>
                  <a:cubicBezTo>
                    <a:pt x="9334" y="41815"/>
                    <a:pt x="18764" y="51245"/>
                    <a:pt x="30289" y="51245"/>
                  </a:cubicBezTo>
                  <a:cubicBezTo>
                    <a:pt x="41814" y="51245"/>
                    <a:pt x="51244" y="41815"/>
                    <a:pt x="51244" y="30290"/>
                  </a:cubicBezTo>
                  <a:cubicBezTo>
                    <a:pt x="51244" y="18764"/>
                    <a:pt x="41814" y="9335"/>
                    <a:pt x="30289" y="93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78" name="Graphic 6">
            <a:extLst>
              <a:ext uri="{FF2B5EF4-FFF2-40B4-BE49-F238E27FC236}">
                <a16:creationId xmlns:a16="http://schemas.microsoft.com/office/drawing/2014/main" id="{B1BBEF50-1BB2-BFC9-B3A2-E3D68E4911EE}"/>
              </a:ext>
            </a:extLst>
          </p:cNvPr>
          <p:cNvGrpSpPr/>
          <p:nvPr userDrawn="1"/>
        </p:nvGrpSpPr>
        <p:grpSpPr>
          <a:xfrm>
            <a:off x="4599625" y="3527522"/>
            <a:ext cx="99886" cy="99882"/>
            <a:chOff x="4089558" y="1736121"/>
            <a:chExt cx="60579" cy="60578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108863E-45A1-59E7-CD07-4DBA975F2062}"/>
                </a:ext>
              </a:extLst>
            </p:cNvPr>
            <p:cNvSpPr/>
            <p:nvPr/>
          </p:nvSpPr>
          <p:spPr>
            <a:xfrm>
              <a:off x="4094226" y="1740788"/>
              <a:ext cx="51244" cy="51244"/>
            </a:xfrm>
            <a:custGeom>
              <a:avLst/>
              <a:gdLst>
                <a:gd name="connsiteX0" fmla="*/ 51245 w 51244"/>
                <a:gd name="connsiteY0" fmla="*/ 25622 h 51244"/>
                <a:gd name="connsiteX1" fmla="*/ 25622 w 51244"/>
                <a:gd name="connsiteY1" fmla="*/ 51244 h 51244"/>
                <a:gd name="connsiteX2" fmla="*/ 0 w 51244"/>
                <a:gd name="connsiteY2" fmla="*/ 25622 h 51244"/>
                <a:gd name="connsiteX3" fmla="*/ 25622 w 51244"/>
                <a:gd name="connsiteY3" fmla="*/ 0 h 51244"/>
                <a:gd name="connsiteX4" fmla="*/ 51245 w 51244"/>
                <a:gd name="connsiteY4" fmla="*/ 25622 h 5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244" h="51244">
                  <a:moveTo>
                    <a:pt x="51245" y="25622"/>
                  </a:moveTo>
                  <a:cubicBezTo>
                    <a:pt x="51245" y="39773"/>
                    <a:pt x="39773" y="51244"/>
                    <a:pt x="25622" y="51244"/>
                  </a:cubicBezTo>
                  <a:cubicBezTo>
                    <a:pt x="11472" y="51244"/>
                    <a:pt x="0" y="39773"/>
                    <a:pt x="0" y="25622"/>
                  </a:cubicBezTo>
                  <a:cubicBezTo>
                    <a:pt x="0" y="11471"/>
                    <a:pt x="11472" y="0"/>
                    <a:pt x="25622" y="0"/>
                  </a:cubicBezTo>
                  <a:cubicBezTo>
                    <a:pt x="39773" y="0"/>
                    <a:pt x="51245" y="11471"/>
                    <a:pt x="51245" y="256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4A3F8C38-61EA-24E7-D310-49559CE971A7}"/>
                </a:ext>
              </a:extLst>
            </p:cNvPr>
            <p:cNvSpPr/>
            <p:nvPr/>
          </p:nvSpPr>
          <p:spPr>
            <a:xfrm>
              <a:off x="4089558" y="1736121"/>
              <a:ext cx="60579" cy="60578"/>
            </a:xfrm>
            <a:custGeom>
              <a:avLst/>
              <a:gdLst>
                <a:gd name="connsiteX0" fmla="*/ 30289 w 60579"/>
                <a:gd name="connsiteY0" fmla="*/ 60579 h 60578"/>
                <a:gd name="connsiteX1" fmla="*/ 0 w 60579"/>
                <a:gd name="connsiteY1" fmla="*/ 30289 h 60578"/>
                <a:gd name="connsiteX2" fmla="*/ 30289 w 60579"/>
                <a:gd name="connsiteY2" fmla="*/ 0 h 60578"/>
                <a:gd name="connsiteX3" fmla="*/ 60579 w 60579"/>
                <a:gd name="connsiteY3" fmla="*/ 30289 h 60578"/>
                <a:gd name="connsiteX4" fmla="*/ 30289 w 60579"/>
                <a:gd name="connsiteY4" fmla="*/ 60579 h 60578"/>
                <a:gd name="connsiteX5" fmla="*/ 30289 w 60579"/>
                <a:gd name="connsiteY5" fmla="*/ 9334 h 60578"/>
                <a:gd name="connsiteX6" fmla="*/ 9334 w 60579"/>
                <a:gd name="connsiteY6" fmla="*/ 30289 h 60578"/>
                <a:gd name="connsiteX7" fmla="*/ 30289 w 60579"/>
                <a:gd name="connsiteY7" fmla="*/ 51244 h 60578"/>
                <a:gd name="connsiteX8" fmla="*/ 51244 w 60579"/>
                <a:gd name="connsiteY8" fmla="*/ 30289 h 60578"/>
                <a:gd name="connsiteX9" fmla="*/ 30289 w 60579"/>
                <a:gd name="connsiteY9" fmla="*/ 9334 h 60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579" h="60578">
                  <a:moveTo>
                    <a:pt x="30289" y="60579"/>
                  </a:moveTo>
                  <a:cubicBezTo>
                    <a:pt x="13621" y="60579"/>
                    <a:pt x="0" y="46958"/>
                    <a:pt x="0" y="30289"/>
                  </a:cubicBezTo>
                  <a:cubicBezTo>
                    <a:pt x="0" y="13621"/>
                    <a:pt x="13621" y="0"/>
                    <a:pt x="30289" y="0"/>
                  </a:cubicBezTo>
                  <a:cubicBezTo>
                    <a:pt x="46958" y="0"/>
                    <a:pt x="60579" y="13621"/>
                    <a:pt x="60579" y="30289"/>
                  </a:cubicBezTo>
                  <a:cubicBezTo>
                    <a:pt x="60579" y="47053"/>
                    <a:pt x="47053" y="60579"/>
                    <a:pt x="30289" y="60579"/>
                  </a:cubicBezTo>
                  <a:close/>
                  <a:moveTo>
                    <a:pt x="30289" y="9334"/>
                  </a:moveTo>
                  <a:cubicBezTo>
                    <a:pt x="18764" y="9334"/>
                    <a:pt x="9334" y="18764"/>
                    <a:pt x="9334" y="30289"/>
                  </a:cubicBezTo>
                  <a:cubicBezTo>
                    <a:pt x="9334" y="41815"/>
                    <a:pt x="18764" y="51244"/>
                    <a:pt x="30289" y="51244"/>
                  </a:cubicBezTo>
                  <a:cubicBezTo>
                    <a:pt x="41815" y="51244"/>
                    <a:pt x="51244" y="41815"/>
                    <a:pt x="51244" y="30289"/>
                  </a:cubicBezTo>
                  <a:cubicBezTo>
                    <a:pt x="51244" y="18764"/>
                    <a:pt x="41815" y="9334"/>
                    <a:pt x="30289" y="933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81" name="Graphic 6">
            <a:extLst>
              <a:ext uri="{FF2B5EF4-FFF2-40B4-BE49-F238E27FC236}">
                <a16:creationId xmlns:a16="http://schemas.microsoft.com/office/drawing/2014/main" id="{93B627FF-ABAD-7F68-C290-6B6519D1044D}"/>
              </a:ext>
            </a:extLst>
          </p:cNvPr>
          <p:cNvGrpSpPr/>
          <p:nvPr userDrawn="1"/>
        </p:nvGrpSpPr>
        <p:grpSpPr>
          <a:xfrm>
            <a:off x="9466664" y="2256979"/>
            <a:ext cx="121291" cy="187162"/>
            <a:chOff x="8879953" y="3258410"/>
            <a:chExt cx="121291" cy="187162"/>
          </a:xfrm>
        </p:grpSpPr>
        <p:grpSp>
          <p:nvGrpSpPr>
            <p:cNvPr id="182" name="Graphic 6">
              <a:extLst>
                <a:ext uri="{FF2B5EF4-FFF2-40B4-BE49-F238E27FC236}">
                  <a16:creationId xmlns:a16="http://schemas.microsoft.com/office/drawing/2014/main" id="{7A7A6C92-C459-5FF5-882B-A4A174A57345}"/>
                </a:ext>
              </a:extLst>
            </p:cNvPr>
            <p:cNvGrpSpPr/>
            <p:nvPr/>
          </p:nvGrpSpPr>
          <p:grpSpPr>
            <a:xfrm>
              <a:off x="8879953" y="3258410"/>
              <a:ext cx="121291" cy="187162"/>
              <a:chOff x="8879953" y="3258410"/>
              <a:chExt cx="121291" cy="187162"/>
            </a:xfrm>
          </p:grpSpPr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D10882EC-A000-C41F-BA4F-763EF05084C8}"/>
                  </a:ext>
                </a:extLst>
              </p:cNvPr>
              <p:cNvSpPr/>
              <p:nvPr/>
            </p:nvSpPr>
            <p:spPr>
              <a:xfrm>
                <a:off x="8884627" y="3263084"/>
                <a:ext cx="112042" cy="177738"/>
              </a:xfrm>
              <a:custGeom>
                <a:avLst/>
                <a:gdLst>
                  <a:gd name="connsiteX0" fmla="*/ 89923 w 112042"/>
                  <a:gd name="connsiteY0" fmla="*/ 3038 h 177738"/>
                  <a:gd name="connsiteX1" fmla="*/ 45251 w 112042"/>
                  <a:gd name="connsiteY1" fmla="*/ 11896 h 177738"/>
                  <a:gd name="connsiteX2" fmla="*/ 1722 w 112042"/>
                  <a:gd name="connsiteY2" fmla="*/ 119624 h 177738"/>
                  <a:gd name="connsiteX3" fmla="*/ 5055 w 112042"/>
                  <a:gd name="connsiteY3" fmla="*/ 157343 h 177738"/>
                  <a:gd name="connsiteX4" fmla="*/ 38964 w 112042"/>
                  <a:gd name="connsiteY4" fmla="*/ 177631 h 177738"/>
                  <a:gd name="connsiteX5" fmla="*/ 70492 w 112042"/>
                  <a:gd name="connsiteY5" fmla="*/ 151247 h 177738"/>
                  <a:gd name="connsiteX6" fmla="*/ 108116 w 112042"/>
                  <a:gd name="connsiteY6" fmla="*/ 58283 h 177738"/>
                  <a:gd name="connsiteX7" fmla="*/ 89923 w 112042"/>
                  <a:gd name="connsiteY7" fmla="*/ 3038 h 177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042" h="177738">
                    <a:moveTo>
                      <a:pt x="89923" y="3038"/>
                    </a:moveTo>
                    <a:cubicBezTo>
                      <a:pt x="73921" y="-3153"/>
                      <a:pt x="55538" y="276"/>
                      <a:pt x="45251" y="11896"/>
                    </a:cubicBezTo>
                    <a:cubicBezTo>
                      <a:pt x="34964" y="23612"/>
                      <a:pt x="6674" y="95811"/>
                      <a:pt x="1722" y="119624"/>
                    </a:cubicBezTo>
                    <a:cubicBezTo>
                      <a:pt x="-850" y="132006"/>
                      <a:pt x="-1136" y="145532"/>
                      <a:pt x="5055" y="157343"/>
                    </a:cubicBezTo>
                    <a:cubicBezTo>
                      <a:pt x="11247" y="169249"/>
                      <a:pt x="25153" y="178869"/>
                      <a:pt x="38964" y="177631"/>
                    </a:cubicBezTo>
                    <a:cubicBezTo>
                      <a:pt x="54109" y="176297"/>
                      <a:pt x="63729" y="163439"/>
                      <a:pt x="70492" y="151247"/>
                    </a:cubicBezTo>
                    <a:cubicBezTo>
                      <a:pt x="86780" y="121910"/>
                      <a:pt x="97448" y="90001"/>
                      <a:pt x="108116" y="58283"/>
                    </a:cubicBezTo>
                    <a:cubicBezTo>
                      <a:pt x="119546" y="24183"/>
                      <a:pt x="103734" y="8467"/>
                      <a:pt x="89923" y="30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6D32970-7DCE-7EE9-846F-DAE9E02A8C9D}"/>
                  </a:ext>
                </a:extLst>
              </p:cNvPr>
              <p:cNvSpPr/>
              <p:nvPr/>
            </p:nvSpPr>
            <p:spPr>
              <a:xfrm>
                <a:off x="8879953" y="3258410"/>
                <a:ext cx="121291" cy="187162"/>
              </a:xfrm>
              <a:custGeom>
                <a:avLst/>
                <a:gdLst>
                  <a:gd name="connsiteX0" fmla="*/ 41161 w 121291"/>
                  <a:gd name="connsiteY0" fmla="*/ 187162 h 187162"/>
                  <a:gd name="connsiteX1" fmla="*/ 5538 w 121291"/>
                  <a:gd name="connsiteY1" fmla="*/ 164302 h 187162"/>
                  <a:gd name="connsiteX2" fmla="*/ 1823 w 121291"/>
                  <a:gd name="connsiteY2" fmla="*/ 123440 h 187162"/>
                  <a:gd name="connsiteX3" fmla="*/ 46400 w 121291"/>
                  <a:gd name="connsiteY3" fmla="*/ 13522 h 187162"/>
                  <a:gd name="connsiteX4" fmla="*/ 96216 w 121291"/>
                  <a:gd name="connsiteY4" fmla="*/ 3330 h 187162"/>
                  <a:gd name="connsiteX5" fmla="*/ 96216 w 121291"/>
                  <a:gd name="connsiteY5" fmla="*/ 3330 h 187162"/>
                  <a:gd name="connsiteX6" fmla="*/ 117171 w 121291"/>
                  <a:gd name="connsiteY6" fmla="*/ 64480 h 187162"/>
                  <a:gd name="connsiteX7" fmla="*/ 116790 w 121291"/>
                  <a:gd name="connsiteY7" fmla="*/ 65719 h 187162"/>
                  <a:gd name="connsiteX8" fmla="*/ 79261 w 121291"/>
                  <a:gd name="connsiteY8" fmla="*/ 158302 h 187162"/>
                  <a:gd name="connsiteX9" fmla="*/ 44114 w 121291"/>
                  <a:gd name="connsiteY9" fmla="*/ 187067 h 187162"/>
                  <a:gd name="connsiteX10" fmla="*/ 41161 w 121291"/>
                  <a:gd name="connsiteY10" fmla="*/ 187162 h 187162"/>
                  <a:gd name="connsiteX11" fmla="*/ 78309 w 121291"/>
                  <a:gd name="connsiteY11" fmla="*/ 9331 h 187162"/>
                  <a:gd name="connsiteX12" fmla="*/ 53449 w 121291"/>
                  <a:gd name="connsiteY12" fmla="*/ 19713 h 187162"/>
                  <a:gd name="connsiteX13" fmla="*/ 11063 w 121291"/>
                  <a:gd name="connsiteY13" fmla="*/ 125345 h 187162"/>
                  <a:gd name="connsiteX14" fmla="*/ 13920 w 121291"/>
                  <a:gd name="connsiteY14" fmla="*/ 160016 h 187162"/>
                  <a:gd name="connsiteX15" fmla="*/ 43257 w 121291"/>
                  <a:gd name="connsiteY15" fmla="*/ 177733 h 187162"/>
                  <a:gd name="connsiteX16" fmla="*/ 71070 w 121291"/>
                  <a:gd name="connsiteY16" fmla="*/ 153730 h 187162"/>
                  <a:gd name="connsiteX17" fmla="*/ 107932 w 121291"/>
                  <a:gd name="connsiteY17" fmla="*/ 62671 h 187162"/>
                  <a:gd name="connsiteX18" fmla="*/ 108313 w 121291"/>
                  <a:gd name="connsiteY18" fmla="*/ 61432 h 187162"/>
                  <a:gd name="connsiteX19" fmla="*/ 92883 w 121291"/>
                  <a:gd name="connsiteY19" fmla="*/ 11998 h 187162"/>
                  <a:gd name="connsiteX20" fmla="*/ 78309 w 121291"/>
                  <a:gd name="connsiteY20" fmla="*/ 9331 h 18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1291" h="187162">
                    <a:moveTo>
                      <a:pt x="41161" y="187162"/>
                    </a:moveTo>
                    <a:cubicBezTo>
                      <a:pt x="25541" y="187162"/>
                      <a:pt x="11634" y="176018"/>
                      <a:pt x="5538" y="164302"/>
                    </a:cubicBezTo>
                    <a:cubicBezTo>
                      <a:pt x="-272" y="153158"/>
                      <a:pt x="-1511" y="139347"/>
                      <a:pt x="1823" y="123440"/>
                    </a:cubicBezTo>
                    <a:cubicBezTo>
                      <a:pt x="6585" y="100390"/>
                      <a:pt x="34780" y="26761"/>
                      <a:pt x="46400" y="13522"/>
                    </a:cubicBezTo>
                    <a:cubicBezTo>
                      <a:pt x="57830" y="568"/>
                      <a:pt x="78309" y="-3623"/>
                      <a:pt x="96216" y="3330"/>
                    </a:cubicBezTo>
                    <a:lnTo>
                      <a:pt x="96216" y="3330"/>
                    </a:lnTo>
                    <a:cubicBezTo>
                      <a:pt x="113932" y="10188"/>
                      <a:pt x="128791" y="29905"/>
                      <a:pt x="117171" y="64480"/>
                    </a:cubicBezTo>
                    <a:lnTo>
                      <a:pt x="116790" y="65719"/>
                    </a:lnTo>
                    <a:cubicBezTo>
                      <a:pt x="106313" y="96770"/>
                      <a:pt x="95549" y="128869"/>
                      <a:pt x="79261" y="158302"/>
                    </a:cubicBezTo>
                    <a:cubicBezTo>
                      <a:pt x="72880" y="169827"/>
                      <a:pt x="62212" y="185448"/>
                      <a:pt x="44114" y="187067"/>
                    </a:cubicBezTo>
                    <a:cubicBezTo>
                      <a:pt x="43162" y="187162"/>
                      <a:pt x="42114" y="187162"/>
                      <a:pt x="41161" y="187162"/>
                    </a:cubicBezTo>
                    <a:close/>
                    <a:moveTo>
                      <a:pt x="78309" y="9331"/>
                    </a:moveTo>
                    <a:cubicBezTo>
                      <a:pt x="68593" y="9331"/>
                      <a:pt x="59354" y="12950"/>
                      <a:pt x="53449" y="19713"/>
                    </a:cubicBezTo>
                    <a:cubicBezTo>
                      <a:pt x="43733" y="30762"/>
                      <a:pt x="15825" y="102104"/>
                      <a:pt x="11063" y="125345"/>
                    </a:cubicBezTo>
                    <a:cubicBezTo>
                      <a:pt x="8205" y="139347"/>
                      <a:pt x="9157" y="150682"/>
                      <a:pt x="13920" y="160016"/>
                    </a:cubicBezTo>
                    <a:cubicBezTo>
                      <a:pt x="18778" y="169446"/>
                      <a:pt x="30779" y="178876"/>
                      <a:pt x="43257" y="177733"/>
                    </a:cubicBezTo>
                    <a:cubicBezTo>
                      <a:pt x="53734" y="176780"/>
                      <a:pt x="62593" y="169160"/>
                      <a:pt x="71070" y="153730"/>
                    </a:cubicBezTo>
                    <a:cubicBezTo>
                      <a:pt x="86882" y="125059"/>
                      <a:pt x="97550" y="93341"/>
                      <a:pt x="107932" y="62671"/>
                    </a:cubicBezTo>
                    <a:lnTo>
                      <a:pt x="108313" y="61432"/>
                    </a:lnTo>
                    <a:cubicBezTo>
                      <a:pt x="119933" y="26761"/>
                      <a:pt x="101359" y="15331"/>
                      <a:pt x="92883" y="11998"/>
                    </a:cubicBezTo>
                    <a:cubicBezTo>
                      <a:pt x="88120" y="10283"/>
                      <a:pt x="83167" y="9331"/>
                      <a:pt x="78309" y="933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D9A5887A-8CDA-CE16-5AD3-E173968926BC}"/>
                </a:ext>
              </a:extLst>
            </p:cNvPr>
            <p:cNvSpPr/>
            <p:nvPr/>
          </p:nvSpPr>
          <p:spPr>
            <a:xfrm>
              <a:off x="8917739" y="3341613"/>
              <a:ext cx="45815" cy="17567"/>
            </a:xfrm>
            <a:custGeom>
              <a:avLst/>
              <a:gdLst>
                <a:gd name="connsiteX0" fmla="*/ 44333 w 45815"/>
                <a:gd name="connsiteY0" fmla="*/ 17568 h 17567"/>
                <a:gd name="connsiteX1" fmla="*/ 43666 w 45815"/>
                <a:gd name="connsiteY1" fmla="*/ 17472 h 17567"/>
                <a:gd name="connsiteX2" fmla="*/ 1185 w 45815"/>
                <a:gd name="connsiteY2" fmla="*/ 3090 h 17567"/>
                <a:gd name="connsiteX3" fmla="*/ 42 w 45815"/>
                <a:gd name="connsiteY3" fmla="*/ 1185 h 17567"/>
                <a:gd name="connsiteX4" fmla="*/ 1947 w 45815"/>
                <a:gd name="connsiteY4" fmla="*/ 42 h 17567"/>
                <a:gd name="connsiteX5" fmla="*/ 44905 w 45815"/>
                <a:gd name="connsiteY5" fmla="*/ 14520 h 17567"/>
                <a:gd name="connsiteX6" fmla="*/ 45666 w 45815"/>
                <a:gd name="connsiteY6" fmla="*/ 16615 h 17567"/>
                <a:gd name="connsiteX7" fmla="*/ 44333 w 45815"/>
                <a:gd name="connsiteY7" fmla="*/ 17568 h 1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815" h="17567">
                  <a:moveTo>
                    <a:pt x="44333" y="17568"/>
                  </a:moveTo>
                  <a:cubicBezTo>
                    <a:pt x="44143" y="17568"/>
                    <a:pt x="43952" y="17568"/>
                    <a:pt x="43666" y="17472"/>
                  </a:cubicBezTo>
                  <a:cubicBezTo>
                    <a:pt x="29950" y="11472"/>
                    <a:pt x="15663" y="6709"/>
                    <a:pt x="1185" y="3090"/>
                  </a:cubicBezTo>
                  <a:cubicBezTo>
                    <a:pt x="328" y="2899"/>
                    <a:pt x="-149" y="2042"/>
                    <a:pt x="42" y="1185"/>
                  </a:cubicBezTo>
                  <a:cubicBezTo>
                    <a:pt x="232" y="327"/>
                    <a:pt x="1089" y="-149"/>
                    <a:pt x="1947" y="42"/>
                  </a:cubicBezTo>
                  <a:cubicBezTo>
                    <a:pt x="16615" y="3661"/>
                    <a:pt x="31093" y="8519"/>
                    <a:pt x="44905" y="14520"/>
                  </a:cubicBezTo>
                  <a:cubicBezTo>
                    <a:pt x="45666" y="14901"/>
                    <a:pt x="46048" y="15758"/>
                    <a:pt x="45666" y="16615"/>
                  </a:cubicBezTo>
                  <a:cubicBezTo>
                    <a:pt x="45476" y="17282"/>
                    <a:pt x="44905" y="17568"/>
                    <a:pt x="44333" y="1756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86" name="Graphic 6">
            <a:extLst>
              <a:ext uri="{FF2B5EF4-FFF2-40B4-BE49-F238E27FC236}">
                <a16:creationId xmlns:a16="http://schemas.microsoft.com/office/drawing/2014/main" id="{E4C6742D-4051-8BAA-9A46-D9838FFA7E0D}"/>
              </a:ext>
            </a:extLst>
          </p:cNvPr>
          <p:cNvGrpSpPr/>
          <p:nvPr userDrawn="1"/>
        </p:nvGrpSpPr>
        <p:grpSpPr>
          <a:xfrm>
            <a:off x="8238963" y="3433392"/>
            <a:ext cx="153927" cy="146507"/>
            <a:chOff x="8590308" y="3441654"/>
            <a:chExt cx="153927" cy="146507"/>
          </a:xfrm>
          <a:solidFill>
            <a:srgbClr val="000000"/>
          </a:solidFill>
        </p:grpSpPr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B6491A7B-95FC-12E6-DB32-D0AC4E778A8A}"/>
                </a:ext>
              </a:extLst>
            </p:cNvPr>
            <p:cNvSpPr/>
            <p:nvPr/>
          </p:nvSpPr>
          <p:spPr>
            <a:xfrm>
              <a:off x="8590308" y="3508434"/>
              <a:ext cx="60966" cy="12195"/>
            </a:xfrm>
            <a:custGeom>
              <a:avLst/>
              <a:gdLst>
                <a:gd name="connsiteX0" fmla="*/ 4670 w 60966"/>
                <a:gd name="connsiteY0" fmla="*/ 12195 h 12195"/>
                <a:gd name="connsiteX1" fmla="*/ 3 w 60966"/>
                <a:gd name="connsiteY1" fmla="*/ 7718 h 12195"/>
                <a:gd name="connsiteX2" fmla="*/ 4480 w 60966"/>
                <a:gd name="connsiteY2" fmla="*/ 2861 h 12195"/>
                <a:gd name="connsiteX3" fmla="*/ 29912 w 60966"/>
                <a:gd name="connsiteY3" fmla="*/ 1432 h 12195"/>
                <a:gd name="connsiteX4" fmla="*/ 56106 w 60966"/>
                <a:gd name="connsiteY4" fmla="*/ 3 h 12195"/>
                <a:gd name="connsiteX5" fmla="*/ 60964 w 60966"/>
                <a:gd name="connsiteY5" fmla="*/ 4480 h 12195"/>
                <a:gd name="connsiteX6" fmla="*/ 56486 w 60966"/>
                <a:gd name="connsiteY6" fmla="*/ 9338 h 12195"/>
                <a:gd name="connsiteX7" fmla="*/ 30483 w 60966"/>
                <a:gd name="connsiteY7" fmla="*/ 10767 h 12195"/>
                <a:gd name="connsiteX8" fmla="*/ 4861 w 60966"/>
                <a:gd name="connsiteY8" fmla="*/ 12195 h 12195"/>
                <a:gd name="connsiteX9" fmla="*/ 4670 w 60966"/>
                <a:gd name="connsiteY9" fmla="*/ 12195 h 1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966" h="12195">
                  <a:moveTo>
                    <a:pt x="4670" y="12195"/>
                  </a:moveTo>
                  <a:cubicBezTo>
                    <a:pt x="2194" y="12195"/>
                    <a:pt x="99" y="10195"/>
                    <a:pt x="3" y="7718"/>
                  </a:cubicBezTo>
                  <a:cubicBezTo>
                    <a:pt x="-92" y="5147"/>
                    <a:pt x="1908" y="2956"/>
                    <a:pt x="4480" y="2861"/>
                  </a:cubicBezTo>
                  <a:cubicBezTo>
                    <a:pt x="13910" y="2480"/>
                    <a:pt x="22006" y="1908"/>
                    <a:pt x="29912" y="1432"/>
                  </a:cubicBezTo>
                  <a:cubicBezTo>
                    <a:pt x="37913" y="956"/>
                    <a:pt x="46295" y="384"/>
                    <a:pt x="56106" y="3"/>
                  </a:cubicBezTo>
                  <a:cubicBezTo>
                    <a:pt x="58678" y="-92"/>
                    <a:pt x="60868" y="1908"/>
                    <a:pt x="60964" y="4480"/>
                  </a:cubicBezTo>
                  <a:cubicBezTo>
                    <a:pt x="61059" y="7052"/>
                    <a:pt x="59058" y="9243"/>
                    <a:pt x="56486" y="9338"/>
                  </a:cubicBezTo>
                  <a:cubicBezTo>
                    <a:pt x="46771" y="9719"/>
                    <a:pt x="38484" y="10290"/>
                    <a:pt x="30483" y="10767"/>
                  </a:cubicBezTo>
                  <a:cubicBezTo>
                    <a:pt x="22577" y="11243"/>
                    <a:pt x="14386" y="11814"/>
                    <a:pt x="4861" y="12195"/>
                  </a:cubicBezTo>
                  <a:cubicBezTo>
                    <a:pt x="4766" y="12195"/>
                    <a:pt x="4766" y="12195"/>
                    <a:pt x="4670" y="1219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5F4EFD9-6A0C-2635-1AFA-0EDEBDE3344F}"/>
                </a:ext>
              </a:extLst>
            </p:cNvPr>
            <p:cNvSpPr/>
            <p:nvPr/>
          </p:nvSpPr>
          <p:spPr>
            <a:xfrm>
              <a:off x="8668022" y="3441654"/>
              <a:ext cx="12694" cy="55162"/>
            </a:xfrm>
            <a:custGeom>
              <a:avLst/>
              <a:gdLst>
                <a:gd name="connsiteX0" fmla="*/ 8014 w 12694"/>
                <a:gd name="connsiteY0" fmla="*/ 55163 h 55162"/>
                <a:gd name="connsiteX1" fmla="*/ 3347 w 12694"/>
                <a:gd name="connsiteY1" fmla="*/ 50781 h 55162"/>
                <a:gd name="connsiteX2" fmla="*/ 13 w 12694"/>
                <a:gd name="connsiteY2" fmla="*/ 5061 h 55162"/>
                <a:gd name="connsiteX3" fmla="*/ 4299 w 12694"/>
                <a:gd name="connsiteY3" fmla="*/ 13 h 55162"/>
                <a:gd name="connsiteX4" fmla="*/ 9347 w 12694"/>
                <a:gd name="connsiteY4" fmla="*/ 4299 h 55162"/>
                <a:gd name="connsiteX5" fmla="*/ 12681 w 12694"/>
                <a:gd name="connsiteY5" fmla="*/ 50019 h 55162"/>
                <a:gd name="connsiteX6" fmla="*/ 8395 w 12694"/>
                <a:gd name="connsiteY6" fmla="*/ 55068 h 55162"/>
                <a:gd name="connsiteX7" fmla="*/ 8014 w 12694"/>
                <a:gd name="connsiteY7" fmla="*/ 55163 h 5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4" h="55162">
                  <a:moveTo>
                    <a:pt x="8014" y="55163"/>
                  </a:moveTo>
                  <a:cubicBezTo>
                    <a:pt x="5537" y="55163"/>
                    <a:pt x="3537" y="53258"/>
                    <a:pt x="3347" y="50781"/>
                  </a:cubicBezTo>
                  <a:lnTo>
                    <a:pt x="13" y="5061"/>
                  </a:lnTo>
                  <a:cubicBezTo>
                    <a:pt x="-178" y="2490"/>
                    <a:pt x="1728" y="204"/>
                    <a:pt x="4299" y="13"/>
                  </a:cubicBezTo>
                  <a:cubicBezTo>
                    <a:pt x="6871" y="-177"/>
                    <a:pt x="9157" y="1728"/>
                    <a:pt x="9347" y="4299"/>
                  </a:cubicBezTo>
                  <a:lnTo>
                    <a:pt x="12681" y="50019"/>
                  </a:lnTo>
                  <a:cubicBezTo>
                    <a:pt x="12872" y="52591"/>
                    <a:pt x="10967" y="54877"/>
                    <a:pt x="8395" y="55068"/>
                  </a:cubicBezTo>
                  <a:cubicBezTo>
                    <a:pt x="8205" y="55163"/>
                    <a:pt x="8109" y="55163"/>
                    <a:pt x="8014" y="551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887BAD2-9188-93C9-7666-9433B3F3DA61}"/>
                </a:ext>
              </a:extLst>
            </p:cNvPr>
            <p:cNvSpPr/>
            <p:nvPr/>
          </p:nvSpPr>
          <p:spPr>
            <a:xfrm>
              <a:off x="8694801" y="3508057"/>
              <a:ext cx="49434" cy="9715"/>
            </a:xfrm>
            <a:custGeom>
              <a:avLst/>
              <a:gdLst>
                <a:gd name="connsiteX0" fmla="*/ 44767 w 49434"/>
                <a:gd name="connsiteY0" fmla="*/ 9716 h 9715"/>
                <a:gd name="connsiteX1" fmla="*/ 44767 w 49434"/>
                <a:gd name="connsiteY1" fmla="*/ 9716 h 9715"/>
                <a:gd name="connsiteX2" fmla="*/ 4667 w 49434"/>
                <a:gd name="connsiteY2" fmla="*/ 9430 h 9715"/>
                <a:gd name="connsiteX3" fmla="*/ 0 w 49434"/>
                <a:gd name="connsiteY3" fmla="*/ 4667 h 9715"/>
                <a:gd name="connsiteX4" fmla="*/ 4667 w 49434"/>
                <a:gd name="connsiteY4" fmla="*/ 0 h 9715"/>
                <a:gd name="connsiteX5" fmla="*/ 4667 w 49434"/>
                <a:gd name="connsiteY5" fmla="*/ 0 h 9715"/>
                <a:gd name="connsiteX6" fmla="*/ 44767 w 49434"/>
                <a:gd name="connsiteY6" fmla="*/ 286 h 9715"/>
                <a:gd name="connsiteX7" fmla="*/ 49435 w 49434"/>
                <a:gd name="connsiteY7" fmla="*/ 5048 h 9715"/>
                <a:gd name="connsiteX8" fmla="*/ 44767 w 49434"/>
                <a:gd name="connsiteY8" fmla="*/ 9716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4" h="9715">
                  <a:moveTo>
                    <a:pt x="44767" y="9716"/>
                  </a:moveTo>
                  <a:cubicBezTo>
                    <a:pt x="44767" y="9716"/>
                    <a:pt x="44767" y="9716"/>
                    <a:pt x="44767" y="9716"/>
                  </a:cubicBezTo>
                  <a:lnTo>
                    <a:pt x="4667" y="9430"/>
                  </a:lnTo>
                  <a:cubicBezTo>
                    <a:pt x="2095" y="9430"/>
                    <a:pt x="0" y="7334"/>
                    <a:pt x="0" y="4667"/>
                  </a:cubicBezTo>
                  <a:cubicBezTo>
                    <a:pt x="0" y="2096"/>
                    <a:pt x="2095" y="0"/>
                    <a:pt x="4667" y="0"/>
                  </a:cubicBezTo>
                  <a:cubicBezTo>
                    <a:pt x="4667" y="0"/>
                    <a:pt x="4667" y="0"/>
                    <a:pt x="4667" y="0"/>
                  </a:cubicBezTo>
                  <a:lnTo>
                    <a:pt x="44767" y="286"/>
                  </a:lnTo>
                  <a:cubicBezTo>
                    <a:pt x="47339" y="286"/>
                    <a:pt x="49435" y="2381"/>
                    <a:pt x="49435" y="5048"/>
                  </a:cubicBezTo>
                  <a:cubicBezTo>
                    <a:pt x="49435" y="7620"/>
                    <a:pt x="47339" y="9716"/>
                    <a:pt x="44767" y="97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08AB7E1F-D01F-4AFB-D829-EAAD09F34446}"/>
                </a:ext>
              </a:extLst>
            </p:cNvPr>
            <p:cNvSpPr/>
            <p:nvPr/>
          </p:nvSpPr>
          <p:spPr>
            <a:xfrm>
              <a:off x="8671341" y="3535285"/>
              <a:ext cx="10411" cy="52876"/>
            </a:xfrm>
            <a:custGeom>
              <a:avLst/>
              <a:gdLst>
                <a:gd name="connsiteX0" fmla="*/ 4696 w 10411"/>
                <a:gd name="connsiteY0" fmla="*/ 52877 h 52876"/>
                <a:gd name="connsiteX1" fmla="*/ 4219 w 10411"/>
                <a:gd name="connsiteY1" fmla="*/ 52877 h 52876"/>
                <a:gd name="connsiteX2" fmla="*/ 28 w 10411"/>
                <a:gd name="connsiteY2" fmla="*/ 47733 h 52876"/>
                <a:gd name="connsiteX3" fmla="*/ 124 w 10411"/>
                <a:gd name="connsiteY3" fmla="*/ 5061 h 52876"/>
                <a:gd name="connsiteX4" fmla="*/ 4410 w 10411"/>
                <a:gd name="connsiteY4" fmla="*/ 13 h 52876"/>
                <a:gd name="connsiteX5" fmla="*/ 9458 w 10411"/>
                <a:gd name="connsiteY5" fmla="*/ 4299 h 52876"/>
                <a:gd name="connsiteX6" fmla="*/ 9363 w 10411"/>
                <a:gd name="connsiteY6" fmla="*/ 48686 h 52876"/>
                <a:gd name="connsiteX7" fmla="*/ 4696 w 10411"/>
                <a:gd name="connsiteY7" fmla="*/ 52877 h 5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1" h="52876">
                  <a:moveTo>
                    <a:pt x="4696" y="52877"/>
                  </a:moveTo>
                  <a:cubicBezTo>
                    <a:pt x="4505" y="52877"/>
                    <a:pt x="4410" y="52877"/>
                    <a:pt x="4219" y="52877"/>
                  </a:cubicBezTo>
                  <a:cubicBezTo>
                    <a:pt x="1648" y="52591"/>
                    <a:pt x="-258" y="50305"/>
                    <a:pt x="28" y="47733"/>
                  </a:cubicBezTo>
                  <a:cubicBezTo>
                    <a:pt x="1362" y="33541"/>
                    <a:pt x="1362" y="19254"/>
                    <a:pt x="124" y="5061"/>
                  </a:cubicBezTo>
                  <a:cubicBezTo>
                    <a:pt x="-67" y="2490"/>
                    <a:pt x="1838" y="204"/>
                    <a:pt x="4410" y="13"/>
                  </a:cubicBezTo>
                  <a:cubicBezTo>
                    <a:pt x="6982" y="-177"/>
                    <a:pt x="9267" y="1728"/>
                    <a:pt x="9458" y="4299"/>
                  </a:cubicBezTo>
                  <a:cubicBezTo>
                    <a:pt x="10792" y="19063"/>
                    <a:pt x="10696" y="34017"/>
                    <a:pt x="9363" y="48686"/>
                  </a:cubicBezTo>
                  <a:cubicBezTo>
                    <a:pt x="9077" y="51067"/>
                    <a:pt x="7077" y="52877"/>
                    <a:pt x="4696" y="5287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91" name="Graphic 6">
            <a:extLst>
              <a:ext uri="{FF2B5EF4-FFF2-40B4-BE49-F238E27FC236}">
                <a16:creationId xmlns:a16="http://schemas.microsoft.com/office/drawing/2014/main" id="{9D1E3D24-725C-9E9F-E647-568EBFC5AA8C}"/>
              </a:ext>
            </a:extLst>
          </p:cNvPr>
          <p:cNvGrpSpPr/>
          <p:nvPr userDrawn="1"/>
        </p:nvGrpSpPr>
        <p:grpSpPr>
          <a:xfrm>
            <a:off x="8742708" y="3594054"/>
            <a:ext cx="153927" cy="146507"/>
            <a:chOff x="8590308" y="3441654"/>
            <a:chExt cx="153927" cy="146507"/>
          </a:xfrm>
          <a:solidFill>
            <a:srgbClr val="000000"/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42E1DD0-2782-5AE8-BB87-608C4236232C}"/>
                </a:ext>
              </a:extLst>
            </p:cNvPr>
            <p:cNvSpPr/>
            <p:nvPr/>
          </p:nvSpPr>
          <p:spPr>
            <a:xfrm>
              <a:off x="8590308" y="3508434"/>
              <a:ext cx="60966" cy="12195"/>
            </a:xfrm>
            <a:custGeom>
              <a:avLst/>
              <a:gdLst>
                <a:gd name="connsiteX0" fmla="*/ 4670 w 60966"/>
                <a:gd name="connsiteY0" fmla="*/ 12195 h 12195"/>
                <a:gd name="connsiteX1" fmla="*/ 3 w 60966"/>
                <a:gd name="connsiteY1" fmla="*/ 7718 h 12195"/>
                <a:gd name="connsiteX2" fmla="*/ 4480 w 60966"/>
                <a:gd name="connsiteY2" fmla="*/ 2861 h 12195"/>
                <a:gd name="connsiteX3" fmla="*/ 29912 w 60966"/>
                <a:gd name="connsiteY3" fmla="*/ 1432 h 12195"/>
                <a:gd name="connsiteX4" fmla="*/ 56106 w 60966"/>
                <a:gd name="connsiteY4" fmla="*/ 3 h 12195"/>
                <a:gd name="connsiteX5" fmla="*/ 60964 w 60966"/>
                <a:gd name="connsiteY5" fmla="*/ 4480 h 12195"/>
                <a:gd name="connsiteX6" fmla="*/ 56486 w 60966"/>
                <a:gd name="connsiteY6" fmla="*/ 9338 h 12195"/>
                <a:gd name="connsiteX7" fmla="*/ 30483 w 60966"/>
                <a:gd name="connsiteY7" fmla="*/ 10767 h 12195"/>
                <a:gd name="connsiteX8" fmla="*/ 4861 w 60966"/>
                <a:gd name="connsiteY8" fmla="*/ 12195 h 12195"/>
                <a:gd name="connsiteX9" fmla="*/ 4670 w 60966"/>
                <a:gd name="connsiteY9" fmla="*/ 12195 h 1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966" h="12195">
                  <a:moveTo>
                    <a:pt x="4670" y="12195"/>
                  </a:moveTo>
                  <a:cubicBezTo>
                    <a:pt x="2194" y="12195"/>
                    <a:pt x="99" y="10195"/>
                    <a:pt x="3" y="7718"/>
                  </a:cubicBezTo>
                  <a:cubicBezTo>
                    <a:pt x="-92" y="5147"/>
                    <a:pt x="1908" y="2956"/>
                    <a:pt x="4480" y="2861"/>
                  </a:cubicBezTo>
                  <a:cubicBezTo>
                    <a:pt x="13910" y="2480"/>
                    <a:pt x="22006" y="1908"/>
                    <a:pt x="29912" y="1432"/>
                  </a:cubicBezTo>
                  <a:cubicBezTo>
                    <a:pt x="37913" y="956"/>
                    <a:pt x="46295" y="384"/>
                    <a:pt x="56106" y="3"/>
                  </a:cubicBezTo>
                  <a:cubicBezTo>
                    <a:pt x="58678" y="-92"/>
                    <a:pt x="60868" y="1908"/>
                    <a:pt x="60964" y="4480"/>
                  </a:cubicBezTo>
                  <a:cubicBezTo>
                    <a:pt x="61059" y="7052"/>
                    <a:pt x="59058" y="9243"/>
                    <a:pt x="56486" y="9338"/>
                  </a:cubicBezTo>
                  <a:cubicBezTo>
                    <a:pt x="46771" y="9719"/>
                    <a:pt x="38484" y="10290"/>
                    <a:pt x="30483" y="10767"/>
                  </a:cubicBezTo>
                  <a:cubicBezTo>
                    <a:pt x="22577" y="11243"/>
                    <a:pt x="14386" y="11814"/>
                    <a:pt x="4861" y="12195"/>
                  </a:cubicBezTo>
                  <a:cubicBezTo>
                    <a:pt x="4766" y="12195"/>
                    <a:pt x="4766" y="12195"/>
                    <a:pt x="4670" y="1219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AFA77A1D-FEA8-C39D-3B2D-465964763DF2}"/>
                </a:ext>
              </a:extLst>
            </p:cNvPr>
            <p:cNvSpPr/>
            <p:nvPr/>
          </p:nvSpPr>
          <p:spPr>
            <a:xfrm>
              <a:off x="8668022" y="3441654"/>
              <a:ext cx="12694" cy="55162"/>
            </a:xfrm>
            <a:custGeom>
              <a:avLst/>
              <a:gdLst>
                <a:gd name="connsiteX0" fmla="*/ 8014 w 12694"/>
                <a:gd name="connsiteY0" fmla="*/ 55163 h 55162"/>
                <a:gd name="connsiteX1" fmla="*/ 3347 w 12694"/>
                <a:gd name="connsiteY1" fmla="*/ 50781 h 55162"/>
                <a:gd name="connsiteX2" fmla="*/ 13 w 12694"/>
                <a:gd name="connsiteY2" fmla="*/ 5061 h 55162"/>
                <a:gd name="connsiteX3" fmla="*/ 4299 w 12694"/>
                <a:gd name="connsiteY3" fmla="*/ 13 h 55162"/>
                <a:gd name="connsiteX4" fmla="*/ 9347 w 12694"/>
                <a:gd name="connsiteY4" fmla="*/ 4299 h 55162"/>
                <a:gd name="connsiteX5" fmla="*/ 12681 w 12694"/>
                <a:gd name="connsiteY5" fmla="*/ 50019 h 55162"/>
                <a:gd name="connsiteX6" fmla="*/ 8395 w 12694"/>
                <a:gd name="connsiteY6" fmla="*/ 55068 h 55162"/>
                <a:gd name="connsiteX7" fmla="*/ 8014 w 12694"/>
                <a:gd name="connsiteY7" fmla="*/ 55163 h 5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4" h="55162">
                  <a:moveTo>
                    <a:pt x="8014" y="55163"/>
                  </a:moveTo>
                  <a:cubicBezTo>
                    <a:pt x="5537" y="55163"/>
                    <a:pt x="3537" y="53258"/>
                    <a:pt x="3347" y="50781"/>
                  </a:cubicBezTo>
                  <a:lnTo>
                    <a:pt x="13" y="5061"/>
                  </a:lnTo>
                  <a:cubicBezTo>
                    <a:pt x="-178" y="2490"/>
                    <a:pt x="1728" y="204"/>
                    <a:pt x="4299" y="13"/>
                  </a:cubicBezTo>
                  <a:cubicBezTo>
                    <a:pt x="6871" y="-177"/>
                    <a:pt x="9157" y="1728"/>
                    <a:pt x="9347" y="4299"/>
                  </a:cubicBezTo>
                  <a:lnTo>
                    <a:pt x="12681" y="50019"/>
                  </a:lnTo>
                  <a:cubicBezTo>
                    <a:pt x="12872" y="52591"/>
                    <a:pt x="10967" y="54877"/>
                    <a:pt x="8395" y="55068"/>
                  </a:cubicBezTo>
                  <a:cubicBezTo>
                    <a:pt x="8205" y="55163"/>
                    <a:pt x="8109" y="55163"/>
                    <a:pt x="8014" y="551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65AC1C88-6966-4138-094A-06A7F0FE5857}"/>
                </a:ext>
              </a:extLst>
            </p:cNvPr>
            <p:cNvSpPr/>
            <p:nvPr/>
          </p:nvSpPr>
          <p:spPr>
            <a:xfrm>
              <a:off x="8694801" y="3508057"/>
              <a:ext cx="49434" cy="9715"/>
            </a:xfrm>
            <a:custGeom>
              <a:avLst/>
              <a:gdLst>
                <a:gd name="connsiteX0" fmla="*/ 44767 w 49434"/>
                <a:gd name="connsiteY0" fmla="*/ 9716 h 9715"/>
                <a:gd name="connsiteX1" fmla="*/ 44767 w 49434"/>
                <a:gd name="connsiteY1" fmla="*/ 9716 h 9715"/>
                <a:gd name="connsiteX2" fmla="*/ 4667 w 49434"/>
                <a:gd name="connsiteY2" fmla="*/ 9430 h 9715"/>
                <a:gd name="connsiteX3" fmla="*/ 0 w 49434"/>
                <a:gd name="connsiteY3" fmla="*/ 4667 h 9715"/>
                <a:gd name="connsiteX4" fmla="*/ 4667 w 49434"/>
                <a:gd name="connsiteY4" fmla="*/ 0 h 9715"/>
                <a:gd name="connsiteX5" fmla="*/ 4667 w 49434"/>
                <a:gd name="connsiteY5" fmla="*/ 0 h 9715"/>
                <a:gd name="connsiteX6" fmla="*/ 44767 w 49434"/>
                <a:gd name="connsiteY6" fmla="*/ 286 h 9715"/>
                <a:gd name="connsiteX7" fmla="*/ 49435 w 49434"/>
                <a:gd name="connsiteY7" fmla="*/ 5048 h 9715"/>
                <a:gd name="connsiteX8" fmla="*/ 44767 w 49434"/>
                <a:gd name="connsiteY8" fmla="*/ 9716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34" h="9715">
                  <a:moveTo>
                    <a:pt x="44767" y="9716"/>
                  </a:moveTo>
                  <a:cubicBezTo>
                    <a:pt x="44767" y="9716"/>
                    <a:pt x="44767" y="9716"/>
                    <a:pt x="44767" y="9716"/>
                  </a:cubicBezTo>
                  <a:lnTo>
                    <a:pt x="4667" y="9430"/>
                  </a:lnTo>
                  <a:cubicBezTo>
                    <a:pt x="2095" y="9430"/>
                    <a:pt x="0" y="7334"/>
                    <a:pt x="0" y="4667"/>
                  </a:cubicBezTo>
                  <a:cubicBezTo>
                    <a:pt x="0" y="2096"/>
                    <a:pt x="2095" y="0"/>
                    <a:pt x="4667" y="0"/>
                  </a:cubicBezTo>
                  <a:cubicBezTo>
                    <a:pt x="4667" y="0"/>
                    <a:pt x="4667" y="0"/>
                    <a:pt x="4667" y="0"/>
                  </a:cubicBezTo>
                  <a:lnTo>
                    <a:pt x="44767" y="286"/>
                  </a:lnTo>
                  <a:cubicBezTo>
                    <a:pt x="47339" y="286"/>
                    <a:pt x="49435" y="2381"/>
                    <a:pt x="49435" y="5048"/>
                  </a:cubicBezTo>
                  <a:cubicBezTo>
                    <a:pt x="49435" y="7620"/>
                    <a:pt x="47339" y="9716"/>
                    <a:pt x="44767" y="97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B30B0B78-C553-D5B1-E11D-A2E5F58E81D0}"/>
                </a:ext>
              </a:extLst>
            </p:cNvPr>
            <p:cNvSpPr/>
            <p:nvPr/>
          </p:nvSpPr>
          <p:spPr>
            <a:xfrm>
              <a:off x="8671341" y="3535285"/>
              <a:ext cx="10411" cy="52876"/>
            </a:xfrm>
            <a:custGeom>
              <a:avLst/>
              <a:gdLst>
                <a:gd name="connsiteX0" fmla="*/ 4696 w 10411"/>
                <a:gd name="connsiteY0" fmla="*/ 52877 h 52876"/>
                <a:gd name="connsiteX1" fmla="*/ 4219 w 10411"/>
                <a:gd name="connsiteY1" fmla="*/ 52877 h 52876"/>
                <a:gd name="connsiteX2" fmla="*/ 28 w 10411"/>
                <a:gd name="connsiteY2" fmla="*/ 47733 h 52876"/>
                <a:gd name="connsiteX3" fmla="*/ 124 w 10411"/>
                <a:gd name="connsiteY3" fmla="*/ 5061 h 52876"/>
                <a:gd name="connsiteX4" fmla="*/ 4410 w 10411"/>
                <a:gd name="connsiteY4" fmla="*/ 13 h 52876"/>
                <a:gd name="connsiteX5" fmla="*/ 9458 w 10411"/>
                <a:gd name="connsiteY5" fmla="*/ 4299 h 52876"/>
                <a:gd name="connsiteX6" fmla="*/ 9363 w 10411"/>
                <a:gd name="connsiteY6" fmla="*/ 48686 h 52876"/>
                <a:gd name="connsiteX7" fmla="*/ 4696 w 10411"/>
                <a:gd name="connsiteY7" fmla="*/ 52877 h 5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1" h="52876">
                  <a:moveTo>
                    <a:pt x="4696" y="52877"/>
                  </a:moveTo>
                  <a:cubicBezTo>
                    <a:pt x="4505" y="52877"/>
                    <a:pt x="4410" y="52877"/>
                    <a:pt x="4219" y="52877"/>
                  </a:cubicBezTo>
                  <a:cubicBezTo>
                    <a:pt x="1648" y="52591"/>
                    <a:pt x="-258" y="50305"/>
                    <a:pt x="28" y="47733"/>
                  </a:cubicBezTo>
                  <a:cubicBezTo>
                    <a:pt x="1362" y="33541"/>
                    <a:pt x="1362" y="19254"/>
                    <a:pt x="124" y="5061"/>
                  </a:cubicBezTo>
                  <a:cubicBezTo>
                    <a:pt x="-67" y="2490"/>
                    <a:pt x="1838" y="204"/>
                    <a:pt x="4410" y="13"/>
                  </a:cubicBezTo>
                  <a:cubicBezTo>
                    <a:pt x="6982" y="-177"/>
                    <a:pt x="9267" y="1728"/>
                    <a:pt x="9458" y="4299"/>
                  </a:cubicBezTo>
                  <a:cubicBezTo>
                    <a:pt x="10792" y="19063"/>
                    <a:pt x="10696" y="34017"/>
                    <a:pt x="9363" y="48686"/>
                  </a:cubicBezTo>
                  <a:cubicBezTo>
                    <a:pt x="9077" y="51067"/>
                    <a:pt x="7077" y="52877"/>
                    <a:pt x="4696" y="5287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96" name="Graphic 6">
            <a:extLst>
              <a:ext uri="{FF2B5EF4-FFF2-40B4-BE49-F238E27FC236}">
                <a16:creationId xmlns:a16="http://schemas.microsoft.com/office/drawing/2014/main" id="{AFA10F01-B7C5-DF4F-53DB-9A7B265B172E}"/>
              </a:ext>
            </a:extLst>
          </p:cNvPr>
          <p:cNvGrpSpPr/>
          <p:nvPr userDrawn="1"/>
        </p:nvGrpSpPr>
        <p:grpSpPr>
          <a:xfrm>
            <a:off x="1592305" y="5567752"/>
            <a:ext cx="372748" cy="657327"/>
            <a:chOff x="8754401" y="3767225"/>
            <a:chExt cx="372748" cy="657327"/>
          </a:xfrm>
        </p:grpSpPr>
        <p:grpSp>
          <p:nvGrpSpPr>
            <p:cNvPr id="197" name="Graphic 6">
              <a:extLst>
                <a:ext uri="{FF2B5EF4-FFF2-40B4-BE49-F238E27FC236}">
                  <a16:creationId xmlns:a16="http://schemas.microsoft.com/office/drawing/2014/main" id="{1639B861-922E-8234-6431-3A4E47065CAD}"/>
                </a:ext>
              </a:extLst>
            </p:cNvPr>
            <p:cNvGrpSpPr/>
            <p:nvPr/>
          </p:nvGrpSpPr>
          <p:grpSpPr>
            <a:xfrm>
              <a:off x="8859476" y="4081652"/>
              <a:ext cx="162329" cy="342900"/>
              <a:chOff x="8859476" y="4081652"/>
              <a:chExt cx="162329" cy="342900"/>
            </a:xfrm>
          </p:grpSpPr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BCF7D353-59DF-B2E2-AE68-FCEDDD38BD17}"/>
                  </a:ext>
                </a:extLst>
              </p:cNvPr>
              <p:cNvSpPr/>
              <p:nvPr/>
            </p:nvSpPr>
            <p:spPr>
              <a:xfrm>
                <a:off x="8864155" y="4086414"/>
                <a:ext cx="153066" cy="333470"/>
              </a:xfrm>
              <a:custGeom>
                <a:avLst/>
                <a:gdLst>
                  <a:gd name="connsiteX0" fmla="*/ 0 w 153066"/>
                  <a:gd name="connsiteY0" fmla="*/ 953 h 333470"/>
                  <a:gd name="connsiteX1" fmla="*/ 17621 w 153066"/>
                  <a:gd name="connsiteY1" fmla="*/ 242411 h 333470"/>
                  <a:gd name="connsiteX2" fmla="*/ 80010 w 153066"/>
                  <a:gd name="connsiteY2" fmla="*/ 333470 h 333470"/>
                  <a:gd name="connsiteX3" fmla="*/ 132874 w 153066"/>
                  <a:gd name="connsiteY3" fmla="*/ 243650 h 333470"/>
                  <a:gd name="connsiteX4" fmla="*/ 153067 w 153066"/>
                  <a:gd name="connsiteY4" fmla="*/ 0 h 333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066" h="333470">
                    <a:moveTo>
                      <a:pt x="0" y="953"/>
                    </a:moveTo>
                    <a:lnTo>
                      <a:pt x="17621" y="242411"/>
                    </a:lnTo>
                    <a:lnTo>
                      <a:pt x="80010" y="333470"/>
                    </a:lnTo>
                    <a:lnTo>
                      <a:pt x="132874" y="243650"/>
                    </a:lnTo>
                    <a:lnTo>
                      <a:pt x="15306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D6F43A10-A92E-9A80-238F-18D7033C2260}"/>
                  </a:ext>
                </a:extLst>
              </p:cNvPr>
              <p:cNvSpPr/>
              <p:nvPr/>
            </p:nvSpPr>
            <p:spPr>
              <a:xfrm>
                <a:off x="8859476" y="4081652"/>
                <a:ext cx="162329" cy="342900"/>
              </a:xfrm>
              <a:custGeom>
                <a:avLst/>
                <a:gdLst>
                  <a:gd name="connsiteX0" fmla="*/ 84689 w 162329"/>
                  <a:gd name="connsiteY0" fmla="*/ 342900 h 342900"/>
                  <a:gd name="connsiteX1" fmla="*/ 80784 w 162329"/>
                  <a:gd name="connsiteY1" fmla="*/ 340900 h 342900"/>
                  <a:gd name="connsiteX2" fmla="*/ 18395 w 162329"/>
                  <a:gd name="connsiteY2" fmla="*/ 249746 h 342900"/>
                  <a:gd name="connsiteX3" fmla="*/ 17633 w 162329"/>
                  <a:gd name="connsiteY3" fmla="*/ 247460 h 342900"/>
                  <a:gd name="connsiteX4" fmla="*/ 12 w 162329"/>
                  <a:gd name="connsiteY4" fmla="*/ 6096 h 342900"/>
                  <a:gd name="connsiteX5" fmla="*/ 1250 w 162329"/>
                  <a:gd name="connsiteY5" fmla="*/ 2572 h 342900"/>
                  <a:gd name="connsiteX6" fmla="*/ 4679 w 162329"/>
                  <a:gd name="connsiteY6" fmla="*/ 1048 h 342900"/>
                  <a:gd name="connsiteX7" fmla="*/ 157651 w 162329"/>
                  <a:gd name="connsiteY7" fmla="*/ 0 h 342900"/>
                  <a:gd name="connsiteX8" fmla="*/ 157651 w 162329"/>
                  <a:gd name="connsiteY8" fmla="*/ 0 h 342900"/>
                  <a:gd name="connsiteX9" fmla="*/ 161080 w 162329"/>
                  <a:gd name="connsiteY9" fmla="*/ 1524 h 342900"/>
                  <a:gd name="connsiteX10" fmla="*/ 162318 w 162329"/>
                  <a:gd name="connsiteY10" fmla="*/ 5048 h 342900"/>
                  <a:gd name="connsiteX11" fmla="*/ 142125 w 162329"/>
                  <a:gd name="connsiteY11" fmla="*/ 248793 h 342900"/>
                  <a:gd name="connsiteX12" fmla="*/ 141458 w 162329"/>
                  <a:gd name="connsiteY12" fmla="*/ 250793 h 342900"/>
                  <a:gd name="connsiteX13" fmla="*/ 88594 w 162329"/>
                  <a:gd name="connsiteY13" fmla="*/ 340614 h 342900"/>
                  <a:gd name="connsiteX14" fmla="*/ 84689 w 162329"/>
                  <a:gd name="connsiteY14" fmla="*/ 342900 h 342900"/>
                  <a:gd name="connsiteX15" fmla="*/ 84689 w 162329"/>
                  <a:gd name="connsiteY15" fmla="*/ 342900 h 342900"/>
                  <a:gd name="connsiteX16" fmla="*/ 26873 w 162329"/>
                  <a:gd name="connsiteY16" fmla="*/ 245554 h 342900"/>
                  <a:gd name="connsiteX17" fmla="*/ 84403 w 162329"/>
                  <a:gd name="connsiteY17" fmla="*/ 329565 h 342900"/>
                  <a:gd name="connsiteX18" fmla="*/ 132981 w 162329"/>
                  <a:gd name="connsiteY18" fmla="*/ 247079 h 342900"/>
                  <a:gd name="connsiteX19" fmla="*/ 152603 w 162329"/>
                  <a:gd name="connsiteY19" fmla="*/ 9525 h 342900"/>
                  <a:gd name="connsiteX20" fmla="*/ 9728 w 162329"/>
                  <a:gd name="connsiteY20" fmla="*/ 10478 h 342900"/>
                  <a:gd name="connsiteX21" fmla="*/ 26873 w 162329"/>
                  <a:gd name="connsiteY21" fmla="*/ 245554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2329" h="342900">
                    <a:moveTo>
                      <a:pt x="84689" y="342900"/>
                    </a:moveTo>
                    <a:cubicBezTo>
                      <a:pt x="83165" y="342900"/>
                      <a:pt x="81737" y="342138"/>
                      <a:pt x="80784" y="340900"/>
                    </a:cubicBezTo>
                    <a:lnTo>
                      <a:pt x="18395" y="249746"/>
                    </a:lnTo>
                    <a:cubicBezTo>
                      <a:pt x="17919" y="249079"/>
                      <a:pt x="17633" y="248221"/>
                      <a:pt x="17633" y="247460"/>
                    </a:cubicBezTo>
                    <a:lnTo>
                      <a:pt x="12" y="6096"/>
                    </a:lnTo>
                    <a:cubicBezTo>
                      <a:pt x="-83" y="4763"/>
                      <a:pt x="393" y="3524"/>
                      <a:pt x="1250" y="2572"/>
                    </a:cubicBezTo>
                    <a:cubicBezTo>
                      <a:pt x="2107" y="1619"/>
                      <a:pt x="3346" y="1048"/>
                      <a:pt x="4679" y="1048"/>
                    </a:cubicBezTo>
                    <a:lnTo>
                      <a:pt x="157651" y="0"/>
                    </a:lnTo>
                    <a:cubicBezTo>
                      <a:pt x="157651" y="0"/>
                      <a:pt x="157651" y="0"/>
                      <a:pt x="157651" y="0"/>
                    </a:cubicBezTo>
                    <a:cubicBezTo>
                      <a:pt x="158984" y="0"/>
                      <a:pt x="160223" y="571"/>
                      <a:pt x="161080" y="1524"/>
                    </a:cubicBezTo>
                    <a:cubicBezTo>
                      <a:pt x="161937" y="2477"/>
                      <a:pt x="162413" y="3810"/>
                      <a:pt x="162318" y="5048"/>
                    </a:cubicBezTo>
                    <a:lnTo>
                      <a:pt x="142125" y="248793"/>
                    </a:lnTo>
                    <a:cubicBezTo>
                      <a:pt x="142030" y="249460"/>
                      <a:pt x="141839" y="250127"/>
                      <a:pt x="141458" y="250793"/>
                    </a:cubicBezTo>
                    <a:lnTo>
                      <a:pt x="88594" y="340614"/>
                    </a:lnTo>
                    <a:cubicBezTo>
                      <a:pt x="87738" y="341948"/>
                      <a:pt x="86309" y="342900"/>
                      <a:pt x="84689" y="342900"/>
                    </a:cubicBezTo>
                    <a:cubicBezTo>
                      <a:pt x="84785" y="342900"/>
                      <a:pt x="84689" y="342900"/>
                      <a:pt x="84689" y="342900"/>
                    </a:cubicBezTo>
                    <a:close/>
                    <a:moveTo>
                      <a:pt x="26873" y="245554"/>
                    </a:moveTo>
                    <a:lnTo>
                      <a:pt x="84403" y="329565"/>
                    </a:lnTo>
                    <a:lnTo>
                      <a:pt x="132981" y="247079"/>
                    </a:lnTo>
                    <a:lnTo>
                      <a:pt x="152603" y="9525"/>
                    </a:lnTo>
                    <a:lnTo>
                      <a:pt x="9728" y="10478"/>
                    </a:lnTo>
                    <a:lnTo>
                      <a:pt x="26873" y="24555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98" name="Graphic 6">
              <a:extLst>
                <a:ext uri="{FF2B5EF4-FFF2-40B4-BE49-F238E27FC236}">
                  <a16:creationId xmlns:a16="http://schemas.microsoft.com/office/drawing/2014/main" id="{7CCD6094-7F68-2AB6-73C7-B486914EFA21}"/>
                </a:ext>
              </a:extLst>
            </p:cNvPr>
            <p:cNvGrpSpPr/>
            <p:nvPr/>
          </p:nvGrpSpPr>
          <p:grpSpPr>
            <a:xfrm>
              <a:off x="8812339" y="4024502"/>
              <a:ext cx="260988" cy="83343"/>
              <a:chOff x="8812339" y="4024502"/>
              <a:chExt cx="260988" cy="83343"/>
            </a:xfrm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A68E9E67-5E7D-AA76-9C26-E11EE10809BD}"/>
                  </a:ext>
                </a:extLst>
              </p:cNvPr>
              <p:cNvSpPr/>
              <p:nvPr/>
            </p:nvSpPr>
            <p:spPr>
              <a:xfrm>
                <a:off x="8817101" y="4029265"/>
                <a:ext cx="251650" cy="73913"/>
              </a:xfrm>
              <a:custGeom>
                <a:avLst/>
                <a:gdLst>
                  <a:gd name="connsiteX0" fmla="*/ 1048 w 251650"/>
                  <a:gd name="connsiteY0" fmla="*/ 0 h 73913"/>
                  <a:gd name="connsiteX1" fmla="*/ 0 w 251650"/>
                  <a:gd name="connsiteY1" fmla="*/ 71723 h 73913"/>
                  <a:gd name="connsiteX2" fmla="*/ 250507 w 251650"/>
                  <a:gd name="connsiteY2" fmla="*/ 73914 h 73913"/>
                  <a:gd name="connsiteX3" fmla="*/ 251650 w 251650"/>
                  <a:gd name="connsiteY3" fmla="*/ 8763 h 7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1650" h="73913">
                    <a:moveTo>
                      <a:pt x="1048" y="0"/>
                    </a:moveTo>
                    <a:lnTo>
                      <a:pt x="0" y="71723"/>
                    </a:lnTo>
                    <a:lnTo>
                      <a:pt x="250507" y="73914"/>
                    </a:lnTo>
                    <a:lnTo>
                      <a:pt x="251650" y="8763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CF1115AA-F4F3-B34F-9F20-DB254A72824E}"/>
                  </a:ext>
                </a:extLst>
              </p:cNvPr>
              <p:cNvSpPr/>
              <p:nvPr/>
            </p:nvSpPr>
            <p:spPr>
              <a:xfrm>
                <a:off x="8812339" y="4024502"/>
                <a:ext cx="260988" cy="83343"/>
              </a:xfrm>
              <a:custGeom>
                <a:avLst/>
                <a:gdLst>
                  <a:gd name="connsiteX0" fmla="*/ 255270 w 260988"/>
                  <a:gd name="connsiteY0" fmla="*/ 83344 h 83343"/>
                  <a:gd name="connsiteX1" fmla="*/ 255270 w 260988"/>
                  <a:gd name="connsiteY1" fmla="*/ 83344 h 83343"/>
                  <a:gd name="connsiteX2" fmla="*/ 4667 w 260988"/>
                  <a:gd name="connsiteY2" fmla="*/ 81153 h 83343"/>
                  <a:gd name="connsiteX3" fmla="*/ 1334 w 260988"/>
                  <a:gd name="connsiteY3" fmla="*/ 79724 h 83343"/>
                  <a:gd name="connsiteX4" fmla="*/ 0 w 260988"/>
                  <a:gd name="connsiteY4" fmla="*/ 76391 h 83343"/>
                  <a:gd name="connsiteX5" fmla="*/ 1143 w 260988"/>
                  <a:gd name="connsiteY5" fmla="*/ 4667 h 83343"/>
                  <a:gd name="connsiteX6" fmla="*/ 2572 w 260988"/>
                  <a:gd name="connsiteY6" fmla="*/ 1333 h 83343"/>
                  <a:gd name="connsiteX7" fmla="*/ 6001 w 260988"/>
                  <a:gd name="connsiteY7" fmla="*/ 0 h 83343"/>
                  <a:gd name="connsiteX8" fmla="*/ 256508 w 260988"/>
                  <a:gd name="connsiteY8" fmla="*/ 8858 h 83343"/>
                  <a:gd name="connsiteX9" fmla="*/ 260985 w 260988"/>
                  <a:gd name="connsiteY9" fmla="*/ 13621 h 83343"/>
                  <a:gd name="connsiteX10" fmla="*/ 259842 w 260988"/>
                  <a:gd name="connsiteY10" fmla="*/ 78772 h 83343"/>
                  <a:gd name="connsiteX11" fmla="*/ 255270 w 260988"/>
                  <a:gd name="connsiteY11" fmla="*/ 83344 h 83343"/>
                  <a:gd name="connsiteX12" fmla="*/ 9525 w 260988"/>
                  <a:gd name="connsiteY12" fmla="*/ 71818 h 83343"/>
                  <a:gd name="connsiteX13" fmla="*/ 250698 w 260988"/>
                  <a:gd name="connsiteY13" fmla="*/ 73914 h 83343"/>
                  <a:gd name="connsiteX14" fmla="*/ 251650 w 260988"/>
                  <a:gd name="connsiteY14" fmla="*/ 18002 h 83343"/>
                  <a:gd name="connsiteX15" fmla="*/ 10478 w 260988"/>
                  <a:gd name="connsiteY15" fmla="*/ 9525 h 83343"/>
                  <a:gd name="connsiteX16" fmla="*/ 9525 w 260988"/>
                  <a:gd name="connsiteY16" fmla="*/ 71818 h 83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60988" h="83343">
                    <a:moveTo>
                      <a:pt x="255270" y="83344"/>
                    </a:moveTo>
                    <a:cubicBezTo>
                      <a:pt x="255270" y="83344"/>
                      <a:pt x="255270" y="83344"/>
                      <a:pt x="255270" y="83344"/>
                    </a:cubicBezTo>
                    <a:lnTo>
                      <a:pt x="4667" y="81153"/>
                    </a:lnTo>
                    <a:cubicBezTo>
                      <a:pt x="3429" y="81153"/>
                      <a:pt x="2191" y="80677"/>
                      <a:pt x="1334" y="79724"/>
                    </a:cubicBezTo>
                    <a:cubicBezTo>
                      <a:pt x="476" y="78867"/>
                      <a:pt x="0" y="77629"/>
                      <a:pt x="0" y="76391"/>
                    </a:cubicBezTo>
                    <a:lnTo>
                      <a:pt x="1143" y="4667"/>
                    </a:lnTo>
                    <a:cubicBezTo>
                      <a:pt x="1143" y="3429"/>
                      <a:pt x="1714" y="2191"/>
                      <a:pt x="2572" y="1333"/>
                    </a:cubicBezTo>
                    <a:cubicBezTo>
                      <a:pt x="3524" y="476"/>
                      <a:pt x="4667" y="0"/>
                      <a:pt x="6001" y="0"/>
                    </a:cubicBezTo>
                    <a:lnTo>
                      <a:pt x="256508" y="8858"/>
                    </a:lnTo>
                    <a:cubicBezTo>
                      <a:pt x="259080" y="8954"/>
                      <a:pt x="261081" y="11049"/>
                      <a:pt x="260985" y="13621"/>
                    </a:cubicBezTo>
                    <a:lnTo>
                      <a:pt x="259842" y="78772"/>
                    </a:lnTo>
                    <a:cubicBezTo>
                      <a:pt x="259937" y="81343"/>
                      <a:pt x="257842" y="83344"/>
                      <a:pt x="255270" y="83344"/>
                    </a:cubicBezTo>
                    <a:close/>
                    <a:moveTo>
                      <a:pt x="9525" y="71818"/>
                    </a:moveTo>
                    <a:lnTo>
                      <a:pt x="250698" y="73914"/>
                    </a:lnTo>
                    <a:lnTo>
                      <a:pt x="251650" y="18002"/>
                    </a:lnTo>
                    <a:lnTo>
                      <a:pt x="10478" y="9525"/>
                    </a:lnTo>
                    <a:lnTo>
                      <a:pt x="9525" y="71818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99" name="Graphic 6">
              <a:extLst>
                <a:ext uri="{FF2B5EF4-FFF2-40B4-BE49-F238E27FC236}">
                  <a16:creationId xmlns:a16="http://schemas.microsoft.com/office/drawing/2014/main" id="{5D4A2C03-84F8-CA0A-646E-D31BD2C0E499}"/>
                </a:ext>
              </a:extLst>
            </p:cNvPr>
            <p:cNvGrpSpPr/>
            <p:nvPr/>
          </p:nvGrpSpPr>
          <p:grpSpPr>
            <a:xfrm>
              <a:off x="8754401" y="3767225"/>
              <a:ext cx="372748" cy="286995"/>
              <a:chOff x="8754401" y="3767225"/>
              <a:chExt cx="372748" cy="286995"/>
            </a:xfrm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7B3DCF53-9305-331C-A167-D06B09E7A5AF}"/>
                  </a:ext>
                </a:extLst>
              </p:cNvPr>
              <p:cNvSpPr/>
              <p:nvPr/>
            </p:nvSpPr>
            <p:spPr>
              <a:xfrm>
                <a:off x="8758911" y="3772097"/>
                <a:ext cx="363449" cy="277551"/>
              </a:xfrm>
              <a:custGeom>
                <a:avLst/>
                <a:gdLst>
                  <a:gd name="connsiteX0" fmla="*/ 40759 w 363449"/>
                  <a:gd name="connsiteY0" fmla="*/ 274789 h 277551"/>
                  <a:gd name="connsiteX1" fmla="*/ 114483 w 363449"/>
                  <a:gd name="connsiteY1" fmla="*/ 275741 h 277551"/>
                  <a:gd name="connsiteX2" fmla="*/ 294125 w 363449"/>
                  <a:gd name="connsiteY2" fmla="*/ 277265 h 277551"/>
                  <a:gd name="connsiteX3" fmla="*/ 326415 w 363449"/>
                  <a:gd name="connsiteY3" fmla="*/ 277551 h 277551"/>
                  <a:gd name="connsiteX4" fmla="*/ 326891 w 363449"/>
                  <a:gd name="connsiteY4" fmla="*/ 259073 h 277551"/>
                  <a:gd name="connsiteX5" fmla="*/ 351275 w 363449"/>
                  <a:gd name="connsiteY5" fmla="*/ 168776 h 277551"/>
                  <a:gd name="connsiteX6" fmla="*/ 362228 w 363449"/>
                  <a:gd name="connsiteY6" fmla="*/ 77145 h 277551"/>
                  <a:gd name="connsiteX7" fmla="*/ 301173 w 363449"/>
                  <a:gd name="connsiteY7" fmla="*/ 6089 h 277551"/>
                  <a:gd name="connsiteX8" fmla="*/ 190778 w 363449"/>
                  <a:gd name="connsiteY8" fmla="*/ 24948 h 277551"/>
                  <a:gd name="connsiteX9" fmla="*/ 73049 w 363449"/>
                  <a:gd name="connsiteY9" fmla="*/ 2088 h 277551"/>
                  <a:gd name="connsiteX10" fmla="*/ 4469 w 363449"/>
                  <a:gd name="connsiteY10" fmla="*/ 153440 h 277551"/>
                  <a:gd name="connsiteX11" fmla="*/ 40759 w 363449"/>
                  <a:gd name="connsiteY11" fmla="*/ 274789 h 277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3449" h="277551">
                    <a:moveTo>
                      <a:pt x="40759" y="274789"/>
                    </a:moveTo>
                    <a:cubicBezTo>
                      <a:pt x="65334" y="275170"/>
                      <a:pt x="89909" y="275456"/>
                      <a:pt x="114483" y="275741"/>
                    </a:cubicBezTo>
                    <a:cubicBezTo>
                      <a:pt x="174395" y="276313"/>
                      <a:pt x="234307" y="276789"/>
                      <a:pt x="294125" y="277265"/>
                    </a:cubicBezTo>
                    <a:cubicBezTo>
                      <a:pt x="304888" y="277361"/>
                      <a:pt x="315651" y="277456"/>
                      <a:pt x="326415" y="277551"/>
                    </a:cubicBezTo>
                    <a:cubicBezTo>
                      <a:pt x="326319" y="271360"/>
                      <a:pt x="326509" y="265264"/>
                      <a:pt x="326891" y="259073"/>
                    </a:cubicBezTo>
                    <a:cubicBezTo>
                      <a:pt x="328891" y="228116"/>
                      <a:pt x="342988" y="198494"/>
                      <a:pt x="351275" y="168776"/>
                    </a:cubicBezTo>
                    <a:cubicBezTo>
                      <a:pt x="359466" y="139058"/>
                      <a:pt x="366324" y="107911"/>
                      <a:pt x="362228" y="77145"/>
                    </a:cubicBezTo>
                    <a:cubicBezTo>
                      <a:pt x="358132" y="46379"/>
                      <a:pt x="327938" y="15995"/>
                      <a:pt x="301173" y="6089"/>
                    </a:cubicBezTo>
                    <a:cubicBezTo>
                      <a:pt x="266407" y="-6770"/>
                      <a:pt x="227450" y="24281"/>
                      <a:pt x="190778" y="24948"/>
                    </a:cubicBezTo>
                    <a:cubicBezTo>
                      <a:pt x="145630" y="25710"/>
                      <a:pt x="119150" y="-8675"/>
                      <a:pt x="73049" y="2088"/>
                    </a:cubicBezTo>
                    <a:cubicBezTo>
                      <a:pt x="40759" y="9613"/>
                      <a:pt x="-16391" y="53999"/>
                      <a:pt x="4469" y="153440"/>
                    </a:cubicBezTo>
                    <a:cubicBezTo>
                      <a:pt x="15137" y="203732"/>
                      <a:pt x="38378" y="227735"/>
                      <a:pt x="40759" y="2747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F3AAA98F-AA03-1AFB-F180-8BB4DFD65BB7}"/>
                  </a:ext>
                </a:extLst>
              </p:cNvPr>
              <p:cNvSpPr/>
              <p:nvPr/>
            </p:nvSpPr>
            <p:spPr>
              <a:xfrm>
                <a:off x="8754401" y="3767225"/>
                <a:ext cx="372748" cy="286995"/>
              </a:xfrm>
              <a:custGeom>
                <a:avLst/>
                <a:gdLst>
                  <a:gd name="connsiteX0" fmla="*/ 331019 w 372748"/>
                  <a:gd name="connsiteY0" fmla="*/ 286995 h 286995"/>
                  <a:gd name="connsiteX1" fmla="*/ 331019 w 372748"/>
                  <a:gd name="connsiteY1" fmla="*/ 286995 h 286995"/>
                  <a:gd name="connsiteX2" fmla="*/ 245104 w 372748"/>
                  <a:gd name="connsiteY2" fmla="*/ 286233 h 286995"/>
                  <a:gd name="connsiteX3" fmla="*/ 118898 w 372748"/>
                  <a:gd name="connsiteY3" fmla="*/ 285185 h 286995"/>
                  <a:gd name="connsiteX4" fmla="*/ 49937 w 372748"/>
                  <a:gd name="connsiteY4" fmla="*/ 284328 h 286995"/>
                  <a:gd name="connsiteX5" fmla="*/ 45175 w 372748"/>
                  <a:gd name="connsiteY5" fmla="*/ 284233 h 286995"/>
                  <a:gd name="connsiteX6" fmla="*/ 40602 w 372748"/>
                  <a:gd name="connsiteY6" fmla="*/ 279756 h 286995"/>
                  <a:gd name="connsiteX7" fmla="*/ 23077 w 372748"/>
                  <a:gd name="connsiteY7" fmla="*/ 214986 h 286995"/>
                  <a:gd name="connsiteX8" fmla="*/ 4503 w 372748"/>
                  <a:gd name="connsiteY8" fmla="*/ 159074 h 286995"/>
                  <a:gd name="connsiteX9" fmla="*/ 76607 w 372748"/>
                  <a:gd name="connsiteY9" fmla="*/ 2198 h 286995"/>
                  <a:gd name="connsiteX10" fmla="*/ 144425 w 372748"/>
                  <a:gd name="connsiteY10" fmla="*/ 12485 h 286995"/>
                  <a:gd name="connsiteX11" fmla="*/ 195288 w 372748"/>
                  <a:gd name="connsiteY11" fmla="*/ 24962 h 286995"/>
                  <a:gd name="connsiteX12" fmla="*/ 239770 w 372748"/>
                  <a:gd name="connsiteY12" fmla="*/ 14199 h 286995"/>
                  <a:gd name="connsiteX13" fmla="*/ 307398 w 372748"/>
                  <a:gd name="connsiteY13" fmla="*/ 6389 h 286995"/>
                  <a:gd name="connsiteX14" fmla="*/ 371501 w 372748"/>
                  <a:gd name="connsiteY14" fmla="*/ 81160 h 286995"/>
                  <a:gd name="connsiteX15" fmla="*/ 360452 w 372748"/>
                  <a:gd name="connsiteY15" fmla="*/ 174600 h 286995"/>
                  <a:gd name="connsiteX16" fmla="*/ 351212 w 372748"/>
                  <a:gd name="connsiteY16" fmla="*/ 203461 h 286995"/>
                  <a:gd name="connsiteX17" fmla="*/ 336259 w 372748"/>
                  <a:gd name="connsiteY17" fmla="*/ 264040 h 286995"/>
                  <a:gd name="connsiteX18" fmla="*/ 335782 w 372748"/>
                  <a:gd name="connsiteY18" fmla="*/ 282137 h 286995"/>
                  <a:gd name="connsiteX19" fmla="*/ 334449 w 372748"/>
                  <a:gd name="connsiteY19" fmla="*/ 285471 h 286995"/>
                  <a:gd name="connsiteX20" fmla="*/ 331019 w 372748"/>
                  <a:gd name="connsiteY20" fmla="*/ 286995 h 286995"/>
                  <a:gd name="connsiteX21" fmla="*/ 49651 w 372748"/>
                  <a:gd name="connsiteY21" fmla="*/ 274994 h 286995"/>
                  <a:gd name="connsiteX22" fmla="*/ 50127 w 372748"/>
                  <a:gd name="connsiteY22" fmla="*/ 274994 h 286995"/>
                  <a:gd name="connsiteX23" fmla="*/ 118993 w 372748"/>
                  <a:gd name="connsiteY23" fmla="*/ 275851 h 286995"/>
                  <a:gd name="connsiteX24" fmla="*/ 245200 w 372748"/>
                  <a:gd name="connsiteY24" fmla="*/ 276899 h 286995"/>
                  <a:gd name="connsiteX25" fmla="*/ 326352 w 372748"/>
                  <a:gd name="connsiteY25" fmla="*/ 277565 h 286995"/>
                  <a:gd name="connsiteX26" fmla="*/ 326828 w 372748"/>
                  <a:gd name="connsiteY26" fmla="*/ 263564 h 286995"/>
                  <a:gd name="connsiteX27" fmla="*/ 342259 w 372748"/>
                  <a:gd name="connsiteY27" fmla="*/ 200603 h 286995"/>
                  <a:gd name="connsiteX28" fmla="*/ 351308 w 372748"/>
                  <a:gd name="connsiteY28" fmla="*/ 172314 h 286995"/>
                  <a:gd name="connsiteX29" fmla="*/ 362166 w 372748"/>
                  <a:gd name="connsiteY29" fmla="*/ 82589 h 286995"/>
                  <a:gd name="connsiteX30" fmla="*/ 304064 w 372748"/>
                  <a:gd name="connsiteY30" fmla="*/ 15342 h 286995"/>
                  <a:gd name="connsiteX31" fmla="*/ 242723 w 372748"/>
                  <a:gd name="connsiteY31" fmla="*/ 23153 h 286995"/>
                  <a:gd name="connsiteX32" fmla="*/ 195383 w 372748"/>
                  <a:gd name="connsiteY32" fmla="*/ 34487 h 286995"/>
                  <a:gd name="connsiteX33" fmla="*/ 140901 w 372748"/>
                  <a:gd name="connsiteY33" fmla="*/ 21343 h 286995"/>
                  <a:gd name="connsiteX34" fmla="*/ 78702 w 372748"/>
                  <a:gd name="connsiteY34" fmla="*/ 11532 h 286995"/>
                  <a:gd name="connsiteX35" fmla="*/ 13647 w 372748"/>
                  <a:gd name="connsiteY35" fmla="*/ 157360 h 286995"/>
                  <a:gd name="connsiteX36" fmla="*/ 31744 w 372748"/>
                  <a:gd name="connsiteY36" fmla="*/ 211557 h 286995"/>
                  <a:gd name="connsiteX37" fmla="*/ 49651 w 372748"/>
                  <a:gd name="connsiteY37" fmla="*/ 274994 h 286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72748" h="286995">
                    <a:moveTo>
                      <a:pt x="331019" y="286995"/>
                    </a:moveTo>
                    <a:cubicBezTo>
                      <a:pt x="331019" y="286995"/>
                      <a:pt x="331019" y="286995"/>
                      <a:pt x="331019" y="286995"/>
                    </a:cubicBezTo>
                    <a:lnTo>
                      <a:pt x="245104" y="286233"/>
                    </a:lnTo>
                    <a:cubicBezTo>
                      <a:pt x="203003" y="285947"/>
                      <a:pt x="160998" y="285566"/>
                      <a:pt x="118898" y="285185"/>
                    </a:cubicBezTo>
                    <a:cubicBezTo>
                      <a:pt x="95942" y="284995"/>
                      <a:pt x="72987" y="284614"/>
                      <a:pt x="49937" y="284328"/>
                    </a:cubicBezTo>
                    <a:lnTo>
                      <a:pt x="45175" y="284233"/>
                    </a:lnTo>
                    <a:cubicBezTo>
                      <a:pt x="42698" y="284233"/>
                      <a:pt x="40698" y="282233"/>
                      <a:pt x="40602" y="279756"/>
                    </a:cubicBezTo>
                    <a:cubicBezTo>
                      <a:pt x="39269" y="254134"/>
                      <a:pt x="31363" y="235084"/>
                      <a:pt x="23077" y="214986"/>
                    </a:cubicBezTo>
                    <a:cubicBezTo>
                      <a:pt x="16218" y="198508"/>
                      <a:pt x="9170" y="181553"/>
                      <a:pt x="4503" y="159074"/>
                    </a:cubicBezTo>
                    <a:cubicBezTo>
                      <a:pt x="-15976" y="61824"/>
                      <a:pt x="37840" y="11246"/>
                      <a:pt x="76607" y="2198"/>
                    </a:cubicBezTo>
                    <a:cubicBezTo>
                      <a:pt x="103562" y="-4089"/>
                      <a:pt x="124327" y="4293"/>
                      <a:pt x="144425" y="12485"/>
                    </a:cubicBezTo>
                    <a:cubicBezTo>
                      <a:pt x="159951" y="18771"/>
                      <a:pt x="176143" y="25343"/>
                      <a:pt x="195288" y="24962"/>
                    </a:cubicBezTo>
                    <a:cubicBezTo>
                      <a:pt x="209576" y="24677"/>
                      <a:pt x="224911" y="19343"/>
                      <a:pt x="239770" y="14199"/>
                    </a:cubicBezTo>
                    <a:cubicBezTo>
                      <a:pt x="262154" y="6389"/>
                      <a:pt x="285395" y="-1708"/>
                      <a:pt x="307398" y="6389"/>
                    </a:cubicBezTo>
                    <a:cubicBezTo>
                      <a:pt x="334830" y="16485"/>
                      <a:pt x="367119" y="48013"/>
                      <a:pt x="371501" y="81160"/>
                    </a:cubicBezTo>
                    <a:cubicBezTo>
                      <a:pt x="375692" y="112878"/>
                      <a:pt x="368643" y="144882"/>
                      <a:pt x="360452" y="174600"/>
                    </a:cubicBezTo>
                    <a:cubicBezTo>
                      <a:pt x="357785" y="184220"/>
                      <a:pt x="354451" y="194031"/>
                      <a:pt x="351212" y="203461"/>
                    </a:cubicBezTo>
                    <a:cubicBezTo>
                      <a:pt x="344545" y="223178"/>
                      <a:pt x="337592" y="243561"/>
                      <a:pt x="336259" y="264040"/>
                    </a:cubicBezTo>
                    <a:cubicBezTo>
                      <a:pt x="335877" y="269564"/>
                      <a:pt x="335782" y="275470"/>
                      <a:pt x="335782" y="282137"/>
                    </a:cubicBezTo>
                    <a:cubicBezTo>
                      <a:pt x="335782" y="283376"/>
                      <a:pt x="335306" y="284614"/>
                      <a:pt x="334449" y="285471"/>
                    </a:cubicBezTo>
                    <a:cubicBezTo>
                      <a:pt x="333496" y="286519"/>
                      <a:pt x="332258" y="286995"/>
                      <a:pt x="331019" y="286995"/>
                    </a:cubicBezTo>
                    <a:close/>
                    <a:moveTo>
                      <a:pt x="49651" y="274994"/>
                    </a:moveTo>
                    <a:lnTo>
                      <a:pt x="50127" y="274994"/>
                    </a:lnTo>
                    <a:cubicBezTo>
                      <a:pt x="73083" y="275279"/>
                      <a:pt x="96038" y="275660"/>
                      <a:pt x="118993" y="275851"/>
                    </a:cubicBezTo>
                    <a:cubicBezTo>
                      <a:pt x="161094" y="276232"/>
                      <a:pt x="203099" y="276613"/>
                      <a:pt x="245200" y="276899"/>
                    </a:cubicBezTo>
                    <a:lnTo>
                      <a:pt x="326352" y="277565"/>
                    </a:lnTo>
                    <a:cubicBezTo>
                      <a:pt x="326352" y="272612"/>
                      <a:pt x="326543" y="267945"/>
                      <a:pt x="326828" y="263564"/>
                    </a:cubicBezTo>
                    <a:cubicBezTo>
                      <a:pt x="328257" y="241847"/>
                      <a:pt x="335401" y="220892"/>
                      <a:pt x="342259" y="200603"/>
                    </a:cubicBezTo>
                    <a:cubicBezTo>
                      <a:pt x="345402" y="191269"/>
                      <a:pt x="348736" y="181649"/>
                      <a:pt x="351308" y="172314"/>
                    </a:cubicBezTo>
                    <a:cubicBezTo>
                      <a:pt x="359309" y="143453"/>
                      <a:pt x="366167" y="112688"/>
                      <a:pt x="362166" y="82589"/>
                    </a:cubicBezTo>
                    <a:cubicBezTo>
                      <a:pt x="358356" y="53728"/>
                      <a:pt x="329019" y="24581"/>
                      <a:pt x="304064" y="15342"/>
                    </a:cubicBezTo>
                    <a:cubicBezTo>
                      <a:pt x="285204" y="8389"/>
                      <a:pt x="264535" y="15533"/>
                      <a:pt x="242723" y="23153"/>
                    </a:cubicBezTo>
                    <a:cubicBezTo>
                      <a:pt x="227197" y="28582"/>
                      <a:pt x="211195" y="34202"/>
                      <a:pt x="195383" y="34487"/>
                    </a:cubicBezTo>
                    <a:cubicBezTo>
                      <a:pt x="174238" y="34773"/>
                      <a:pt x="157283" y="28010"/>
                      <a:pt x="140901" y="21343"/>
                    </a:cubicBezTo>
                    <a:cubicBezTo>
                      <a:pt x="121279" y="13437"/>
                      <a:pt x="102801" y="5912"/>
                      <a:pt x="78702" y="11532"/>
                    </a:cubicBezTo>
                    <a:cubicBezTo>
                      <a:pt x="43460" y="19819"/>
                      <a:pt x="-5403" y="66682"/>
                      <a:pt x="13647" y="157360"/>
                    </a:cubicBezTo>
                    <a:cubicBezTo>
                      <a:pt x="18219" y="178886"/>
                      <a:pt x="25076" y="195555"/>
                      <a:pt x="31744" y="211557"/>
                    </a:cubicBezTo>
                    <a:cubicBezTo>
                      <a:pt x="39935" y="231274"/>
                      <a:pt x="47746" y="249943"/>
                      <a:pt x="49651" y="2749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227BD941-A14A-86E7-0FDB-FB4FAAEC19CD}"/>
                </a:ext>
              </a:extLst>
            </p:cNvPr>
            <p:cNvSpPr/>
            <p:nvPr/>
          </p:nvSpPr>
          <p:spPr>
            <a:xfrm>
              <a:off x="8898011" y="3809096"/>
              <a:ext cx="114588" cy="19381"/>
            </a:xfrm>
            <a:custGeom>
              <a:avLst/>
              <a:gdLst>
                <a:gd name="connsiteX0" fmla="*/ 64251 w 114588"/>
                <a:gd name="connsiteY0" fmla="*/ 19382 h 19381"/>
                <a:gd name="connsiteX1" fmla="*/ 40058 w 114588"/>
                <a:gd name="connsiteY1" fmla="*/ 17572 h 19381"/>
                <a:gd name="connsiteX2" fmla="*/ 624 w 114588"/>
                <a:gd name="connsiteY2" fmla="*/ 5475 h 19381"/>
                <a:gd name="connsiteX3" fmla="*/ 339 w 114588"/>
                <a:gd name="connsiteY3" fmla="*/ 3284 h 19381"/>
                <a:gd name="connsiteX4" fmla="*/ 2529 w 114588"/>
                <a:gd name="connsiteY4" fmla="*/ 2999 h 19381"/>
                <a:gd name="connsiteX5" fmla="*/ 40438 w 114588"/>
                <a:gd name="connsiteY5" fmla="*/ 14429 h 19381"/>
                <a:gd name="connsiteX6" fmla="*/ 86254 w 114588"/>
                <a:gd name="connsiteY6" fmla="*/ 13286 h 19381"/>
                <a:gd name="connsiteX7" fmla="*/ 112162 w 114588"/>
                <a:gd name="connsiteY7" fmla="*/ 236 h 19381"/>
                <a:gd name="connsiteX8" fmla="*/ 114352 w 114588"/>
                <a:gd name="connsiteY8" fmla="*/ 713 h 19381"/>
                <a:gd name="connsiteX9" fmla="*/ 113876 w 114588"/>
                <a:gd name="connsiteY9" fmla="*/ 2904 h 19381"/>
                <a:gd name="connsiteX10" fmla="*/ 87302 w 114588"/>
                <a:gd name="connsiteY10" fmla="*/ 16238 h 19381"/>
                <a:gd name="connsiteX11" fmla="*/ 64251 w 114588"/>
                <a:gd name="connsiteY11" fmla="*/ 19382 h 1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588" h="19381">
                  <a:moveTo>
                    <a:pt x="64251" y="19382"/>
                  </a:moveTo>
                  <a:cubicBezTo>
                    <a:pt x="55679" y="19382"/>
                    <a:pt x="47392" y="18429"/>
                    <a:pt x="40058" y="17572"/>
                  </a:cubicBezTo>
                  <a:cubicBezTo>
                    <a:pt x="25008" y="15858"/>
                    <a:pt x="11673" y="13667"/>
                    <a:pt x="624" y="5475"/>
                  </a:cubicBezTo>
                  <a:cubicBezTo>
                    <a:pt x="-43" y="4999"/>
                    <a:pt x="-233" y="3951"/>
                    <a:pt x="339" y="3284"/>
                  </a:cubicBezTo>
                  <a:cubicBezTo>
                    <a:pt x="815" y="2618"/>
                    <a:pt x="1862" y="2427"/>
                    <a:pt x="2529" y="2999"/>
                  </a:cubicBezTo>
                  <a:cubicBezTo>
                    <a:pt x="12912" y="10714"/>
                    <a:pt x="25770" y="12714"/>
                    <a:pt x="40438" y="14429"/>
                  </a:cubicBezTo>
                  <a:cubicBezTo>
                    <a:pt x="54059" y="16048"/>
                    <a:pt x="71109" y="17953"/>
                    <a:pt x="86254" y="13286"/>
                  </a:cubicBezTo>
                  <a:cubicBezTo>
                    <a:pt x="95398" y="10428"/>
                    <a:pt x="103875" y="5285"/>
                    <a:pt x="112162" y="236"/>
                  </a:cubicBezTo>
                  <a:cubicBezTo>
                    <a:pt x="112924" y="-240"/>
                    <a:pt x="113876" y="46"/>
                    <a:pt x="114352" y="713"/>
                  </a:cubicBezTo>
                  <a:cubicBezTo>
                    <a:pt x="114829" y="1475"/>
                    <a:pt x="114543" y="2427"/>
                    <a:pt x="113876" y="2904"/>
                  </a:cubicBezTo>
                  <a:cubicBezTo>
                    <a:pt x="105494" y="8047"/>
                    <a:pt x="96827" y="13286"/>
                    <a:pt x="87302" y="16238"/>
                  </a:cubicBezTo>
                  <a:cubicBezTo>
                    <a:pt x="79681" y="18620"/>
                    <a:pt x="71871" y="19382"/>
                    <a:pt x="64251" y="1938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A0DEF5CE-22D7-7DEA-5C4D-1A698E97D082}"/>
                </a:ext>
              </a:extLst>
            </p:cNvPr>
            <p:cNvSpPr/>
            <p:nvPr/>
          </p:nvSpPr>
          <p:spPr>
            <a:xfrm>
              <a:off x="8883925" y="4117329"/>
              <a:ext cx="108859" cy="31950"/>
            </a:xfrm>
            <a:custGeom>
              <a:avLst/>
              <a:gdLst>
                <a:gd name="connsiteX0" fmla="*/ 1566 w 108859"/>
                <a:gd name="connsiteY0" fmla="*/ 31951 h 31950"/>
                <a:gd name="connsiteX1" fmla="*/ 42 w 108859"/>
                <a:gd name="connsiteY1" fmla="*/ 30808 h 31950"/>
                <a:gd name="connsiteX2" fmla="*/ 1090 w 108859"/>
                <a:gd name="connsiteY2" fmla="*/ 28903 h 31950"/>
                <a:gd name="connsiteX3" fmla="*/ 106912 w 108859"/>
                <a:gd name="connsiteY3" fmla="*/ 42 h 31950"/>
                <a:gd name="connsiteX4" fmla="*/ 108817 w 108859"/>
                <a:gd name="connsiteY4" fmla="*/ 1090 h 31950"/>
                <a:gd name="connsiteX5" fmla="*/ 107674 w 108859"/>
                <a:gd name="connsiteY5" fmla="*/ 2995 h 31950"/>
                <a:gd name="connsiteX6" fmla="*/ 1852 w 108859"/>
                <a:gd name="connsiteY6" fmla="*/ 31855 h 31950"/>
                <a:gd name="connsiteX7" fmla="*/ 1566 w 108859"/>
                <a:gd name="connsiteY7" fmla="*/ 31951 h 3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859" h="31950">
                  <a:moveTo>
                    <a:pt x="1566" y="31951"/>
                  </a:moveTo>
                  <a:cubicBezTo>
                    <a:pt x="899" y="31951"/>
                    <a:pt x="232" y="31475"/>
                    <a:pt x="42" y="30808"/>
                  </a:cubicBezTo>
                  <a:cubicBezTo>
                    <a:pt x="-149" y="29951"/>
                    <a:pt x="328" y="29093"/>
                    <a:pt x="1090" y="28903"/>
                  </a:cubicBezTo>
                  <a:lnTo>
                    <a:pt x="106912" y="42"/>
                  </a:lnTo>
                  <a:cubicBezTo>
                    <a:pt x="107770" y="-148"/>
                    <a:pt x="108627" y="328"/>
                    <a:pt x="108817" y="1090"/>
                  </a:cubicBezTo>
                  <a:cubicBezTo>
                    <a:pt x="109008" y="1947"/>
                    <a:pt x="108532" y="2804"/>
                    <a:pt x="107674" y="2995"/>
                  </a:cubicBezTo>
                  <a:lnTo>
                    <a:pt x="1852" y="31855"/>
                  </a:lnTo>
                  <a:cubicBezTo>
                    <a:pt x="1852" y="31951"/>
                    <a:pt x="1661" y="31951"/>
                    <a:pt x="1566" y="3195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D5A458B4-E8B2-AC16-CDC4-DEBFADAF19A5}"/>
                </a:ext>
              </a:extLst>
            </p:cNvPr>
            <p:cNvSpPr/>
            <p:nvPr/>
          </p:nvSpPr>
          <p:spPr>
            <a:xfrm>
              <a:off x="8887112" y="4165759"/>
              <a:ext cx="104676" cy="39432"/>
            </a:xfrm>
            <a:custGeom>
              <a:avLst/>
              <a:gdLst>
                <a:gd name="connsiteX0" fmla="*/ 1523 w 104676"/>
                <a:gd name="connsiteY0" fmla="*/ 39432 h 39432"/>
                <a:gd name="connsiteX1" fmla="*/ 94 w 104676"/>
                <a:gd name="connsiteY1" fmla="*/ 38384 h 39432"/>
                <a:gd name="connsiteX2" fmla="*/ 1047 w 104676"/>
                <a:gd name="connsiteY2" fmla="*/ 36384 h 39432"/>
                <a:gd name="connsiteX3" fmla="*/ 102583 w 104676"/>
                <a:gd name="connsiteY3" fmla="*/ 94 h 39432"/>
                <a:gd name="connsiteX4" fmla="*/ 104583 w 104676"/>
                <a:gd name="connsiteY4" fmla="*/ 1046 h 39432"/>
                <a:gd name="connsiteX5" fmla="*/ 103630 w 104676"/>
                <a:gd name="connsiteY5" fmla="*/ 3047 h 39432"/>
                <a:gd name="connsiteX6" fmla="*/ 2094 w 104676"/>
                <a:gd name="connsiteY6" fmla="*/ 39337 h 39432"/>
                <a:gd name="connsiteX7" fmla="*/ 1523 w 104676"/>
                <a:gd name="connsiteY7" fmla="*/ 39432 h 3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6" h="39432">
                  <a:moveTo>
                    <a:pt x="1523" y="39432"/>
                  </a:moveTo>
                  <a:cubicBezTo>
                    <a:pt x="856" y="39432"/>
                    <a:pt x="284" y="39051"/>
                    <a:pt x="94" y="38384"/>
                  </a:cubicBezTo>
                  <a:cubicBezTo>
                    <a:pt x="-192" y="37527"/>
                    <a:pt x="189" y="36670"/>
                    <a:pt x="1047" y="36384"/>
                  </a:cubicBezTo>
                  <a:lnTo>
                    <a:pt x="102583" y="94"/>
                  </a:lnTo>
                  <a:cubicBezTo>
                    <a:pt x="103440" y="-192"/>
                    <a:pt x="104297" y="189"/>
                    <a:pt x="104583" y="1046"/>
                  </a:cubicBezTo>
                  <a:cubicBezTo>
                    <a:pt x="104869" y="1904"/>
                    <a:pt x="104488" y="2761"/>
                    <a:pt x="103630" y="3047"/>
                  </a:cubicBezTo>
                  <a:lnTo>
                    <a:pt x="2094" y="39337"/>
                  </a:lnTo>
                  <a:cubicBezTo>
                    <a:pt x="1903" y="39432"/>
                    <a:pt x="1713" y="39432"/>
                    <a:pt x="1523" y="3943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4133510A-306D-6C3D-EDD3-0C88857106AE}"/>
                </a:ext>
              </a:extLst>
            </p:cNvPr>
            <p:cNvSpPr/>
            <p:nvPr/>
          </p:nvSpPr>
          <p:spPr>
            <a:xfrm>
              <a:off x="8892445" y="4221670"/>
              <a:ext cx="96678" cy="38956"/>
            </a:xfrm>
            <a:custGeom>
              <a:avLst/>
              <a:gdLst>
                <a:gd name="connsiteX0" fmla="*/ 1524 w 96678"/>
                <a:gd name="connsiteY0" fmla="*/ 38957 h 38956"/>
                <a:gd name="connsiteX1" fmla="*/ 95 w 96678"/>
                <a:gd name="connsiteY1" fmla="*/ 37909 h 38956"/>
                <a:gd name="connsiteX2" fmla="*/ 952 w 96678"/>
                <a:gd name="connsiteY2" fmla="*/ 35909 h 38956"/>
                <a:gd name="connsiteX3" fmla="*/ 94583 w 96678"/>
                <a:gd name="connsiteY3" fmla="*/ 95 h 38956"/>
                <a:gd name="connsiteX4" fmla="*/ 96583 w 96678"/>
                <a:gd name="connsiteY4" fmla="*/ 952 h 38956"/>
                <a:gd name="connsiteX5" fmla="*/ 95726 w 96678"/>
                <a:gd name="connsiteY5" fmla="*/ 2952 h 38956"/>
                <a:gd name="connsiteX6" fmla="*/ 2095 w 96678"/>
                <a:gd name="connsiteY6" fmla="*/ 38766 h 38956"/>
                <a:gd name="connsiteX7" fmla="*/ 1524 w 96678"/>
                <a:gd name="connsiteY7" fmla="*/ 38957 h 3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678" h="38956">
                  <a:moveTo>
                    <a:pt x="1524" y="38957"/>
                  </a:moveTo>
                  <a:cubicBezTo>
                    <a:pt x="857" y="38957"/>
                    <a:pt x="285" y="38576"/>
                    <a:pt x="95" y="37909"/>
                  </a:cubicBezTo>
                  <a:cubicBezTo>
                    <a:pt x="-191" y="37147"/>
                    <a:pt x="190" y="36194"/>
                    <a:pt x="952" y="35909"/>
                  </a:cubicBezTo>
                  <a:lnTo>
                    <a:pt x="94583" y="95"/>
                  </a:lnTo>
                  <a:cubicBezTo>
                    <a:pt x="95345" y="-191"/>
                    <a:pt x="96298" y="190"/>
                    <a:pt x="96583" y="952"/>
                  </a:cubicBezTo>
                  <a:cubicBezTo>
                    <a:pt x="96869" y="1714"/>
                    <a:pt x="96488" y="2667"/>
                    <a:pt x="95726" y="2952"/>
                  </a:cubicBezTo>
                  <a:lnTo>
                    <a:pt x="2095" y="38766"/>
                  </a:lnTo>
                  <a:cubicBezTo>
                    <a:pt x="1905" y="38861"/>
                    <a:pt x="1714" y="38957"/>
                    <a:pt x="1524" y="3895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17604AF3-2A5F-29A8-65EF-FA9600C4A58E}"/>
                </a:ext>
              </a:extLst>
            </p:cNvPr>
            <p:cNvSpPr/>
            <p:nvPr/>
          </p:nvSpPr>
          <p:spPr>
            <a:xfrm>
              <a:off x="8893492" y="4277201"/>
              <a:ext cx="93439" cy="37909"/>
            </a:xfrm>
            <a:custGeom>
              <a:avLst/>
              <a:gdLst>
                <a:gd name="connsiteX0" fmla="*/ 1523 w 93439"/>
                <a:gd name="connsiteY0" fmla="*/ 37909 h 37909"/>
                <a:gd name="connsiteX1" fmla="*/ 95 w 93439"/>
                <a:gd name="connsiteY1" fmla="*/ 36957 h 37909"/>
                <a:gd name="connsiteX2" fmla="*/ 952 w 93439"/>
                <a:gd name="connsiteY2" fmla="*/ 34956 h 37909"/>
                <a:gd name="connsiteX3" fmla="*/ 91344 w 93439"/>
                <a:gd name="connsiteY3" fmla="*/ 95 h 37909"/>
                <a:gd name="connsiteX4" fmla="*/ 93345 w 93439"/>
                <a:gd name="connsiteY4" fmla="*/ 952 h 37909"/>
                <a:gd name="connsiteX5" fmla="*/ 92487 w 93439"/>
                <a:gd name="connsiteY5" fmla="*/ 2952 h 37909"/>
                <a:gd name="connsiteX6" fmla="*/ 2095 w 93439"/>
                <a:gd name="connsiteY6" fmla="*/ 37814 h 37909"/>
                <a:gd name="connsiteX7" fmla="*/ 1523 w 93439"/>
                <a:gd name="connsiteY7" fmla="*/ 37909 h 3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439" h="37909">
                  <a:moveTo>
                    <a:pt x="1523" y="37909"/>
                  </a:moveTo>
                  <a:cubicBezTo>
                    <a:pt x="857" y="37909"/>
                    <a:pt x="285" y="37528"/>
                    <a:pt x="95" y="36957"/>
                  </a:cubicBezTo>
                  <a:cubicBezTo>
                    <a:pt x="-191" y="36195"/>
                    <a:pt x="190" y="35242"/>
                    <a:pt x="952" y="34956"/>
                  </a:cubicBezTo>
                  <a:lnTo>
                    <a:pt x="91344" y="95"/>
                  </a:lnTo>
                  <a:cubicBezTo>
                    <a:pt x="92106" y="-191"/>
                    <a:pt x="93059" y="190"/>
                    <a:pt x="93345" y="952"/>
                  </a:cubicBezTo>
                  <a:cubicBezTo>
                    <a:pt x="93631" y="1714"/>
                    <a:pt x="93249" y="2667"/>
                    <a:pt x="92487" y="2952"/>
                  </a:cubicBezTo>
                  <a:lnTo>
                    <a:pt x="2095" y="37814"/>
                  </a:lnTo>
                  <a:cubicBezTo>
                    <a:pt x="1905" y="37909"/>
                    <a:pt x="1714" y="37909"/>
                    <a:pt x="1523" y="3790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9D98BF8C-F867-8FBC-9824-13E043C99C66}"/>
                </a:ext>
              </a:extLst>
            </p:cNvPr>
            <p:cNvSpPr/>
            <p:nvPr/>
          </p:nvSpPr>
          <p:spPr>
            <a:xfrm>
              <a:off x="8919549" y="4336108"/>
              <a:ext cx="52481" cy="19483"/>
            </a:xfrm>
            <a:custGeom>
              <a:avLst/>
              <a:gdLst>
                <a:gd name="connsiteX0" fmla="*/ 1566 w 52481"/>
                <a:gd name="connsiteY0" fmla="*/ 19483 h 19483"/>
                <a:gd name="connsiteX1" fmla="*/ 42 w 52481"/>
                <a:gd name="connsiteY1" fmla="*/ 18245 h 19483"/>
                <a:gd name="connsiteX2" fmla="*/ 1185 w 52481"/>
                <a:gd name="connsiteY2" fmla="*/ 16340 h 19483"/>
                <a:gd name="connsiteX3" fmla="*/ 50333 w 52481"/>
                <a:gd name="connsiteY3" fmla="*/ 148 h 19483"/>
                <a:gd name="connsiteX4" fmla="*/ 52334 w 52481"/>
                <a:gd name="connsiteY4" fmla="*/ 1005 h 19483"/>
                <a:gd name="connsiteX5" fmla="*/ 51477 w 52481"/>
                <a:gd name="connsiteY5" fmla="*/ 3005 h 19483"/>
                <a:gd name="connsiteX6" fmla="*/ 1852 w 52481"/>
                <a:gd name="connsiteY6" fmla="*/ 19293 h 19483"/>
                <a:gd name="connsiteX7" fmla="*/ 1566 w 52481"/>
                <a:gd name="connsiteY7" fmla="*/ 19483 h 19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81" h="19483">
                  <a:moveTo>
                    <a:pt x="1566" y="19483"/>
                  </a:moveTo>
                  <a:cubicBezTo>
                    <a:pt x="899" y="19483"/>
                    <a:pt x="232" y="19007"/>
                    <a:pt x="42" y="18245"/>
                  </a:cubicBezTo>
                  <a:cubicBezTo>
                    <a:pt x="-149" y="17388"/>
                    <a:pt x="327" y="16531"/>
                    <a:pt x="1185" y="16340"/>
                  </a:cubicBezTo>
                  <a:cubicBezTo>
                    <a:pt x="17758" y="12435"/>
                    <a:pt x="34332" y="7006"/>
                    <a:pt x="50333" y="148"/>
                  </a:cubicBezTo>
                  <a:cubicBezTo>
                    <a:pt x="51096" y="-233"/>
                    <a:pt x="52048" y="148"/>
                    <a:pt x="52334" y="1005"/>
                  </a:cubicBezTo>
                  <a:cubicBezTo>
                    <a:pt x="52715" y="1767"/>
                    <a:pt x="52334" y="2719"/>
                    <a:pt x="51477" y="3005"/>
                  </a:cubicBezTo>
                  <a:cubicBezTo>
                    <a:pt x="35284" y="9863"/>
                    <a:pt x="18616" y="15388"/>
                    <a:pt x="1852" y="19293"/>
                  </a:cubicBezTo>
                  <a:cubicBezTo>
                    <a:pt x="1756" y="19483"/>
                    <a:pt x="1661" y="19483"/>
                    <a:pt x="1566" y="1948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13" name="Graphic 6">
            <a:extLst>
              <a:ext uri="{FF2B5EF4-FFF2-40B4-BE49-F238E27FC236}">
                <a16:creationId xmlns:a16="http://schemas.microsoft.com/office/drawing/2014/main" id="{634A4AE2-6C52-245B-52C9-A93F6ABED318}"/>
              </a:ext>
            </a:extLst>
          </p:cNvPr>
          <p:cNvGrpSpPr/>
          <p:nvPr userDrawn="1"/>
        </p:nvGrpSpPr>
        <p:grpSpPr>
          <a:xfrm>
            <a:off x="715191" y="3878107"/>
            <a:ext cx="1077280" cy="502177"/>
            <a:chOff x="5546118" y="4025626"/>
            <a:chExt cx="1077280" cy="502177"/>
          </a:xfrm>
        </p:grpSpPr>
        <p:grpSp>
          <p:nvGrpSpPr>
            <p:cNvPr id="214" name="Graphic 6">
              <a:extLst>
                <a:ext uri="{FF2B5EF4-FFF2-40B4-BE49-F238E27FC236}">
                  <a16:creationId xmlns:a16="http://schemas.microsoft.com/office/drawing/2014/main" id="{4C31252C-FCA7-BC56-9CD9-471052453300}"/>
                </a:ext>
              </a:extLst>
            </p:cNvPr>
            <p:cNvGrpSpPr/>
            <p:nvPr/>
          </p:nvGrpSpPr>
          <p:grpSpPr>
            <a:xfrm>
              <a:off x="6256541" y="4025626"/>
              <a:ext cx="336163" cy="502177"/>
              <a:chOff x="6256541" y="4025626"/>
              <a:chExt cx="336163" cy="502177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C53D8270-11DF-7E82-131A-38549789CB3F}"/>
                  </a:ext>
                </a:extLst>
              </p:cNvPr>
              <p:cNvSpPr/>
              <p:nvPr/>
            </p:nvSpPr>
            <p:spPr>
              <a:xfrm>
                <a:off x="6261096" y="4030190"/>
                <a:ext cx="326756" cy="492886"/>
              </a:xfrm>
              <a:custGeom>
                <a:avLst/>
                <a:gdLst>
                  <a:gd name="connsiteX0" fmla="*/ 236382 w 326756"/>
                  <a:gd name="connsiteY0" fmla="*/ 492850 h 492886"/>
                  <a:gd name="connsiteX1" fmla="*/ 283150 w 326756"/>
                  <a:gd name="connsiteY1" fmla="*/ 276252 h 492886"/>
                  <a:gd name="connsiteX2" fmla="*/ 321536 w 326756"/>
                  <a:gd name="connsiteY2" fmla="*/ 155856 h 492886"/>
                  <a:gd name="connsiteX3" fmla="*/ 299247 w 326756"/>
                  <a:gd name="connsiteY3" fmla="*/ 17839 h 492886"/>
                  <a:gd name="connsiteX4" fmla="*/ 161516 w 326756"/>
                  <a:gd name="connsiteY4" fmla="*/ 10599 h 492886"/>
                  <a:gd name="connsiteX5" fmla="*/ 24832 w 326756"/>
                  <a:gd name="connsiteY5" fmla="*/ 13648 h 492886"/>
                  <a:gd name="connsiteX6" fmla="*/ 2639 w 326756"/>
                  <a:gd name="connsiteY6" fmla="*/ 160523 h 492886"/>
                  <a:gd name="connsiteX7" fmla="*/ 35596 w 326756"/>
                  <a:gd name="connsiteY7" fmla="*/ 271108 h 492886"/>
                  <a:gd name="connsiteX8" fmla="*/ 90936 w 326756"/>
                  <a:gd name="connsiteY8" fmla="*/ 491898 h 492886"/>
                  <a:gd name="connsiteX9" fmla="*/ 140180 w 326756"/>
                  <a:gd name="connsiteY9" fmla="*/ 312828 h 492886"/>
                  <a:gd name="connsiteX10" fmla="*/ 184471 w 326756"/>
                  <a:gd name="connsiteY10" fmla="*/ 313209 h 492886"/>
                  <a:gd name="connsiteX11" fmla="*/ 236382 w 326756"/>
                  <a:gd name="connsiteY11" fmla="*/ 492850 h 492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26756" h="492886">
                    <a:moveTo>
                      <a:pt x="236382" y="492850"/>
                    </a:moveTo>
                    <a:cubicBezTo>
                      <a:pt x="282007" y="489897"/>
                      <a:pt x="268005" y="344832"/>
                      <a:pt x="283150" y="276252"/>
                    </a:cubicBezTo>
                    <a:cubicBezTo>
                      <a:pt x="288961" y="249772"/>
                      <a:pt x="317536" y="185097"/>
                      <a:pt x="321536" y="155856"/>
                    </a:cubicBezTo>
                    <a:cubicBezTo>
                      <a:pt x="329347" y="98229"/>
                      <a:pt x="332775" y="46128"/>
                      <a:pt x="299247" y="17839"/>
                    </a:cubicBezTo>
                    <a:cubicBezTo>
                      <a:pt x="261909" y="-13689"/>
                      <a:pt x="210379" y="13171"/>
                      <a:pt x="161516" y="10599"/>
                    </a:cubicBezTo>
                    <a:cubicBezTo>
                      <a:pt x="116272" y="8218"/>
                      <a:pt x="60932" y="-13785"/>
                      <a:pt x="24832" y="13648"/>
                    </a:cubicBezTo>
                    <a:cubicBezTo>
                      <a:pt x="-7362" y="38127"/>
                      <a:pt x="-28" y="120137"/>
                      <a:pt x="2639" y="160523"/>
                    </a:cubicBezTo>
                    <a:cubicBezTo>
                      <a:pt x="3877" y="178811"/>
                      <a:pt x="35596" y="250725"/>
                      <a:pt x="35596" y="271108"/>
                    </a:cubicBezTo>
                    <a:cubicBezTo>
                      <a:pt x="35596" y="369406"/>
                      <a:pt x="53312" y="493803"/>
                      <a:pt x="90936" y="491898"/>
                    </a:cubicBezTo>
                    <a:cubicBezTo>
                      <a:pt x="129512" y="489993"/>
                      <a:pt x="131988" y="330830"/>
                      <a:pt x="140180" y="312828"/>
                    </a:cubicBezTo>
                    <a:cubicBezTo>
                      <a:pt x="149038" y="293302"/>
                      <a:pt x="174089" y="282157"/>
                      <a:pt x="184471" y="313209"/>
                    </a:cubicBezTo>
                    <a:cubicBezTo>
                      <a:pt x="189138" y="327306"/>
                      <a:pt x="191710" y="495708"/>
                      <a:pt x="236382" y="49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4720B558-43DD-93C7-0382-BDF5C3215DE1}"/>
                  </a:ext>
                </a:extLst>
              </p:cNvPr>
              <p:cNvSpPr/>
              <p:nvPr/>
            </p:nvSpPr>
            <p:spPr>
              <a:xfrm>
                <a:off x="6256541" y="4025626"/>
                <a:ext cx="336163" cy="502177"/>
              </a:xfrm>
              <a:custGeom>
                <a:avLst/>
                <a:gdLst>
                  <a:gd name="connsiteX0" fmla="*/ 239794 w 336163"/>
                  <a:gd name="connsiteY0" fmla="*/ 502177 h 502177"/>
                  <a:gd name="connsiteX1" fmla="*/ 187597 w 336163"/>
                  <a:gd name="connsiteY1" fmla="*/ 345777 h 502177"/>
                  <a:gd name="connsiteX2" fmla="*/ 184644 w 336163"/>
                  <a:gd name="connsiteY2" fmla="*/ 319202 h 502177"/>
                  <a:gd name="connsiteX3" fmla="*/ 169785 w 336163"/>
                  <a:gd name="connsiteY3" fmla="*/ 303105 h 502177"/>
                  <a:gd name="connsiteX4" fmla="*/ 149116 w 336163"/>
                  <a:gd name="connsiteY4" fmla="*/ 319393 h 502177"/>
                  <a:gd name="connsiteX5" fmla="*/ 142924 w 336163"/>
                  <a:gd name="connsiteY5" fmla="*/ 361207 h 502177"/>
                  <a:gd name="connsiteX6" fmla="*/ 95871 w 336163"/>
                  <a:gd name="connsiteY6" fmla="*/ 501225 h 502177"/>
                  <a:gd name="connsiteX7" fmla="*/ 77773 w 336163"/>
                  <a:gd name="connsiteY7" fmla="*/ 493700 h 502177"/>
                  <a:gd name="connsiteX8" fmla="*/ 35578 w 336163"/>
                  <a:gd name="connsiteY8" fmla="*/ 275768 h 502177"/>
                  <a:gd name="connsiteX9" fmla="*/ 17956 w 336163"/>
                  <a:gd name="connsiteY9" fmla="*/ 215856 h 502177"/>
                  <a:gd name="connsiteX10" fmla="*/ 2717 w 336163"/>
                  <a:gd name="connsiteY10" fmla="*/ 165564 h 502177"/>
                  <a:gd name="connsiteX11" fmla="*/ 2336 w 336163"/>
                  <a:gd name="connsiteY11" fmla="*/ 159468 h 502177"/>
                  <a:gd name="connsiteX12" fmla="*/ 26720 w 336163"/>
                  <a:gd name="connsiteY12" fmla="*/ 14592 h 502177"/>
                  <a:gd name="connsiteX13" fmla="*/ 127399 w 336163"/>
                  <a:gd name="connsiteY13" fmla="*/ 5544 h 502177"/>
                  <a:gd name="connsiteX14" fmla="*/ 166547 w 336163"/>
                  <a:gd name="connsiteY14" fmla="*/ 10592 h 502177"/>
                  <a:gd name="connsiteX15" fmla="*/ 215696 w 336163"/>
                  <a:gd name="connsiteY15" fmla="*/ 6496 h 502177"/>
                  <a:gd name="connsiteX16" fmla="*/ 306945 w 336163"/>
                  <a:gd name="connsiteY16" fmla="*/ 18879 h 502177"/>
                  <a:gd name="connsiteX17" fmla="*/ 330853 w 336163"/>
                  <a:gd name="connsiteY17" fmla="*/ 161087 h 502177"/>
                  <a:gd name="connsiteX18" fmla="*/ 308564 w 336163"/>
                  <a:gd name="connsiteY18" fmla="*/ 233001 h 502177"/>
                  <a:gd name="connsiteX19" fmla="*/ 292372 w 336163"/>
                  <a:gd name="connsiteY19" fmla="*/ 281864 h 502177"/>
                  <a:gd name="connsiteX20" fmla="*/ 283799 w 336163"/>
                  <a:gd name="connsiteY20" fmla="*/ 366446 h 502177"/>
                  <a:gd name="connsiteX21" fmla="*/ 241318 w 336163"/>
                  <a:gd name="connsiteY21" fmla="*/ 502082 h 502177"/>
                  <a:gd name="connsiteX22" fmla="*/ 239794 w 336163"/>
                  <a:gd name="connsiteY22" fmla="*/ 502177 h 502177"/>
                  <a:gd name="connsiteX23" fmla="*/ 169118 w 336163"/>
                  <a:gd name="connsiteY23" fmla="*/ 293770 h 502177"/>
                  <a:gd name="connsiteX24" fmla="*/ 170166 w 336163"/>
                  <a:gd name="connsiteY24" fmla="*/ 293770 h 502177"/>
                  <a:gd name="connsiteX25" fmla="*/ 193502 w 336163"/>
                  <a:gd name="connsiteY25" fmla="*/ 316249 h 502177"/>
                  <a:gd name="connsiteX26" fmla="*/ 196931 w 336163"/>
                  <a:gd name="connsiteY26" fmla="*/ 344920 h 502177"/>
                  <a:gd name="connsiteX27" fmla="*/ 239889 w 336163"/>
                  <a:gd name="connsiteY27" fmla="*/ 492747 h 502177"/>
                  <a:gd name="connsiteX28" fmla="*/ 240746 w 336163"/>
                  <a:gd name="connsiteY28" fmla="*/ 492747 h 502177"/>
                  <a:gd name="connsiteX29" fmla="*/ 240746 w 336163"/>
                  <a:gd name="connsiteY29" fmla="*/ 492747 h 502177"/>
                  <a:gd name="connsiteX30" fmla="*/ 274465 w 336163"/>
                  <a:gd name="connsiteY30" fmla="*/ 365874 h 502177"/>
                  <a:gd name="connsiteX31" fmla="*/ 283228 w 336163"/>
                  <a:gd name="connsiteY31" fmla="*/ 279864 h 502177"/>
                  <a:gd name="connsiteX32" fmla="*/ 299801 w 336163"/>
                  <a:gd name="connsiteY32" fmla="*/ 229857 h 502177"/>
                  <a:gd name="connsiteX33" fmla="*/ 321614 w 336163"/>
                  <a:gd name="connsiteY33" fmla="*/ 159849 h 502177"/>
                  <a:gd name="connsiteX34" fmla="*/ 300944 w 336163"/>
                  <a:gd name="connsiteY34" fmla="*/ 26022 h 502177"/>
                  <a:gd name="connsiteX35" fmla="*/ 217029 w 336163"/>
                  <a:gd name="connsiteY35" fmla="*/ 15735 h 502177"/>
                  <a:gd name="connsiteX36" fmla="*/ 165975 w 336163"/>
                  <a:gd name="connsiteY36" fmla="*/ 19926 h 502177"/>
                  <a:gd name="connsiteX37" fmla="*/ 125780 w 336163"/>
                  <a:gd name="connsiteY37" fmla="*/ 14783 h 502177"/>
                  <a:gd name="connsiteX38" fmla="*/ 32339 w 336163"/>
                  <a:gd name="connsiteY38" fmla="*/ 22022 h 502177"/>
                  <a:gd name="connsiteX39" fmla="*/ 11575 w 336163"/>
                  <a:gd name="connsiteY39" fmla="*/ 158801 h 502177"/>
                  <a:gd name="connsiteX40" fmla="*/ 11956 w 336163"/>
                  <a:gd name="connsiteY40" fmla="*/ 164897 h 502177"/>
                  <a:gd name="connsiteX41" fmla="*/ 26720 w 336163"/>
                  <a:gd name="connsiteY41" fmla="*/ 212712 h 502177"/>
                  <a:gd name="connsiteX42" fmla="*/ 44912 w 336163"/>
                  <a:gd name="connsiteY42" fmla="*/ 275768 h 502177"/>
                  <a:gd name="connsiteX43" fmla="*/ 84155 w 336163"/>
                  <a:gd name="connsiteY43" fmla="*/ 486937 h 502177"/>
                  <a:gd name="connsiteX44" fmla="*/ 95299 w 336163"/>
                  <a:gd name="connsiteY44" fmla="*/ 491890 h 502177"/>
                  <a:gd name="connsiteX45" fmla="*/ 133495 w 336163"/>
                  <a:gd name="connsiteY45" fmla="*/ 360160 h 502177"/>
                  <a:gd name="connsiteX46" fmla="*/ 140543 w 336163"/>
                  <a:gd name="connsiteY46" fmla="*/ 315582 h 502177"/>
                  <a:gd name="connsiteX47" fmla="*/ 169118 w 336163"/>
                  <a:gd name="connsiteY47" fmla="*/ 293770 h 502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6163" h="502177">
                    <a:moveTo>
                      <a:pt x="239794" y="502177"/>
                    </a:moveTo>
                    <a:cubicBezTo>
                      <a:pt x="204551" y="502177"/>
                      <a:pt x="194360" y="421596"/>
                      <a:pt x="187597" y="345777"/>
                    </a:cubicBezTo>
                    <a:cubicBezTo>
                      <a:pt x="186454" y="333394"/>
                      <a:pt x="185501" y="321774"/>
                      <a:pt x="184644" y="319202"/>
                    </a:cubicBezTo>
                    <a:cubicBezTo>
                      <a:pt x="182263" y="312058"/>
                      <a:pt x="177786" y="303486"/>
                      <a:pt x="169785" y="303105"/>
                    </a:cubicBezTo>
                    <a:cubicBezTo>
                      <a:pt x="162356" y="302724"/>
                      <a:pt x="153593" y="309582"/>
                      <a:pt x="149116" y="319393"/>
                    </a:cubicBezTo>
                    <a:cubicBezTo>
                      <a:pt x="147115" y="323869"/>
                      <a:pt x="145020" y="341967"/>
                      <a:pt x="142924" y="361207"/>
                    </a:cubicBezTo>
                    <a:cubicBezTo>
                      <a:pt x="134733" y="434169"/>
                      <a:pt x="125018" y="499796"/>
                      <a:pt x="95871" y="501225"/>
                    </a:cubicBezTo>
                    <a:cubicBezTo>
                      <a:pt x="89489" y="501606"/>
                      <a:pt x="83393" y="499034"/>
                      <a:pt x="77773" y="493700"/>
                    </a:cubicBezTo>
                    <a:cubicBezTo>
                      <a:pt x="48818" y="466173"/>
                      <a:pt x="35578" y="361398"/>
                      <a:pt x="35578" y="275768"/>
                    </a:cubicBezTo>
                    <a:cubicBezTo>
                      <a:pt x="35578" y="265576"/>
                      <a:pt x="26148" y="239097"/>
                      <a:pt x="17956" y="215856"/>
                    </a:cubicBezTo>
                    <a:cubicBezTo>
                      <a:pt x="10051" y="193758"/>
                      <a:pt x="3288" y="174612"/>
                      <a:pt x="2717" y="165564"/>
                    </a:cubicBezTo>
                    <a:lnTo>
                      <a:pt x="2336" y="159468"/>
                    </a:lnTo>
                    <a:cubicBezTo>
                      <a:pt x="-808" y="114605"/>
                      <a:pt x="-5951" y="39358"/>
                      <a:pt x="26720" y="14592"/>
                    </a:cubicBezTo>
                    <a:cubicBezTo>
                      <a:pt x="54342" y="-6363"/>
                      <a:pt x="91490" y="-267"/>
                      <a:pt x="127399" y="5544"/>
                    </a:cubicBezTo>
                    <a:cubicBezTo>
                      <a:pt x="141210" y="7830"/>
                      <a:pt x="154164" y="9925"/>
                      <a:pt x="166547" y="10592"/>
                    </a:cubicBezTo>
                    <a:cubicBezTo>
                      <a:pt x="182644" y="11449"/>
                      <a:pt x="199503" y="8973"/>
                      <a:pt x="215696" y="6496"/>
                    </a:cubicBezTo>
                    <a:cubicBezTo>
                      <a:pt x="247699" y="1734"/>
                      <a:pt x="280751" y="-3219"/>
                      <a:pt x="306945" y="18879"/>
                    </a:cubicBezTo>
                    <a:cubicBezTo>
                      <a:pt x="342759" y="49073"/>
                      <a:pt x="338663" y="103365"/>
                      <a:pt x="330853" y="161087"/>
                    </a:cubicBezTo>
                    <a:cubicBezTo>
                      <a:pt x="328567" y="178232"/>
                      <a:pt x="318375" y="206140"/>
                      <a:pt x="308564" y="233001"/>
                    </a:cubicBezTo>
                    <a:cubicBezTo>
                      <a:pt x="301516" y="252432"/>
                      <a:pt x="294848" y="270815"/>
                      <a:pt x="292372" y="281864"/>
                    </a:cubicBezTo>
                    <a:cubicBezTo>
                      <a:pt x="287419" y="304153"/>
                      <a:pt x="285704" y="334442"/>
                      <a:pt x="283799" y="366446"/>
                    </a:cubicBezTo>
                    <a:cubicBezTo>
                      <a:pt x="279799" y="435121"/>
                      <a:pt x="275989" y="499891"/>
                      <a:pt x="241318" y="502082"/>
                    </a:cubicBezTo>
                    <a:cubicBezTo>
                      <a:pt x="240746" y="502177"/>
                      <a:pt x="240270" y="502177"/>
                      <a:pt x="239794" y="502177"/>
                    </a:cubicBezTo>
                    <a:close/>
                    <a:moveTo>
                      <a:pt x="169118" y="293770"/>
                    </a:moveTo>
                    <a:cubicBezTo>
                      <a:pt x="169499" y="293770"/>
                      <a:pt x="169880" y="293770"/>
                      <a:pt x="170166" y="293770"/>
                    </a:cubicBezTo>
                    <a:cubicBezTo>
                      <a:pt x="176167" y="294056"/>
                      <a:pt x="187216" y="297485"/>
                      <a:pt x="193502" y="316249"/>
                    </a:cubicBezTo>
                    <a:cubicBezTo>
                      <a:pt x="194645" y="319678"/>
                      <a:pt x="195407" y="327965"/>
                      <a:pt x="196931" y="344920"/>
                    </a:cubicBezTo>
                    <a:cubicBezTo>
                      <a:pt x="200932" y="389306"/>
                      <a:pt x="210076" y="492747"/>
                      <a:pt x="239889" y="492747"/>
                    </a:cubicBezTo>
                    <a:cubicBezTo>
                      <a:pt x="240175" y="492747"/>
                      <a:pt x="240461" y="492747"/>
                      <a:pt x="240746" y="492747"/>
                    </a:cubicBezTo>
                    <a:lnTo>
                      <a:pt x="240746" y="492747"/>
                    </a:lnTo>
                    <a:cubicBezTo>
                      <a:pt x="267131" y="491033"/>
                      <a:pt x="271036" y="424548"/>
                      <a:pt x="274465" y="365874"/>
                    </a:cubicBezTo>
                    <a:cubicBezTo>
                      <a:pt x="276370" y="333489"/>
                      <a:pt x="278180" y="302914"/>
                      <a:pt x="283228" y="279864"/>
                    </a:cubicBezTo>
                    <a:cubicBezTo>
                      <a:pt x="285799" y="268148"/>
                      <a:pt x="292562" y="249574"/>
                      <a:pt x="299801" y="229857"/>
                    </a:cubicBezTo>
                    <a:cubicBezTo>
                      <a:pt x="308945" y="204616"/>
                      <a:pt x="319423" y="176041"/>
                      <a:pt x="321614" y="159849"/>
                    </a:cubicBezTo>
                    <a:cubicBezTo>
                      <a:pt x="329043" y="104794"/>
                      <a:pt x="333139" y="53169"/>
                      <a:pt x="300944" y="26022"/>
                    </a:cubicBezTo>
                    <a:cubicBezTo>
                      <a:pt x="277894" y="6591"/>
                      <a:pt x="248366" y="11068"/>
                      <a:pt x="217029" y="15735"/>
                    </a:cubicBezTo>
                    <a:cubicBezTo>
                      <a:pt x="200360" y="18212"/>
                      <a:pt x="183025" y="20784"/>
                      <a:pt x="165975" y="19926"/>
                    </a:cubicBezTo>
                    <a:cubicBezTo>
                      <a:pt x="153116" y="19260"/>
                      <a:pt x="139210" y="16974"/>
                      <a:pt x="125780" y="14783"/>
                    </a:cubicBezTo>
                    <a:cubicBezTo>
                      <a:pt x="91871" y="9258"/>
                      <a:pt x="56723" y="3543"/>
                      <a:pt x="32339" y="22022"/>
                    </a:cubicBezTo>
                    <a:cubicBezTo>
                      <a:pt x="3669" y="43739"/>
                      <a:pt x="8813" y="118605"/>
                      <a:pt x="11575" y="158801"/>
                    </a:cubicBezTo>
                    <a:lnTo>
                      <a:pt x="11956" y="164897"/>
                    </a:lnTo>
                    <a:cubicBezTo>
                      <a:pt x="12432" y="172707"/>
                      <a:pt x="19671" y="192996"/>
                      <a:pt x="26720" y="212712"/>
                    </a:cubicBezTo>
                    <a:cubicBezTo>
                      <a:pt x="35673" y="237954"/>
                      <a:pt x="44912" y="263957"/>
                      <a:pt x="44912" y="275768"/>
                    </a:cubicBezTo>
                    <a:cubicBezTo>
                      <a:pt x="44912" y="362160"/>
                      <a:pt x="58438" y="462458"/>
                      <a:pt x="84155" y="486937"/>
                    </a:cubicBezTo>
                    <a:cubicBezTo>
                      <a:pt x="87870" y="490462"/>
                      <a:pt x="91490" y="492081"/>
                      <a:pt x="95299" y="491890"/>
                    </a:cubicBezTo>
                    <a:cubicBezTo>
                      <a:pt x="118826" y="490747"/>
                      <a:pt x="128351" y="405784"/>
                      <a:pt x="133495" y="360160"/>
                    </a:cubicBezTo>
                    <a:cubicBezTo>
                      <a:pt x="136257" y="335395"/>
                      <a:pt x="137972" y="321107"/>
                      <a:pt x="140543" y="315582"/>
                    </a:cubicBezTo>
                    <a:cubicBezTo>
                      <a:pt x="146449" y="302533"/>
                      <a:pt x="158069" y="293770"/>
                      <a:pt x="169118" y="2937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7E6B80ED-6217-58BD-F6F5-F31C76E28362}"/>
                </a:ext>
              </a:extLst>
            </p:cNvPr>
            <p:cNvSpPr/>
            <p:nvPr/>
          </p:nvSpPr>
          <p:spPr>
            <a:xfrm>
              <a:off x="6382799" y="4059651"/>
              <a:ext cx="90855" cy="10571"/>
            </a:xfrm>
            <a:custGeom>
              <a:avLst/>
              <a:gdLst>
                <a:gd name="connsiteX0" fmla="*/ 45814 w 90855"/>
                <a:gd name="connsiteY0" fmla="*/ 10571 h 10571"/>
                <a:gd name="connsiteX1" fmla="*/ 1046 w 90855"/>
                <a:gd name="connsiteY1" fmla="*/ 3047 h 10571"/>
                <a:gd name="connsiteX2" fmla="*/ 94 w 90855"/>
                <a:gd name="connsiteY2" fmla="*/ 1046 h 10571"/>
                <a:gd name="connsiteX3" fmla="*/ 2094 w 90855"/>
                <a:gd name="connsiteY3" fmla="*/ 94 h 10571"/>
                <a:gd name="connsiteX4" fmla="*/ 88772 w 90855"/>
                <a:gd name="connsiteY4" fmla="*/ 380 h 10571"/>
                <a:gd name="connsiteX5" fmla="*/ 90772 w 90855"/>
                <a:gd name="connsiteY5" fmla="*/ 1332 h 10571"/>
                <a:gd name="connsiteX6" fmla="*/ 89819 w 90855"/>
                <a:gd name="connsiteY6" fmla="*/ 3332 h 10571"/>
                <a:gd name="connsiteX7" fmla="*/ 45814 w 90855"/>
                <a:gd name="connsiteY7" fmla="*/ 10571 h 1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55" h="10571">
                  <a:moveTo>
                    <a:pt x="45814" y="10571"/>
                  </a:moveTo>
                  <a:cubicBezTo>
                    <a:pt x="30669" y="10571"/>
                    <a:pt x="15429" y="8095"/>
                    <a:pt x="1046" y="3047"/>
                  </a:cubicBezTo>
                  <a:cubicBezTo>
                    <a:pt x="189" y="2761"/>
                    <a:pt x="-192" y="1904"/>
                    <a:pt x="94" y="1046"/>
                  </a:cubicBezTo>
                  <a:cubicBezTo>
                    <a:pt x="380" y="189"/>
                    <a:pt x="1237" y="-192"/>
                    <a:pt x="2094" y="94"/>
                  </a:cubicBezTo>
                  <a:cubicBezTo>
                    <a:pt x="30002" y="9809"/>
                    <a:pt x="60768" y="9905"/>
                    <a:pt x="88772" y="380"/>
                  </a:cubicBezTo>
                  <a:cubicBezTo>
                    <a:pt x="89629" y="94"/>
                    <a:pt x="90486" y="570"/>
                    <a:pt x="90772" y="1332"/>
                  </a:cubicBezTo>
                  <a:cubicBezTo>
                    <a:pt x="91058" y="2189"/>
                    <a:pt x="90581" y="3047"/>
                    <a:pt x="89819" y="3332"/>
                  </a:cubicBezTo>
                  <a:cubicBezTo>
                    <a:pt x="75532" y="8190"/>
                    <a:pt x="60673" y="10571"/>
                    <a:pt x="45814" y="1057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18" name="Graphic 6">
              <a:extLst>
                <a:ext uri="{FF2B5EF4-FFF2-40B4-BE49-F238E27FC236}">
                  <a16:creationId xmlns:a16="http://schemas.microsoft.com/office/drawing/2014/main" id="{B96D0D52-3220-E237-5B28-C406A68A360D}"/>
                </a:ext>
              </a:extLst>
            </p:cNvPr>
            <p:cNvGrpSpPr/>
            <p:nvPr/>
          </p:nvGrpSpPr>
          <p:grpSpPr>
            <a:xfrm>
              <a:off x="5929739" y="4025626"/>
              <a:ext cx="336163" cy="502177"/>
              <a:chOff x="5929739" y="4025626"/>
              <a:chExt cx="336163" cy="502177"/>
            </a:xfrm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517B1124-1A5E-C6F3-8C43-F02E776B738F}"/>
                  </a:ext>
                </a:extLst>
              </p:cNvPr>
              <p:cNvSpPr/>
              <p:nvPr/>
            </p:nvSpPr>
            <p:spPr>
              <a:xfrm>
                <a:off x="5934412" y="4030190"/>
                <a:ext cx="326733" cy="492886"/>
              </a:xfrm>
              <a:custGeom>
                <a:avLst/>
                <a:gdLst>
                  <a:gd name="connsiteX0" fmla="*/ 236359 w 326733"/>
                  <a:gd name="connsiteY0" fmla="*/ 492850 h 492886"/>
                  <a:gd name="connsiteX1" fmla="*/ 283127 w 326733"/>
                  <a:gd name="connsiteY1" fmla="*/ 276252 h 492886"/>
                  <a:gd name="connsiteX2" fmla="*/ 321513 w 326733"/>
                  <a:gd name="connsiteY2" fmla="*/ 155856 h 492886"/>
                  <a:gd name="connsiteX3" fmla="*/ 299224 w 326733"/>
                  <a:gd name="connsiteY3" fmla="*/ 17839 h 492886"/>
                  <a:gd name="connsiteX4" fmla="*/ 161492 w 326733"/>
                  <a:gd name="connsiteY4" fmla="*/ 10599 h 492886"/>
                  <a:gd name="connsiteX5" fmla="*/ 24809 w 326733"/>
                  <a:gd name="connsiteY5" fmla="*/ 13648 h 492886"/>
                  <a:gd name="connsiteX6" fmla="*/ 2711 w 326733"/>
                  <a:gd name="connsiteY6" fmla="*/ 160523 h 492886"/>
                  <a:gd name="connsiteX7" fmla="*/ 35667 w 326733"/>
                  <a:gd name="connsiteY7" fmla="*/ 271108 h 492886"/>
                  <a:gd name="connsiteX8" fmla="*/ 91007 w 326733"/>
                  <a:gd name="connsiteY8" fmla="*/ 491898 h 492886"/>
                  <a:gd name="connsiteX9" fmla="*/ 140252 w 326733"/>
                  <a:gd name="connsiteY9" fmla="*/ 312828 h 492886"/>
                  <a:gd name="connsiteX10" fmla="*/ 184543 w 326733"/>
                  <a:gd name="connsiteY10" fmla="*/ 313209 h 492886"/>
                  <a:gd name="connsiteX11" fmla="*/ 236359 w 326733"/>
                  <a:gd name="connsiteY11" fmla="*/ 492850 h 492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26733" h="492886">
                    <a:moveTo>
                      <a:pt x="236359" y="492850"/>
                    </a:moveTo>
                    <a:cubicBezTo>
                      <a:pt x="281984" y="489897"/>
                      <a:pt x="267982" y="344832"/>
                      <a:pt x="283127" y="276252"/>
                    </a:cubicBezTo>
                    <a:cubicBezTo>
                      <a:pt x="288937" y="249772"/>
                      <a:pt x="317512" y="185097"/>
                      <a:pt x="321513" y="155856"/>
                    </a:cubicBezTo>
                    <a:cubicBezTo>
                      <a:pt x="329323" y="98229"/>
                      <a:pt x="332752" y="46128"/>
                      <a:pt x="299224" y="17839"/>
                    </a:cubicBezTo>
                    <a:cubicBezTo>
                      <a:pt x="261886" y="-13689"/>
                      <a:pt x="210356" y="13171"/>
                      <a:pt x="161492" y="10599"/>
                    </a:cubicBezTo>
                    <a:cubicBezTo>
                      <a:pt x="116249" y="8218"/>
                      <a:pt x="60908" y="-13785"/>
                      <a:pt x="24809" y="13648"/>
                    </a:cubicBezTo>
                    <a:cubicBezTo>
                      <a:pt x="-7386" y="38127"/>
                      <a:pt x="-52" y="120137"/>
                      <a:pt x="2711" y="160523"/>
                    </a:cubicBezTo>
                    <a:cubicBezTo>
                      <a:pt x="3949" y="178811"/>
                      <a:pt x="35667" y="250725"/>
                      <a:pt x="35667" y="271108"/>
                    </a:cubicBezTo>
                    <a:cubicBezTo>
                      <a:pt x="35667" y="369406"/>
                      <a:pt x="53384" y="493803"/>
                      <a:pt x="91007" y="491898"/>
                    </a:cubicBezTo>
                    <a:cubicBezTo>
                      <a:pt x="129584" y="489993"/>
                      <a:pt x="132060" y="330830"/>
                      <a:pt x="140252" y="312828"/>
                    </a:cubicBezTo>
                    <a:cubicBezTo>
                      <a:pt x="149205" y="293302"/>
                      <a:pt x="174161" y="282157"/>
                      <a:pt x="184543" y="313209"/>
                    </a:cubicBezTo>
                    <a:cubicBezTo>
                      <a:pt x="189115" y="327306"/>
                      <a:pt x="191687" y="495708"/>
                      <a:pt x="236359" y="4928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6592312F-20AA-D924-7734-AB0B4A73B1DA}"/>
                  </a:ext>
                </a:extLst>
              </p:cNvPr>
              <p:cNvSpPr/>
              <p:nvPr/>
            </p:nvSpPr>
            <p:spPr>
              <a:xfrm>
                <a:off x="5929739" y="4025626"/>
                <a:ext cx="336163" cy="502177"/>
              </a:xfrm>
              <a:custGeom>
                <a:avLst/>
                <a:gdLst>
                  <a:gd name="connsiteX0" fmla="*/ 239794 w 336163"/>
                  <a:gd name="connsiteY0" fmla="*/ 502177 h 502177"/>
                  <a:gd name="connsiteX1" fmla="*/ 187597 w 336163"/>
                  <a:gd name="connsiteY1" fmla="*/ 345777 h 502177"/>
                  <a:gd name="connsiteX2" fmla="*/ 184644 w 336163"/>
                  <a:gd name="connsiteY2" fmla="*/ 319202 h 502177"/>
                  <a:gd name="connsiteX3" fmla="*/ 169785 w 336163"/>
                  <a:gd name="connsiteY3" fmla="*/ 303105 h 502177"/>
                  <a:gd name="connsiteX4" fmla="*/ 149116 w 336163"/>
                  <a:gd name="connsiteY4" fmla="*/ 319393 h 502177"/>
                  <a:gd name="connsiteX5" fmla="*/ 142924 w 336163"/>
                  <a:gd name="connsiteY5" fmla="*/ 361207 h 502177"/>
                  <a:gd name="connsiteX6" fmla="*/ 95871 w 336163"/>
                  <a:gd name="connsiteY6" fmla="*/ 501225 h 502177"/>
                  <a:gd name="connsiteX7" fmla="*/ 77773 w 336163"/>
                  <a:gd name="connsiteY7" fmla="*/ 493700 h 502177"/>
                  <a:gd name="connsiteX8" fmla="*/ 35578 w 336163"/>
                  <a:gd name="connsiteY8" fmla="*/ 275768 h 502177"/>
                  <a:gd name="connsiteX9" fmla="*/ 17956 w 336163"/>
                  <a:gd name="connsiteY9" fmla="*/ 215856 h 502177"/>
                  <a:gd name="connsiteX10" fmla="*/ 2716 w 336163"/>
                  <a:gd name="connsiteY10" fmla="*/ 165564 h 502177"/>
                  <a:gd name="connsiteX11" fmla="*/ 2336 w 336163"/>
                  <a:gd name="connsiteY11" fmla="*/ 159468 h 502177"/>
                  <a:gd name="connsiteX12" fmla="*/ 26720 w 336163"/>
                  <a:gd name="connsiteY12" fmla="*/ 14592 h 502177"/>
                  <a:gd name="connsiteX13" fmla="*/ 127399 w 336163"/>
                  <a:gd name="connsiteY13" fmla="*/ 5544 h 502177"/>
                  <a:gd name="connsiteX14" fmla="*/ 166547 w 336163"/>
                  <a:gd name="connsiteY14" fmla="*/ 10592 h 502177"/>
                  <a:gd name="connsiteX15" fmla="*/ 215696 w 336163"/>
                  <a:gd name="connsiteY15" fmla="*/ 6496 h 502177"/>
                  <a:gd name="connsiteX16" fmla="*/ 306945 w 336163"/>
                  <a:gd name="connsiteY16" fmla="*/ 18879 h 502177"/>
                  <a:gd name="connsiteX17" fmla="*/ 330853 w 336163"/>
                  <a:gd name="connsiteY17" fmla="*/ 161087 h 502177"/>
                  <a:gd name="connsiteX18" fmla="*/ 308564 w 336163"/>
                  <a:gd name="connsiteY18" fmla="*/ 233001 h 502177"/>
                  <a:gd name="connsiteX19" fmla="*/ 292372 w 336163"/>
                  <a:gd name="connsiteY19" fmla="*/ 281864 h 502177"/>
                  <a:gd name="connsiteX20" fmla="*/ 283799 w 336163"/>
                  <a:gd name="connsiteY20" fmla="*/ 366446 h 502177"/>
                  <a:gd name="connsiteX21" fmla="*/ 241318 w 336163"/>
                  <a:gd name="connsiteY21" fmla="*/ 502082 h 502177"/>
                  <a:gd name="connsiteX22" fmla="*/ 239794 w 336163"/>
                  <a:gd name="connsiteY22" fmla="*/ 502177 h 502177"/>
                  <a:gd name="connsiteX23" fmla="*/ 169118 w 336163"/>
                  <a:gd name="connsiteY23" fmla="*/ 293770 h 502177"/>
                  <a:gd name="connsiteX24" fmla="*/ 170166 w 336163"/>
                  <a:gd name="connsiteY24" fmla="*/ 293770 h 502177"/>
                  <a:gd name="connsiteX25" fmla="*/ 193502 w 336163"/>
                  <a:gd name="connsiteY25" fmla="*/ 316249 h 502177"/>
                  <a:gd name="connsiteX26" fmla="*/ 196931 w 336163"/>
                  <a:gd name="connsiteY26" fmla="*/ 344920 h 502177"/>
                  <a:gd name="connsiteX27" fmla="*/ 239889 w 336163"/>
                  <a:gd name="connsiteY27" fmla="*/ 492747 h 502177"/>
                  <a:gd name="connsiteX28" fmla="*/ 240746 w 336163"/>
                  <a:gd name="connsiteY28" fmla="*/ 492747 h 502177"/>
                  <a:gd name="connsiteX29" fmla="*/ 240746 w 336163"/>
                  <a:gd name="connsiteY29" fmla="*/ 492747 h 502177"/>
                  <a:gd name="connsiteX30" fmla="*/ 274465 w 336163"/>
                  <a:gd name="connsiteY30" fmla="*/ 365874 h 502177"/>
                  <a:gd name="connsiteX31" fmla="*/ 283228 w 336163"/>
                  <a:gd name="connsiteY31" fmla="*/ 279864 h 502177"/>
                  <a:gd name="connsiteX32" fmla="*/ 299801 w 336163"/>
                  <a:gd name="connsiteY32" fmla="*/ 229857 h 502177"/>
                  <a:gd name="connsiteX33" fmla="*/ 321614 w 336163"/>
                  <a:gd name="connsiteY33" fmla="*/ 159849 h 502177"/>
                  <a:gd name="connsiteX34" fmla="*/ 300944 w 336163"/>
                  <a:gd name="connsiteY34" fmla="*/ 26022 h 502177"/>
                  <a:gd name="connsiteX35" fmla="*/ 217124 w 336163"/>
                  <a:gd name="connsiteY35" fmla="*/ 15735 h 502177"/>
                  <a:gd name="connsiteX36" fmla="*/ 166070 w 336163"/>
                  <a:gd name="connsiteY36" fmla="*/ 19926 h 502177"/>
                  <a:gd name="connsiteX37" fmla="*/ 125875 w 336163"/>
                  <a:gd name="connsiteY37" fmla="*/ 14783 h 502177"/>
                  <a:gd name="connsiteX38" fmla="*/ 32435 w 336163"/>
                  <a:gd name="connsiteY38" fmla="*/ 22022 h 502177"/>
                  <a:gd name="connsiteX39" fmla="*/ 11670 w 336163"/>
                  <a:gd name="connsiteY39" fmla="*/ 158801 h 502177"/>
                  <a:gd name="connsiteX40" fmla="*/ 12051 w 336163"/>
                  <a:gd name="connsiteY40" fmla="*/ 164897 h 502177"/>
                  <a:gd name="connsiteX41" fmla="*/ 26815 w 336163"/>
                  <a:gd name="connsiteY41" fmla="*/ 212712 h 502177"/>
                  <a:gd name="connsiteX42" fmla="*/ 45007 w 336163"/>
                  <a:gd name="connsiteY42" fmla="*/ 275768 h 502177"/>
                  <a:gd name="connsiteX43" fmla="*/ 84251 w 336163"/>
                  <a:gd name="connsiteY43" fmla="*/ 486937 h 502177"/>
                  <a:gd name="connsiteX44" fmla="*/ 95395 w 336163"/>
                  <a:gd name="connsiteY44" fmla="*/ 491890 h 502177"/>
                  <a:gd name="connsiteX45" fmla="*/ 133590 w 336163"/>
                  <a:gd name="connsiteY45" fmla="*/ 360160 h 502177"/>
                  <a:gd name="connsiteX46" fmla="*/ 140639 w 336163"/>
                  <a:gd name="connsiteY46" fmla="*/ 315582 h 502177"/>
                  <a:gd name="connsiteX47" fmla="*/ 169118 w 336163"/>
                  <a:gd name="connsiteY47" fmla="*/ 293770 h 502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6163" h="502177">
                    <a:moveTo>
                      <a:pt x="239794" y="502177"/>
                    </a:moveTo>
                    <a:cubicBezTo>
                      <a:pt x="204551" y="502177"/>
                      <a:pt x="194360" y="421596"/>
                      <a:pt x="187597" y="345777"/>
                    </a:cubicBezTo>
                    <a:cubicBezTo>
                      <a:pt x="186454" y="333394"/>
                      <a:pt x="185501" y="321774"/>
                      <a:pt x="184644" y="319202"/>
                    </a:cubicBezTo>
                    <a:cubicBezTo>
                      <a:pt x="182263" y="312058"/>
                      <a:pt x="177786" y="303486"/>
                      <a:pt x="169785" y="303105"/>
                    </a:cubicBezTo>
                    <a:cubicBezTo>
                      <a:pt x="162356" y="302724"/>
                      <a:pt x="153593" y="309582"/>
                      <a:pt x="149116" y="319393"/>
                    </a:cubicBezTo>
                    <a:cubicBezTo>
                      <a:pt x="147115" y="323869"/>
                      <a:pt x="145020" y="341967"/>
                      <a:pt x="142924" y="361207"/>
                    </a:cubicBezTo>
                    <a:cubicBezTo>
                      <a:pt x="134733" y="434169"/>
                      <a:pt x="125018" y="499796"/>
                      <a:pt x="95871" y="501225"/>
                    </a:cubicBezTo>
                    <a:cubicBezTo>
                      <a:pt x="89489" y="501606"/>
                      <a:pt x="83393" y="499034"/>
                      <a:pt x="77773" y="493700"/>
                    </a:cubicBezTo>
                    <a:cubicBezTo>
                      <a:pt x="48818" y="466173"/>
                      <a:pt x="35578" y="361398"/>
                      <a:pt x="35578" y="275768"/>
                    </a:cubicBezTo>
                    <a:cubicBezTo>
                      <a:pt x="35578" y="265576"/>
                      <a:pt x="26148" y="239097"/>
                      <a:pt x="17956" y="215856"/>
                    </a:cubicBezTo>
                    <a:cubicBezTo>
                      <a:pt x="10051" y="193758"/>
                      <a:pt x="3288" y="174612"/>
                      <a:pt x="2716" y="165564"/>
                    </a:cubicBezTo>
                    <a:lnTo>
                      <a:pt x="2336" y="159468"/>
                    </a:lnTo>
                    <a:cubicBezTo>
                      <a:pt x="-808" y="114605"/>
                      <a:pt x="-5951" y="39358"/>
                      <a:pt x="26720" y="14592"/>
                    </a:cubicBezTo>
                    <a:cubicBezTo>
                      <a:pt x="54342" y="-6363"/>
                      <a:pt x="91490" y="-267"/>
                      <a:pt x="127399" y="5544"/>
                    </a:cubicBezTo>
                    <a:cubicBezTo>
                      <a:pt x="141210" y="7830"/>
                      <a:pt x="154164" y="9925"/>
                      <a:pt x="166547" y="10592"/>
                    </a:cubicBezTo>
                    <a:cubicBezTo>
                      <a:pt x="182644" y="11449"/>
                      <a:pt x="199503" y="8973"/>
                      <a:pt x="215696" y="6496"/>
                    </a:cubicBezTo>
                    <a:cubicBezTo>
                      <a:pt x="247699" y="1734"/>
                      <a:pt x="280751" y="-3219"/>
                      <a:pt x="306945" y="18879"/>
                    </a:cubicBezTo>
                    <a:cubicBezTo>
                      <a:pt x="342759" y="49073"/>
                      <a:pt x="338663" y="103365"/>
                      <a:pt x="330853" y="161087"/>
                    </a:cubicBezTo>
                    <a:cubicBezTo>
                      <a:pt x="328567" y="178232"/>
                      <a:pt x="318375" y="206045"/>
                      <a:pt x="308564" y="233001"/>
                    </a:cubicBezTo>
                    <a:cubicBezTo>
                      <a:pt x="301516" y="252432"/>
                      <a:pt x="294848" y="270815"/>
                      <a:pt x="292372" y="281864"/>
                    </a:cubicBezTo>
                    <a:cubicBezTo>
                      <a:pt x="287419" y="304153"/>
                      <a:pt x="285704" y="334442"/>
                      <a:pt x="283799" y="366446"/>
                    </a:cubicBezTo>
                    <a:cubicBezTo>
                      <a:pt x="279799" y="435121"/>
                      <a:pt x="275989" y="499891"/>
                      <a:pt x="241318" y="502082"/>
                    </a:cubicBezTo>
                    <a:cubicBezTo>
                      <a:pt x="240841" y="502177"/>
                      <a:pt x="240270" y="502177"/>
                      <a:pt x="239794" y="502177"/>
                    </a:cubicBezTo>
                    <a:close/>
                    <a:moveTo>
                      <a:pt x="169118" y="293770"/>
                    </a:moveTo>
                    <a:cubicBezTo>
                      <a:pt x="169499" y="293770"/>
                      <a:pt x="169880" y="293770"/>
                      <a:pt x="170166" y="293770"/>
                    </a:cubicBezTo>
                    <a:cubicBezTo>
                      <a:pt x="176167" y="294056"/>
                      <a:pt x="187216" y="297485"/>
                      <a:pt x="193502" y="316249"/>
                    </a:cubicBezTo>
                    <a:cubicBezTo>
                      <a:pt x="194645" y="319678"/>
                      <a:pt x="195407" y="327965"/>
                      <a:pt x="196931" y="344920"/>
                    </a:cubicBezTo>
                    <a:cubicBezTo>
                      <a:pt x="200932" y="389306"/>
                      <a:pt x="210076" y="492747"/>
                      <a:pt x="239889" y="492747"/>
                    </a:cubicBezTo>
                    <a:cubicBezTo>
                      <a:pt x="240175" y="492747"/>
                      <a:pt x="240461" y="492747"/>
                      <a:pt x="240746" y="492747"/>
                    </a:cubicBezTo>
                    <a:lnTo>
                      <a:pt x="240746" y="492747"/>
                    </a:lnTo>
                    <a:cubicBezTo>
                      <a:pt x="267131" y="491033"/>
                      <a:pt x="271036" y="424548"/>
                      <a:pt x="274465" y="365874"/>
                    </a:cubicBezTo>
                    <a:cubicBezTo>
                      <a:pt x="276370" y="333489"/>
                      <a:pt x="278180" y="302914"/>
                      <a:pt x="283228" y="279864"/>
                    </a:cubicBezTo>
                    <a:cubicBezTo>
                      <a:pt x="285799" y="268148"/>
                      <a:pt x="292562" y="249574"/>
                      <a:pt x="299801" y="229857"/>
                    </a:cubicBezTo>
                    <a:cubicBezTo>
                      <a:pt x="308945" y="204616"/>
                      <a:pt x="319423" y="176041"/>
                      <a:pt x="321614" y="159849"/>
                    </a:cubicBezTo>
                    <a:cubicBezTo>
                      <a:pt x="329043" y="104794"/>
                      <a:pt x="333139" y="53169"/>
                      <a:pt x="300944" y="26022"/>
                    </a:cubicBezTo>
                    <a:cubicBezTo>
                      <a:pt x="277894" y="6591"/>
                      <a:pt x="248366" y="11068"/>
                      <a:pt x="217124" y="15735"/>
                    </a:cubicBezTo>
                    <a:cubicBezTo>
                      <a:pt x="200456" y="18212"/>
                      <a:pt x="183120" y="20784"/>
                      <a:pt x="166070" y="19926"/>
                    </a:cubicBezTo>
                    <a:cubicBezTo>
                      <a:pt x="153212" y="19260"/>
                      <a:pt x="139305" y="16974"/>
                      <a:pt x="125875" y="14783"/>
                    </a:cubicBezTo>
                    <a:cubicBezTo>
                      <a:pt x="91871" y="9258"/>
                      <a:pt x="56819" y="3543"/>
                      <a:pt x="32435" y="22022"/>
                    </a:cubicBezTo>
                    <a:cubicBezTo>
                      <a:pt x="3764" y="43739"/>
                      <a:pt x="8908" y="118605"/>
                      <a:pt x="11670" y="158801"/>
                    </a:cubicBezTo>
                    <a:lnTo>
                      <a:pt x="12051" y="164897"/>
                    </a:lnTo>
                    <a:cubicBezTo>
                      <a:pt x="12527" y="172707"/>
                      <a:pt x="19766" y="192996"/>
                      <a:pt x="26815" y="212712"/>
                    </a:cubicBezTo>
                    <a:cubicBezTo>
                      <a:pt x="35768" y="237954"/>
                      <a:pt x="45007" y="263957"/>
                      <a:pt x="45007" y="275768"/>
                    </a:cubicBezTo>
                    <a:cubicBezTo>
                      <a:pt x="45007" y="362160"/>
                      <a:pt x="58533" y="462458"/>
                      <a:pt x="84251" y="486937"/>
                    </a:cubicBezTo>
                    <a:cubicBezTo>
                      <a:pt x="87965" y="490462"/>
                      <a:pt x="91585" y="492081"/>
                      <a:pt x="95395" y="491890"/>
                    </a:cubicBezTo>
                    <a:cubicBezTo>
                      <a:pt x="118922" y="490747"/>
                      <a:pt x="128447" y="405784"/>
                      <a:pt x="133590" y="360160"/>
                    </a:cubicBezTo>
                    <a:cubicBezTo>
                      <a:pt x="136352" y="335395"/>
                      <a:pt x="138067" y="321107"/>
                      <a:pt x="140639" y="315582"/>
                    </a:cubicBezTo>
                    <a:cubicBezTo>
                      <a:pt x="146449" y="302533"/>
                      <a:pt x="158069" y="293770"/>
                      <a:pt x="169118" y="2937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19" name="Graphic 6">
              <a:extLst>
                <a:ext uri="{FF2B5EF4-FFF2-40B4-BE49-F238E27FC236}">
                  <a16:creationId xmlns:a16="http://schemas.microsoft.com/office/drawing/2014/main" id="{20F39136-718D-152C-DA8C-C02DF9A3323B}"/>
                </a:ext>
              </a:extLst>
            </p:cNvPr>
            <p:cNvGrpSpPr/>
            <p:nvPr/>
          </p:nvGrpSpPr>
          <p:grpSpPr>
            <a:xfrm>
              <a:off x="5603031" y="4025626"/>
              <a:ext cx="336163" cy="502177"/>
              <a:chOff x="5603031" y="4025626"/>
              <a:chExt cx="336163" cy="502177"/>
            </a:xfrm>
          </p:grpSpPr>
          <p:grpSp>
            <p:nvGrpSpPr>
              <p:cNvPr id="232" name="Graphic 6">
                <a:extLst>
                  <a:ext uri="{FF2B5EF4-FFF2-40B4-BE49-F238E27FC236}">
                    <a16:creationId xmlns:a16="http://schemas.microsoft.com/office/drawing/2014/main" id="{27D0F929-66C0-872E-5F80-B914786898B9}"/>
                  </a:ext>
                </a:extLst>
              </p:cNvPr>
              <p:cNvGrpSpPr/>
              <p:nvPr/>
            </p:nvGrpSpPr>
            <p:grpSpPr>
              <a:xfrm>
                <a:off x="5603031" y="4025626"/>
                <a:ext cx="336163" cy="502177"/>
                <a:chOff x="5603031" y="4025626"/>
                <a:chExt cx="336163" cy="502177"/>
              </a:xfrm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FC649140-FB6B-CCC8-524C-5A11EABD9653}"/>
                    </a:ext>
                  </a:extLst>
                </p:cNvPr>
                <p:cNvSpPr/>
                <p:nvPr/>
              </p:nvSpPr>
              <p:spPr>
                <a:xfrm>
                  <a:off x="5607586" y="4030190"/>
                  <a:ext cx="326756" cy="492886"/>
                </a:xfrm>
                <a:custGeom>
                  <a:avLst/>
                  <a:gdLst>
                    <a:gd name="connsiteX0" fmla="*/ 236382 w 326756"/>
                    <a:gd name="connsiteY0" fmla="*/ 492850 h 492886"/>
                    <a:gd name="connsiteX1" fmla="*/ 283150 w 326756"/>
                    <a:gd name="connsiteY1" fmla="*/ 276252 h 492886"/>
                    <a:gd name="connsiteX2" fmla="*/ 321536 w 326756"/>
                    <a:gd name="connsiteY2" fmla="*/ 155856 h 492886"/>
                    <a:gd name="connsiteX3" fmla="*/ 299247 w 326756"/>
                    <a:gd name="connsiteY3" fmla="*/ 17839 h 492886"/>
                    <a:gd name="connsiteX4" fmla="*/ 161516 w 326756"/>
                    <a:gd name="connsiteY4" fmla="*/ 10599 h 492886"/>
                    <a:gd name="connsiteX5" fmla="*/ 24832 w 326756"/>
                    <a:gd name="connsiteY5" fmla="*/ 13648 h 492886"/>
                    <a:gd name="connsiteX6" fmla="*/ 2639 w 326756"/>
                    <a:gd name="connsiteY6" fmla="*/ 160523 h 492886"/>
                    <a:gd name="connsiteX7" fmla="*/ 35595 w 326756"/>
                    <a:gd name="connsiteY7" fmla="*/ 271108 h 492886"/>
                    <a:gd name="connsiteX8" fmla="*/ 90935 w 326756"/>
                    <a:gd name="connsiteY8" fmla="*/ 491898 h 492886"/>
                    <a:gd name="connsiteX9" fmla="*/ 140180 w 326756"/>
                    <a:gd name="connsiteY9" fmla="*/ 312828 h 492886"/>
                    <a:gd name="connsiteX10" fmla="*/ 184471 w 326756"/>
                    <a:gd name="connsiteY10" fmla="*/ 313209 h 492886"/>
                    <a:gd name="connsiteX11" fmla="*/ 236382 w 326756"/>
                    <a:gd name="connsiteY11" fmla="*/ 492850 h 492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6756" h="492886">
                      <a:moveTo>
                        <a:pt x="236382" y="492850"/>
                      </a:moveTo>
                      <a:cubicBezTo>
                        <a:pt x="282007" y="489897"/>
                        <a:pt x="268005" y="344832"/>
                        <a:pt x="283150" y="276252"/>
                      </a:cubicBezTo>
                      <a:cubicBezTo>
                        <a:pt x="288960" y="249772"/>
                        <a:pt x="317535" y="185097"/>
                        <a:pt x="321536" y="155856"/>
                      </a:cubicBezTo>
                      <a:cubicBezTo>
                        <a:pt x="329346" y="98229"/>
                        <a:pt x="332775" y="46128"/>
                        <a:pt x="299247" y="17839"/>
                      </a:cubicBezTo>
                      <a:cubicBezTo>
                        <a:pt x="261909" y="-13689"/>
                        <a:pt x="210379" y="13171"/>
                        <a:pt x="161516" y="10599"/>
                      </a:cubicBezTo>
                      <a:cubicBezTo>
                        <a:pt x="116272" y="8218"/>
                        <a:pt x="60932" y="-13785"/>
                        <a:pt x="24832" y="13648"/>
                      </a:cubicBezTo>
                      <a:cubicBezTo>
                        <a:pt x="-7362" y="38127"/>
                        <a:pt x="-28" y="120137"/>
                        <a:pt x="2639" y="160523"/>
                      </a:cubicBezTo>
                      <a:cubicBezTo>
                        <a:pt x="3877" y="178811"/>
                        <a:pt x="35595" y="250725"/>
                        <a:pt x="35595" y="271108"/>
                      </a:cubicBezTo>
                      <a:cubicBezTo>
                        <a:pt x="35595" y="369406"/>
                        <a:pt x="53312" y="493803"/>
                        <a:pt x="90935" y="491898"/>
                      </a:cubicBezTo>
                      <a:cubicBezTo>
                        <a:pt x="129512" y="489993"/>
                        <a:pt x="131988" y="330830"/>
                        <a:pt x="140180" y="312828"/>
                      </a:cubicBezTo>
                      <a:cubicBezTo>
                        <a:pt x="149038" y="293302"/>
                        <a:pt x="174089" y="282157"/>
                        <a:pt x="184471" y="313209"/>
                      </a:cubicBezTo>
                      <a:cubicBezTo>
                        <a:pt x="189138" y="327306"/>
                        <a:pt x="191710" y="495708"/>
                        <a:pt x="236382" y="49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9641B1E1-1D55-DDAC-CEA1-897A316AA2BD}"/>
                    </a:ext>
                  </a:extLst>
                </p:cNvPr>
                <p:cNvSpPr/>
                <p:nvPr/>
              </p:nvSpPr>
              <p:spPr>
                <a:xfrm>
                  <a:off x="5603031" y="4025626"/>
                  <a:ext cx="336163" cy="502177"/>
                </a:xfrm>
                <a:custGeom>
                  <a:avLst/>
                  <a:gdLst>
                    <a:gd name="connsiteX0" fmla="*/ 239794 w 336163"/>
                    <a:gd name="connsiteY0" fmla="*/ 502177 h 502177"/>
                    <a:gd name="connsiteX1" fmla="*/ 187597 w 336163"/>
                    <a:gd name="connsiteY1" fmla="*/ 345777 h 502177"/>
                    <a:gd name="connsiteX2" fmla="*/ 184644 w 336163"/>
                    <a:gd name="connsiteY2" fmla="*/ 319202 h 502177"/>
                    <a:gd name="connsiteX3" fmla="*/ 169785 w 336163"/>
                    <a:gd name="connsiteY3" fmla="*/ 303105 h 502177"/>
                    <a:gd name="connsiteX4" fmla="*/ 149116 w 336163"/>
                    <a:gd name="connsiteY4" fmla="*/ 319393 h 502177"/>
                    <a:gd name="connsiteX5" fmla="*/ 142925 w 336163"/>
                    <a:gd name="connsiteY5" fmla="*/ 361207 h 502177"/>
                    <a:gd name="connsiteX6" fmla="*/ 95871 w 336163"/>
                    <a:gd name="connsiteY6" fmla="*/ 501225 h 502177"/>
                    <a:gd name="connsiteX7" fmla="*/ 77774 w 336163"/>
                    <a:gd name="connsiteY7" fmla="*/ 493700 h 502177"/>
                    <a:gd name="connsiteX8" fmla="*/ 35578 w 336163"/>
                    <a:gd name="connsiteY8" fmla="*/ 275768 h 502177"/>
                    <a:gd name="connsiteX9" fmla="*/ 17957 w 336163"/>
                    <a:gd name="connsiteY9" fmla="*/ 215856 h 502177"/>
                    <a:gd name="connsiteX10" fmla="*/ 2717 w 336163"/>
                    <a:gd name="connsiteY10" fmla="*/ 165564 h 502177"/>
                    <a:gd name="connsiteX11" fmla="*/ 2336 w 336163"/>
                    <a:gd name="connsiteY11" fmla="*/ 159468 h 502177"/>
                    <a:gd name="connsiteX12" fmla="*/ 26719 w 336163"/>
                    <a:gd name="connsiteY12" fmla="*/ 14592 h 502177"/>
                    <a:gd name="connsiteX13" fmla="*/ 127399 w 336163"/>
                    <a:gd name="connsiteY13" fmla="*/ 5544 h 502177"/>
                    <a:gd name="connsiteX14" fmla="*/ 166547 w 336163"/>
                    <a:gd name="connsiteY14" fmla="*/ 10592 h 502177"/>
                    <a:gd name="connsiteX15" fmla="*/ 215696 w 336163"/>
                    <a:gd name="connsiteY15" fmla="*/ 6496 h 502177"/>
                    <a:gd name="connsiteX16" fmla="*/ 306945 w 336163"/>
                    <a:gd name="connsiteY16" fmla="*/ 18879 h 502177"/>
                    <a:gd name="connsiteX17" fmla="*/ 330853 w 336163"/>
                    <a:gd name="connsiteY17" fmla="*/ 161087 h 502177"/>
                    <a:gd name="connsiteX18" fmla="*/ 308565 w 336163"/>
                    <a:gd name="connsiteY18" fmla="*/ 233001 h 502177"/>
                    <a:gd name="connsiteX19" fmla="*/ 292372 w 336163"/>
                    <a:gd name="connsiteY19" fmla="*/ 281864 h 502177"/>
                    <a:gd name="connsiteX20" fmla="*/ 283799 w 336163"/>
                    <a:gd name="connsiteY20" fmla="*/ 366446 h 502177"/>
                    <a:gd name="connsiteX21" fmla="*/ 241318 w 336163"/>
                    <a:gd name="connsiteY21" fmla="*/ 502082 h 502177"/>
                    <a:gd name="connsiteX22" fmla="*/ 239794 w 336163"/>
                    <a:gd name="connsiteY22" fmla="*/ 502177 h 502177"/>
                    <a:gd name="connsiteX23" fmla="*/ 169118 w 336163"/>
                    <a:gd name="connsiteY23" fmla="*/ 293770 h 502177"/>
                    <a:gd name="connsiteX24" fmla="*/ 170166 w 336163"/>
                    <a:gd name="connsiteY24" fmla="*/ 293770 h 502177"/>
                    <a:gd name="connsiteX25" fmla="*/ 193502 w 336163"/>
                    <a:gd name="connsiteY25" fmla="*/ 316249 h 502177"/>
                    <a:gd name="connsiteX26" fmla="*/ 196931 w 336163"/>
                    <a:gd name="connsiteY26" fmla="*/ 344920 h 502177"/>
                    <a:gd name="connsiteX27" fmla="*/ 239889 w 336163"/>
                    <a:gd name="connsiteY27" fmla="*/ 492747 h 502177"/>
                    <a:gd name="connsiteX28" fmla="*/ 240746 w 336163"/>
                    <a:gd name="connsiteY28" fmla="*/ 492747 h 502177"/>
                    <a:gd name="connsiteX29" fmla="*/ 240746 w 336163"/>
                    <a:gd name="connsiteY29" fmla="*/ 492747 h 502177"/>
                    <a:gd name="connsiteX30" fmla="*/ 274465 w 336163"/>
                    <a:gd name="connsiteY30" fmla="*/ 365874 h 502177"/>
                    <a:gd name="connsiteX31" fmla="*/ 283228 w 336163"/>
                    <a:gd name="connsiteY31" fmla="*/ 279864 h 502177"/>
                    <a:gd name="connsiteX32" fmla="*/ 299801 w 336163"/>
                    <a:gd name="connsiteY32" fmla="*/ 229857 h 502177"/>
                    <a:gd name="connsiteX33" fmla="*/ 321614 w 336163"/>
                    <a:gd name="connsiteY33" fmla="*/ 159849 h 502177"/>
                    <a:gd name="connsiteX34" fmla="*/ 300944 w 336163"/>
                    <a:gd name="connsiteY34" fmla="*/ 26022 h 502177"/>
                    <a:gd name="connsiteX35" fmla="*/ 217029 w 336163"/>
                    <a:gd name="connsiteY35" fmla="*/ 15735 h 502177"/>
                    <a:gd name="connsiteX36" fmla="*/ 165975 w 336163"/>
                    <a:gd name="connsiteY36" fmla="*/ 19926 h 502177"/>
                    <a:gd name="connsiteX37" fmla="*/ 125780 w 336163"/>
                    <a:gd name="connsiteY37" fmla="*/ 14783 h 502177"/>
                    <a:gd name="connsiteX38" fmla="*/ 32339 w 336163"/>
                    <a:gd name="connsiteY38" fmla="*/ 22022 h 502177"/>
                    <a:gd name="connsiteX39" fmla="*/ 11575 w 336163"/>
                    <a:gd name="connsiteY39" fmla="*/ 158801 h 502177"/>
                    <a:gd name="connsiteX40" fmla="*/ 11956 w 336163"/>
                    <a:gd name="connsiteY40" fmla="*/ 164897 h 502177"/>
                    <a:gd name="connsiteX41" fmla="*/ 26719 w 336163"/>
                    <a:gd name="connsiteY41" fmla="*/ 212712 h 502177"/>
                    <a:gd name="connsiteX42" fmla="*/ 44912 w 336163"/>
                    <a:gd name="connsiteY42" fmla="*/ 275768 h 502177"/>
                    <a:gd name="connsiteX43" fmla="*/ 84155 w 336163"/>
                    <a:gd name="connsiteY43" fmla="*/ 486937 h 502177"/>
                    <a:gd name="connsiteX44" fmla="*/ 95300 w 336163"/>
                    <a:gd name="connsiteY44" fmla="*/ 491890 h 502177"/>
                    <a:gd name="connsiteX45" fmla="*/ 133495 w 336163"/>
                    <a:gd name="connsiteY45" fmla="*/ 360160 h 502177"/>
                    <a:gd name="connsiteX46" fmla="*/ 140543 w 336163"/>
                    <a:gd name="connsiteY46" fmla="*/ 315582 h 502177"/>
                    <a:gd name="connsiteX47" fmla="*/ 169118 w 336163"/>
                    <a:gd name="connsiteY47" fmla="*/ 293770 h 502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336163" h="502177">
                      <a:moveTo>
                        <a:pt x="239794" y="502177"/>
                      </a:moveTo>
                      <a:cubicBezTo>
                        <a:pt x="204551" y="502177"/>
                        <a:pt x="194360" y="421596"/>
                        <a:pt x="187597" y="345777"/>
                      </a:cubicBezTo>
                      <a:cubicBezTo>
                        <a:pt x="186454" y="333394"/>
                        <a:pt x="185501" y="321774"/>
                        <a:pt x="184644" y="319202"/>
                      </a:cubicBezTo>
                      <a:cubicBezTo>
                        <a:pt x="182263" y="312058"/>
                        <a:pt x="177786" y="303486"/>
                        <a:pt x="169785" y="303105"/>
                      </a:cubicBezTo>
                      <a:cubicBezTo>
                        <a:pt x="162260" y="302724"/>
                        <a:pt x="153593" y="309582"/>
                        <a:pt x="149116" y="319393"/>
                      </a:cubicBezTo>
                      <a:cubicBezTo>
                        <a:pt x="147116" y="323869"/>
                        <a:pt x="145020" y="341967"/>
                        <a:pt x="142925" y="361207"/>
                      </a:cubicBezTo>
                      <a:cubicBezTo>
                        <a:pt x="134733" y="434169"/>
                        <a:pt x="125018" y="499796"/>
                        <a:pt x="95871" y="501225"/>
                      </a:cubicBezTo>
                      <a:cubicBezTo>
                        <a:pt x="89489" y="501606"/>
                        <a:pt x="83393" y="499034"/>
                        <a:pt x="77774" y="493700"/>
                      </a:cubicBezTo>
                      <a:cubicBezTo>
                        <a:pt x="48818" y="466173"/>
                        <a:pt x="35578" y="361398"/>
                        <a:pt x="35578" y="275768"/>
                      </a:cubicBezTo>
                      <a:cubicBezTo>
                        <a:pt x="35578" y="265576"/>
                        <a:pt x="26148" y="239097"/>
                        <a:pt x="17957" y="215856"/>
                      </a:cubicBezTo>
                      <a:cubicBezTo>
                        <a:pt x="10051" y="193758"/>
                        <a:pt x="3288" y="174612"/>
                        <a:pt x="2717" y="165564"/>
                      </a:cubicBezTo>
                      <a:lnTo>
                        <a:pt x="2336" y="159468"/>
                      </a:lnTo>
                      <a:cubicBezTo>
                        <a:pt x="-808" y="114510"/>
                        <a:pt x="-5951" y="39358"/>
                        <a:pt x="26719" y="14592"/>
                      </a:cubicBezTo>
                      <a:cubicBezTo>
                        <a:pt x="54342" y="-6363"/>
                        <a:pt x="91490" y="-267"/>
                        <a:pt x="127399" y="5544"/>
                      </a:cubicBezTo>
                      <a:cubicBezTo>
                        <a:pt x="141210" y="7830"/>
                        <a:pt x="154164" y="9925"/>
                        <a:pt x="166547" y="10592"/>
                      </a:cubicBezTo>
                      <a:cubicBezTo>
                        <a:pt x="182644" y="11449"/>
                        <a:pt x="199503" y="8973"/>
                        <a:pt x="215696" y="6496"/>
                      </a:cubicBezTo>
                      <a:cubicBezTo>
                        <a:pt x="247700" y="1734"/>
                        <a:pt x="280751" y="-3219"/>
                        <a:pt x="306945" y="18879"/>
                      </a:cubicBezTo>
                      <a:cubicBezTo>
                        <a:pt x="342759" y="49073"/>
                        <a:pt x="338663" y="103365"/>
                        <a:pt x="330853" y="161087"/>
                      </a:cubicBezTo>
                      <a:cubicBezTo>
                        <a:pt x="328567" y="178232"/>
                        <a:pt x="318375" y="206140"/>
                        <a:pt x="308565" y="233001"/>
                      </a:cubicBezTo>
                      <a:cubicBezTo>
                        <a:pt x="301516" y="252432"/>
                        <a:pt x="294848" y="270815"/>
                        <a:pt x="292372" y="281864"/>
                      </a:cubicBezTo>
                      <a:cubicBezTo>
                        <a:pt x="287419" y="304153"/>
                        <a:pt x="285704" y="334442"/>
                        <a:pt x="283799" y="366446"/>
                      </a:cubicBezTo>
                      <a:cubicBezTo>
                        <a:pt x="279799" y="435121"/>
                        <a:pt x="275989" y="499891"/>
                        <a:pt x="241318" y="502082"/>
                      </a:cubicBezTo>
                      <a:cubicBezTo>
                        <a:pt x="240746" y="502177"/>
                        <a:pt x="240270" y="502177"/>
                        <a:pt x="239794" y="502177"/>
                      </a:cubicBezTo>
                      <a:close/>
                      <a:moveTo>
                        <a:pt x="169118" y="293770"/>
                      </a:moveTo>
                      <a:cubicBezTo>
                        <a:pt x="169499" y="293770"/>
                        <a:pt x="169880" y="293770"/>
                        <a:pt x="170166" y="293770"/>
                      </a:cubicBezTo>
                      <a:cubicBezTo>
                        <a:pt x="176167" y="294056"/>
                        <a:pt x="187216" y="297485"/>
                        <a:pt x="193502" y="316249"/>
                      </a:cubicBezTo>
                      <a:cubicBezTo>
                        <a:pt x="194645" y="319678"/>
                        <a:pt x="195407" y="327965"/>
                        <a:pt x="196931" y="344920"/>
                      </a:cubicBezTo>
                      <a:cubicBezTo>
                        <a:pt x="200932" y="389306"/>
                        <a:pt x="210076" y="492747"/>
                        <a:pt x="239889" y="492747"/>
                      </a:cubicBezTo>
                      <a:cubicBezTo>
                        <a:pt x="240175" y="492747"/>
                        <a:pt x="240461" y="492747"/>
                        <a:pt x="240746" y="492747"/>
                      </a:cubicBezTo>
                      <a:lnTo>
                        <a:pt x="240746" y="492747"/>
                      </a:lnTo>
                      <a:cubicBezTo>
                        <a:pt x="267131" y="491033"/>
                        <a:pt x="271036" y="424548"/>
                        <a:pt x="274465" y="365874"/>
                      </a:cubicBezTo>
                      <a:cubicBezTo>
                        <a:pt x="276370" y="333489"/>
                        <a:pt x="278180" y="302914"/>
                        <a:pt x="283228" y="279864"/>
                      </a:cubicBezTo>
                      <a:cubicBezTo>
                        <a:pt x="285800" y="268148"/>
                        <a:pt x="292562" y="249574"/>
                        <a:pt x="299801" y="229857"/>
                      </a:cubicBezTo>
                      <a:cubicBezTo>
                        <a:pt x="308945" y="204616"/>
                        <a:pt x="319423" y="176041"/>
                        <a:pt x="321614" y="159849"/>
                      </a:cubicBezTo>
                      <a:cubicBezTo>
                        <a:pt x="329043" y="104794"/>
                        <a:pt x="333139" y="53169"/>
                        <a:pt x="300944" y="26022"/>
                      </a:cubicBezTo>
                      <a:cubicBezTo>
                        <a:pt x="277894" y="6591"/>
                        <a:pt x="248366" y="11068"/>
                        <a:pt x="217029" y="15735"/>
                      </a:cubicBezTo>
                      <a:cubicBezTo>
                        <a:pt x="200360" y="18212"/>
                        <a:pt x="183025" y="20784"/>
                        <a:pt x="165975" y="19926"/>
                      </a:cubicBezTo>
                      <a:cubicBezTo>
                        <a:pt x="153116" y="19260"/>
                        <a:pt x="139210" y="16974"/>
                        <a:pt x="125780" y="14783"/>
                      </a:cubicBezTo>
                      <a:cubicBezTo>
                        <a:pt x="91871" y="9258"/>
                        <a:pt x="56723" y="3543"/>
                        <a:pt x="32339" y="22022"/>
                      </a:cubicBezTo>
                      <a:cubicBezTo>
                        <a:pt x="3669" y="43739"/>
                        <a:pt x="8813" y="118605"/>
                        <a:pt x="11575" y="158801"/>
                      </a:cubicBezTo>
                      <a:lnTo>
                        <a:pt x="11956" y="164897"/>
                      </a:lnTo>
                      <a:cubicBezTo>
                        <a:pt x="12432" y="172707"/>
                        <a:pt x="19671" y="192996"/>
                        <a:pt x="26719" y="212712"/>
                      </a:cubicBezTo>
                      <a:cubicBezTo>
                        <a:pt x="35673" y="237954"/>
                        <a:pt x="44912" y="263957"/>
                        <a:pt x="44912" y="275768"/>
                      </a:cubicBezTo>
                      <a:cubicBezTo>
                        <a:pt x="44912" y="362160"/>
                        <a:pt x="58438" y="462458"/>
                        <a:pt x="84155" y="486937"/>
                      </a:cubicBezTo>
                      <a:cubicBezTo>
                        <a:pt x="87870" y="490462"/>
                        <a:pt x="91490" y="492081"/>
                        <a:pt x="95300" y="491890"/>
                      </a:cubicBezTo>
                      <a:cubicBezTo>
                        <a:pt x="118826" y="490747"/>
                        <a:pt x="128351" y="405784"/>
                        <a:pt x="133495" y="360160"/>
                      </a:cubicBezTo>
                      <a:cubicBezTo>
                        <a:pt x="136257" y="335395"/>
                        <a:pt x="137972" y="321107"/>
                        <a:pt x="140543" y="315582"/>
                      </a:cubicBezTo>
                      <a:cubicBezTo>
                        <a:pt x="146449" y="302533"/>
                        <a:pt x="158069" y="293770"/>
                        <a:pt x="169118" y="2937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A9866BDD-7D91-83A8-8C3A-2E943585048C}"/>
                  </a:ext>
                </a:extLst>
              </p:cNvPr>
              <p:cNvSpPr/>
              <p:nvPr/>
            </p:nvSpPr>
            <p:spPr>
              <a:xfrm>
                <a:off x="5729289" y="4059651"/>
                <a:ext cx="90855" cy="10571"/>
              </a:xfrm>
              <a:custGeom>
                <a:avLst/>
                <a:gdLst>
                  <a:gd name="connsiteX0" fmla="*/ 45814 w 90855"/>
                  <a:gd name="connsiteY0" fmla="*/ 10571 h 10571"/>
                  <a:gd name="connsiteX1" fmla="*/ 1046 w 90855"/>
                  <a:gd name="connsiteY1" fmla="*/ 3047 h 10571"/>
                  <a:gd name="connsiteX2" fmla="*/ 94 w 90855"/>
                  <a:gd name="connsiteY2" fmla="*/ 1046 h 10571"/>
                  <a:gd name="connsiteX3" fmla="*/ 2094 w 90855"/>
                  <a:gd name="connsiteY3" fmla="*/ 94 h 10571"/>
                  <a:gd name="connsiteX4" fmla="*/ 88772 w 90855"/>
                  <a:gd name="connsiteY4" fmla="*/ 380 h 10571"/>
                  <a:gd name="connsiteX5" fmla="*/ 90772 w 90855"/>
                  <a:gd name="connsiteY5" fmla="*/ 1332 h 10571"/>
                  <a:gd name="connsiteX6" fmla="*/ 89819 w 90855"/>
                  <a:gd name="connsiteY6" fmla="*/ 3332 h 10571"/>
                  <a:gd name="connsiteX7" fmla="*/ 45814 w 90855"/>
                  <a:gd name="connsiteY7" fmla="*/ 10571 h 10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855" h="10571">
                    <a:moveTo>
                      <a:pt x="45814" y="10571"/>
                    </a:moveTo>
                    <a:cubicBezTo>
                      <a:pt x="30669" y="10571"/>
                      <a:pt x="15429" y="8095"/>
                      <a:pt x="1046" y="3047"/>
                    </a:cubicBezTo>
                    <a:cubicBezTo>
                      <a:pt x="189" y="2761"/>
                      <a:pt x="-192" y="1904"/>
                      <a:pt x="94" y="1046"/>
                    </a:cubicBezTo>
                    <a:cubicBezTo>
                      <a:pt x="380" y="189"/>
                      <a:pt x="1237" y="-192"/>
                      <a:pt x="2094" y="94"/>
                    </a:cubicBezTo>
                    <a:cubicBezTo>
                      <a:pt x="30002" y="9809"/>
                      <a:pt x="60768" y="9905"/>
                      <a:pt x="88772" y="380"/>
                    </a:cubicBezTo>
                    <a:cubicBezTo>
                      <a:pt x="89629" y="94"/>
                      <a:pt x="90486" y="570"/>
                      <a:pt x="90772" y="1332"/>
                    </a:cubicBezTo>
                    <a:cubicBezTo>
                      <a:pt x="91057" y="2189"/>
                      <a:pt x="90581" y="3047"/>
                      <a:pt x="89819" y="3332"/>
                    </a:cubicBezTo>
                    <a:cubicBezTo>
                      <a:pt x="75532" y="8190"/>
                      <a:pt x="60673" y="10571"/>
                      <a:pt x="45814" y="105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77D8508-0E21-30D1-6B83-5886D6E0C394}"/>
                </a:ext>
              </a:extLst>
            </p:cNvPr>
            <p:cNvSpPr/>
            <p:nvPr/>
          </p:nvSpPr>
          <p:spPr>
            <a:xfrm>
              <a:off x="5546118" y="4208879"/>
              <a:ext cx="1077280" cy="13075"/>
            </a:xfrm>
            <a:custGeom>
              <a:avLst/>
              <a:gdLst>
                <a:gd name="connsiteX0" fmla="*/ 4671 w 1077280"/>
                <a:gd name="connsiteY0" fmla="*/ 13076 h 13075"/>
                <a:gd name="connsiteX1" fmla="*/ 3 w 1077280"/>
                <a:gd name="connsiteY1" fmla="*/ 8504 h 13075"/>
                <a:gd name="connsiteX2" fmla="*/ 4575 w 1077280"/>
                <a:gd name="connsiteY2" fmla="*/ 3741 h 13075"/>
                <a:gd name="connsiteX3" fmla="*/ 751335 w 1077280"/>
                <a:gd name="connsiteY3" fmla="*/ 1170 h 13075"/>
                <a:gd name="connsiteX4" fmla="*/ 1072614 w 1077280"/>
                <a:gd name="connsiteY4" fmla="*/ 2217 h 13075"/>
                <a:gd name="connsiteX5" fmla="*/ 1077281 w 1077280"/>
                <a:gd name="connsiteY5" fmla="*/ 6885 h 13075"/>
                <a:gd name="connsiteX6" fmla="*/ 1072614 w 1077280"/>
                <a:gd name="connsiteY6" fmla="*/ 11552 h 13075"/>
                <a:gd name="connsiteX7" fmla="*/ 751335 w 1077280"/>
                <a:gd name="connsiteY7" fmla="*/ 10504 h 13075"/>
                <a:gd name="connsiteX8" fmla="*/ 4861 w 1077280"/>
                <a:gd name="connsiteY8" fmla="*/ 13076 h 13075"/>
                <a:gd name="connsiteX9" fmla="*/ 4671 w 1077280"/>
                <a:gd name="connsiteY9" fmla="*/ 13076 h 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7280" h="13075">
                  <a:moveTo>
                    <a:pt x="4671" y="13076"/>
                  </a:moveTo>
                  <a:cubicBezTo>
                    <a:pt x="2099" y="13076"/>
                    <a:pt x="3" y="11076"/>
                    <a:pt x="3" y="8504"/>
                  </a:cubicBezTo>
                  <a:cubicBezTo>
                    <a:pt x="-92" y="5932"/>
                    <a:pt x="2004" y="3741"/>
                    <a:pt x="4575" y="3741"/>
                  </a:cubicBezTo>
                  <a:cubicBezTo>
                    <a:pt x="236128" y="-1402"/>
                    <a:pt x="498065" y="-164"/>
                    <a:pt x="751335" y="1170"/>
                  </a:cubicBezTo>
                  <a:cubicBezTo>
                    <a:pt x="863349" y="1741"/>
                    <a:pt x="969267" y="2217"/>
                    <a:pt x="1072614" y="2217"/>
                  </a:cubicBezTo>
                  <a:cubicBezTo>
                    <a:pt x="1075185" y="2217"/>
                    <a:pt x="1077281" y="4313"/>
                    <a:pt x="1077281" y="6885"/>
                  </a:cubicBezTo>
                  <a:cubicBezTo>
                    <a:pt x="1077281" y="9456"/>
                    <a:pt x="1075185" y="11552"/>
                    <a:pt x="1072614" y="11552"/>
                  </a:cubicBezTo>
                  <a:cubicBezTo>
                    <a:pt x="969267" y="11552"/>
                    <a:pt x="863349" y="10980"/>
                    <a:pt x="751335" y="10504"/>
                  </a:cubicBezTo>
                  <a:cubicBezTo>
                    <a:pt x="498161" y="9266"/>
                    <a:pt x="236318" y="7932"/>
                    <a:pt x="4861" y="13076"/>
                  </a:cubicBezTo>
                  <a:cubicBezTo>
                    <a:pt x="4766" y="13076"/>
                    <a:pt x="4671" y="13076"/>
                    <a:pt x="4671" y="1307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21" name="Graphic 6">
              <a:extLst>
                <a:ext uri="{FF2B5EF4-FFF2-40B4-BE49-F238E27FC236}">
                  <a16:creationId xmlns:a16="http://schemas.microsoft.com/office/drawing/2014/main" id="{0EA7EB3D-8162-2F1E-542B-B15631B6EF24}"/>
                </a:ext>
              </a:extLst>
            </p:cNvPr>
            <p:cNvGrpSpPr/>
            <p:nvPr/>
          </p:nvGrpSpPr>
          <p:grpSpPr>
            <a:xfrm>
              <a:off x="5733908" y="4160904"/>
              <a:ext cx="74076" cy="112390"/>
              <a:chOff x="5733908" y="4160904"/>
              <a:chExt cx="74076" cy="112390"/>
            </a:xfrm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F7B42969-99DE-7E6F-F4EC-99382CA1AF94}"/>
                  </a:ext>
                </a:extLst>
              </p:cNvPr>
              <p:cNvSpPr/>
              <p:nvPr/>
            </p:nvSpPr>
            <p:spPr>
              <a:xfrm>
                <a:off x="5738670" y="4165573"/>
                <a:ext cx="64819" cy="103094"/>
              </a:xfrm>
              <a:custGeom>
                <a:avLst/>
                <a:gdLst>
                  <a:gd name="connsiteX0" fmla="*/ 11000 w 64819"/>
                  <a:gd name="connsiteY0" fmla="*/ 852 h 103094"/>
                  <a:gd name="connsiteX1" fmla="*/ 1571 w 64819"/>
                  <a:gd name="connsiteY1" fmla="*/ 6186 h 103094"/>
                  <a:gd name="connsiteX2" fmla="*/ 713 w 64819"/>
                  <a:gd name="connsiteY2" fmla="*/ 11615 h 103094"/>
                  <a:gd name="connsiteX3" fmla="*/ 332 w 64819"/>
                  <a:gd name="connsiteY3" fmla="*/ 90101 h 103094"/>
                  <a:gd name="connsiteX4" fmla="*/ 2237 w 64819"/>
                  <a:gd name="connsiteY4" fmla="*/ 98769 h 103094"/>
                  <a:gd name="connsiteX5" fmla="*/ 12048 w 64819"/>
                  <a:gd name="connsiteY5" fmla="*/ 102674 h 103094"/>
                  <a:gd name="connsiteX6" fmla="*/ 56149 w 64819"/>
                  <a:gd name="connsiteY6" fmla="*/ 100674 h 103094"/>
                  <a:gd name="connsiteX7" fmla="*/ 61769 w 64819"/>
                  <a:gd name="connsiteY7" fmla="*/ 98388 h 103094"/>
                  <a:gd name="connsiteX8" fmla="*/ 64054 w 64819"/>
                  <a:gd name="connsiteY8" fmla="*/ 90101 h 103094"/>
                  <a:gd name="connsiteX9" fmla="*/ 62435 w 64819"/>
                  <a:gd name="connsiteY9" fmla="*/ 4757 h 103094"/>
                  <a:gd name="connsiteX10" fmla="*/ 11000 w 64819"/>
                  <a:gd name="connsiteY10" fmla="*/ 852 h 10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819" h="103094">
                    <a:moveTo>
                      <a:pt x="11000" y="852"/>
                    </a:moveTo>
                    <a:cubicBezTo>
                      <a:pt x="7381" y="1424"/>
                      <a:pt x="3285" y="2567"/>
                      <a:pt x="1571" y="6186"/>
                    </a:cubicBezTo>
                    <a:cubicBezTo>
                      <a:pt x="809" y="7805"/>
                      <a:pt x="713" y="9805"/>
                      <a:pt x="713" y="11615"/>
                    </a:cubicBezTo>
                    <a:cubicBezTo>
                      <a:pt x="-49" y="37714"/>
                      <a:pt x="-239" y="63908"/>
                      <a:pt x="332" y="90101"/>
                    </a:cubicBezTo>
                    <a:cubicBezTo>
                      <a:pt x="428" y="93149"/>
                      <a:pt x="523" y="96388"/>
                      <a:pt x="2237" y="98769"/>
                    </a:cubicBezTo>
                    <a:cubicBezTo>
                      <a:pt x="4428" y="101912"/>
                      <a:pt x="8429" y="102484"/>
                      <a:pt x="12048" y="102674"/>
                    </a:cubicBezTo>
                    <a:cubicBezTo>
                      <a:pt x="26812" y="103627"/>
                      <a:pt x="41576" y="102960"/>
                      <a:pt x="56149" y="100674"/>
                    </a:cubicBezTo>
                    <a:cubicBezTo>
                      <a:pt x="58149" y="100388"/>
                      <a:pt x="60340" y="99912"/>
                      <a:pt x="61769" y="98388"/>
                    </a:cubicBezTo>
                    <a:cubicBezTo>
                      <a:pt x="63769" y="96388"/>
                      <a:pt x="63959" y="93054"/>
                      <a:pt x="64054" y="90101"/>
                    </a:cubicBezTo>
                    <a:cubicBezTo>
                      <a:pt x="64721" y="62002"/>
                      <a:pt x="65960" y="8186"/>
                      <a:pt x="62435" y="4757"/>
                    </a:cubicBezTo>
                    <a:cubicBezTo>
                      <a:pt x="57387" y="-196"/>
                      <a:pt x="21002" y="-863"/>
                      <a:pt x="11000" y="852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CD4E5E69-662B-7B82-8047-C0319187DBEB}"/>
                  </a:ext>
                </a:extLst>
              </p:cNvPr>
              <p:cNvSpPr/>
              <p:nvPr/>
            </p:nvSpPr>
            <p:spPr>
              <a:xfrm>
                <a:off x="5733908" y="4160904"/>
                <a:ext cx="74076" cy="112390"/>
              </a:xfrm>
              <a:custGeom>
                <a:avLst/>
                <a:gdLst>
                  <a:gd name="connsiteX0" fmla="*/ 29574 w 74076"/>
                  <a:gd name="connsiteY0" fmla="*/ 112391 h 112390"/>
                  <a:gd name="connsiteX1" fmla="*/ 16429 w 74076"/>
                  <a:gd name="connsiteY1" fmla="*/ 112010 h 112390"/>
                  <a:gd name="connsiteX2" fmla="*/ 3095 w 74076"/>
                  <a:gd name="connsiteY2" fmla="*/ 106104 h 112390"/>
                  <a:gd name="connsiteX3" fmla="*/ 332 w 74076"/>
                  <a:gd name="connsiteY3" fmla="*/ 94770 h 112390"/>
                  <a:gd name="connsiteX4" fmla="*/ 713 w 74076"/>
                  <a:gd name="connsiteY4" fmla="*/ 16093 h 112390"/>
                  <a:gd name="connsiteX5" fmla="*/ 2047 w 74076"/>
                  <a:gd name="connsiteY5" fmla="*/ 8854 h 112390"/>
                  <a:gd name="connsiteX6" fmla="*/ 14905 w 74076"/>
                  <a:gd name="connsiteY6" fmla="*/ 853 h 112390"/>
                  <a:gd name="connsiteX7" fmla="*/ 14905 w 74076"/>
                  <a:gd name="connsiteY7" fmla="*/ 853 h 112390"/>
                  <a:gd name="connsiteX8" fmla="*/ 70341 w 74076"/>
                  <a:gd name="connsiteY8" fmla="*/ 5996 h 112390"/>
                  <a:gd name="connsiteX9" fmla="*/ 73389 w 74076"/>
                  <a:gd name="connsiteY9" fmla="*/ 93817 h 112390"/>
                  <a:gd name="connsiteX10" fmla="*/ 73389 w 74076"/>
                  <a:gd name="connsiteY10" fmla="*/ 94770 h 112390"/>
                  <a:gd name="connsiteX11" fmla="*/ 69865 w 74076"/>
                  <a:gd name="connsiteY11" fmla="*/ 106295 h 112390"/>
                  <a:gd name="connsiteX12" fmla="*/ 61578 w 74076"/>
                  <a:gd name="connsiteY12" fmla="*/ 109914 h 112390"/>
                  <a:gd name="connsiteX13" fmla="*/ 29574 w 74076"/>
                  <a:gd name="connsiteY13" fmla="*/ 112391 h 112390"/>
                  <a:gd name="connsiteX14" fmla="*/ 16525 w 74076"/>
                  <a:gd name="connsiteY14" fmla="*/ 10092 h 112390"/>
                  <a:gd name="connsiteX15" fmla="*/ 16525 w 74076"/>
                  <a:gd name="connsiteY15" fmla="*/ 10092 h 112390"/>
                  <a:gd name="connsiteX16" fmla="*/ 10619 w 74076"/>
                  <a:gd name="connsiteY16" fmla="*/ 12759 h 112390"/>
                  <a:gd name="connsiteX17" fmla="*/ 10143 w 74076"/>
                  <a:gd name="connsiteY17" fmla="*/ 16379 h 112390"/>
                  <a:gd name="connsiteX18" fmla="*/ 9762 w 74076"/>
                  <a:gd name="connsiteY18" fmla="*/ 94579 h 112390"/>
                  <a:gd name="connsiteX19" fmla="*/ 10810 w 74076"/>
                  <a:gd name="connsiteY19" fmla="*/ 100675 h 112390"/>
                  <a:gd name="connsiteX20" fmla="*/ 17096 w 74076"/>
                  <a:gd name="connsiteY20" fmla="*/ 102580 h 112390"/>
                  <a:gd name="connsiteX21" fmla="*/ 60149 w 74076"/>
                  <a:gd name="connsiteY21" fmla="*/ 100580 h 112390"/>
                  <a:gd name="connsiteX22" fmla="*/ 63197 w 74076"/>
                  <a:gd name="connsiteY22" fmla="*/ 99722 h 112390"/>
                  <a:gd name="connsiteX23" fmla="*/ 64150 w 74076"/>
                  <a:gd name="connsiteY23" fmla="*/ 94579 h 112390"/>
                  <a:gd name="connsiteX24" fmla="*/ 64150 w 74076"/>
                  <a:gd name="connsiteY24" fmla="*/ 93627 h 112390"/>
                  <a:gd name="connsiteX25" fmla="*/ 63483 w 74076"/>
                  <a:gd name="connsiteY25" fmla="*/ 12473 h 112390"/>
                  <a:gd name="connsiteX26" fmla="*/ 16525 w 74076"/>
                  <a:gd name="connsiteY26" fmla="*/ 10092 h 112390"/>
                  <a:gd name="connsiteX27" fmla="*/ 63197 w 74076"/>
                  <a:gd name="connsiteY27" fmla="*/ 11902 h 112390"/>
                  <a:gd name="connsiteX28" fmla="*/ 63197 w 74076"/>
                  <a:gd name="connsiteY28" fmla="*/ 11902 h 112390"/>
                  <a:gd name="connsiteX29" fmla="*/ 63197 w 74076"/>
                  <a:gd name="connsiteY29" fmla="*/ 11902 h 112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4076" h="112390">
                    <a:moveTo>
                      <a:pt x="29574" y="112391"/>
                    </a:moveTo>
                    <a:cubicBezTo>
                      <a:pt x="25193" y="112391"/>
                      <a:pt x="20811" y="112200"/>
                      <a:pt x="16429" y="112010"/>
                    </a:cubicBezTo>
                    <a:cubicBezTo>
                      <a:pt x="13286" y="111819"/>
                      <a:pt x="6809" y="111343"/>
                      <a:pt x="3095" y="106104"/>
                    </a:cubicBezTo>
                    <a:cubicBezTo>
                      <a:pt x="523" y="102389"/>
                      <a:pt x="428" y="97817"/>
                      <a:pt x="332" y="94770"/>
                    </a:cubicBezTo>
                    <a:cubicBezTo>
                      <a:pt x="-239" y="68671"/>
                      <a:pt x="-49" y="42191"/>
                      <a:pt x="713" y="16093"/>
                    </a:cubicBezTo>
                    <a:cubicBezTo>
                      <a:pt x="809" y="14093"/>
                      <a:pt x="904" y="11426"/>
                      <a:pt x="2047" y="8854"/>
                    </a:cubicBezTo>
                    <a:cubicBezTo>
                      <a:pt x="4904" y="2567"/>
                      <a:pt x="12238" y="1329"/>
                      <a:pt x="14905" y="853"/>
                    </a:cubicBezTo>
                    <a:lnTo>
                      <a:pt x="14905" y="853"/>
                    </a:lnTo>
                    <a:cubicBezTo>
                      <a:pt x="22240" y="-385"/>
                      <a:pt x="62816" y="-1338"/>
                      <a:pt x="70341" y="5996"/>
                    </a:cubicBezTo>
                    <a:cubicBezTo>
                      <a:pt x="73675" y="9235"/>
                      <a:pt x="75008" y="18950"/>
                      <a:pt x="73389" y="93817"/>
                    </a:cubicBezTo>
                    <a:lnTo>
                      <a:pt x="73389" y="94770"/>
                    </a:lnTo>
                    <a:cubicBezTo>
                      <a:pt x="73294" y="97722"/>
                      <a:pt x="73199" y="102771"/>
                      <a:pt x="69865" y="106295"/>
                    </a:cubicBezTo>
                    <a:cubicBezTo>
                      <a:pt x="67198" y="109057"/>
                      <a:pt x="63674" y="109629"/>
                      <a:pt x="61578" y="109914"/>
                    </a:cubicBezTo>
                    <a:cubicBezTo>
                      <a:pt x="51005" y="111629"/>
                      <a:pt x="40337" y="112391"/>
                      <a:pt x="29574" y="112391"/>
                    </a:cubicBezTo>
                    <a:close/>
                    <a:moveTo>
                      <a:pt x="16525" y="10092"/>
                    </a:moveTo>
                    <a:lnTo>
                      <a:pt x="16525" y="10092"/>
                    </a:lnTo>
                    <a:cubicBezTo>
                      <a:pt x="13001" y="10664"/>
                      <a:pt x="11191" y="11521"/>
                      <a:pt x="10619" y="12759"/>
                    </a:cubicBezTo>
                    <a:cubicBezTo>
                      <a:pt x="10238" y="13616"/>
                      <a:pt x="10143" y="15140"/>
                      <a:pt x="10143" y="16379"/>
                    </a:cubicBezTo>
                    <a:cubicBezTo>
                      <a:pt x="9381" y="42382"/>
                      <a:pt x="9191" y="68671"/>
                      <a:pt x="9762" y="94579"/>
                    </a:cubicBezTo>
                    <a:cubicBezTo>
                      <a:pt x="9762" y="96579"/>
                      <a:pt x="9857" y="99341"/>
                      <a:pt x="10810" y="100675"/>
                    </a:cubicBezTo>
                    <a:cubicBezTo>
                      <a:pt x="11858" y="102104"/>
                      <a:pt x="14429" y="102485"/>
                      <a:pt x="17096" y="102580"/>
                    </a:cubicBezTo>
                    <a:cubicBezTo>
                      <a:pt x="31479" y="103532"/>
                      <a:pt x="45957" y="102866"/>
                      <a:pt x="60149" y="100580"/>
                    </a:cubicBezTo>
                    <a:cubicBezTo>
                      <a:pt x="61007" y="100485"/>
                      <a:pt x="62626" y="100199"/>
                      <a:pt x="63197" y="99722"/>
                    </a:cubicBezTo>
                    <a:cubicBezTo>
                      <a:pt x="64054" y="98865"/>
                      <a:pt x="64054" y="95817"/>
                      <a:pt x="64150" y="94579"/>
                    </a:cubicBezTo>
                    <a:lnTo>
                      <a:pt x="64150" y="93627"/>
                    </a:lnTo>
                    <a:cubicBezTo>
                      <a:pt x="64626" y="73529"/>
                      <a:pt x="65769" y="21141"/>
                      <a:pt x="63483" y="12473"/>
                    </a:cubicBezTo>
                    <a:cubicBezTo>
                      <a:pt x="57768" y="9616"/>
                      <a:pt x="27193" y="8378"/>
                      <a:pt x="16525" y="10092"/>
                    </a:cubicBezTo>
                    <a:close/>
                    <a:moveTo>
                      <a:pt x="63197" y="11902"/>
                    </a:moveTo>
                    <a:lnTo>
                      <a:pt x="63197" y="11902"/>
                    </a:lnTo>
                    <a:lnTo>
                      <a:pt x="63197" y="11902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23" name="Graphic 6">
              <a:extLst>
                <a:ext uri="{FF2B5EF4-FFF2-40B4-BE49-F238E27FC236}">
                  <a16:creationId xmlns:a16="http://schemas.microsoft.com/office/drawing/2014/main" id="{E18984B9-E6BA-854A-4117-7D9F966BC096}"/>
                </a:ext>
              </a:extLst>
            </p:cNvPr>
            <p:cNvGrpSpPr/>
            <p:nvPr/>
          </p:nvGrpSpPr>
          <p:grpSpPr>
            <a:xfrm>
              <a:off x="6058901" y="4160904"/>
              <a:ext cx="74076" cy="112390"/>
              <a:chOff x="6058901" y="4160904"/>
              <a:chExt cx="74076" cy="112390"/>
            </a:xfrm>
          </p:grpSpPr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26E68D29-53A9-1CD1-67A7-3FA7CB09CD02}"/>
                  </a:ext>
                </a:extLst>
              </p:cNvPr>
              <p:cNvSpPr/>
              <p:nvPr/>
            </p:nvSpPr>
            <p:spPr>
              <a:xfrm>
                <a:off x="6063568" y="4165573"/>
                <a:ext cx="64819" cy="103094"/>
              </a:xfrm>
              <a:custGeom>
                <a:avLst/>
                <a:gdLst>
                  <a:gd name="connsiteX0" fmla="*/ 11000 w 64819"/>
                  <a:gd name="connsiteY0" fmla="*/ 852 h 103094"/>
                  <a:gd name="connsiteX1" fmla="*/ 1571 w 64819"/>
                  <a:gd name="connsiteY1" fmla="*/ 6186 h 103094"/>
                  <a:gd name="connsiteX2" fmla="*/ 713 w 64819"/>
                  <a:gd name="connsiteY2" fmla="*/ 11615 h 103094"/>
                  <a:gd name="connsiteX3" fmla="*/ 332 w 64819"/>
                  <a:gd name="connsiteY3" fmla="*/ 90101 h 103094"/>
                  <a:gd name="connsiteX4" fmla="*/ 2237 w 64819"/>
                  <a:gd name="connsiteY4" fmla="*/ 98769 h 103094"/>
                  <a:gd name="connsiteX5" fmla="*/ 12048 w 64819"/>
                  <a:gd name="connsiteY5" fmla="*/ 102674 h 103094"/>
                  <a:gd name="connsiteX6" fmla="*/ 56149 w 64819"/>
                  <a:gd name="connsiteY6" fmla="*/ 100674 h 103094"/>
                  <a:gd name="connsiteX7" fmla="*/ 61768 w 64819"/>
                  <a:gd name="connsiteY7" fmla="*/ 98388 h 103094"/>
                  <a:gd name="connsiteX8" fmla="*/ 64055 w 64819"/>
                  <a:gd name="connsiteY8" fmla="*/ 90101 h 103094"/>
                  <a:gd name="connsiteX9" fmla="*/ 62435 w 64819"/>
                  <a:gd name="connsiteY9" fmla="*/ 4757 h 103094"/>
                  <a:gd name="connsiteX10" fmla="*/ 11000 w 64819"/>
                  <a:gd name="connsiteY10" fmla="*/ 852 h 10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819" h="103094">
                    <a:moveTo>
                      <a:pt x="11000" y="852"/>
                    </a:moveTo>
                    <a:cubicBezTo>
                      <a:pt x="7381" y="1424"/>
                      <a:pt x="3285" y="2567"/>
                      <a:pt x="1571" y="6186"/>
                    </a:cubicBezTo>
                    <a:cubicBezTo>
                      <a:pt x="808" y="7805"/>
                      <a:pt x="713" y="9805"/>
                      <a:pt x="713" y="11615"/>
                    </a:cubicBezTo>
                    <a:cubicBezTo>
                      <a:pt x="-49" y="37714"/>
                      <a:pt x="-239" y="63908"/>
                      <a:pt x="332" y="90101"/>
                    </a:cubicBezTo>
                    <a:cubicBezTo>
                      <a:pt x="428" y="93149"/>
                      <a:pt x="523" y="96388"/>
                      <a:pt x="2237" y="98769"/>
                    </a:cubicBezTo>
                    <a:cubicBezTo>
                      <a:pt x="4428" y="101912"/>
                      <a:pt x="8429" y="102484"/>
                      <a:pt x="12048" y="102674"/>
                    </a:cubicBezTo>
                    <a:cubicBezTo>
                      <a:pt x="26812" y="103627"/>
                      <a:pt x="41575" y="102960"/>
                      <a:pt x="56149" y="100674"/>
                    </a:cubicBezTo>
                    <a:cubicBezTo>
                      <a:pt x="58149" y="100388"/>
                      <a:pt x="60340" y="99912"/>
                      <a:pt x="61768" y="98388"/>
                    </a:cubicBezTo>
                    <a:cubicBezTo>
                      <a:pt x="63769" y="96388"/>
                      <a:pt x="63959" y="93054"/>
                      <a:pt x="64055" y="90101"/>
                    </a:cubicBezTo>
                    <a:cubicBezTo>
                      <a:pt x="64721" y="62002"/>
                      <a:pt x="65959" y="8186"/>
                      <a:pt x="62435" y="4757"/>
                    </a:cubicBezTo>
                    <a:cubicBezTo>
                      <a:pt x="57387" y="-196"/>
                      <a:pt x="21001" y="-863"/>
                      <a:pt x="11000" y="852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D66FC5D9-C9F1-9CC4-02C1-D2900DABC331}"/>
                  </a:ext>
                </a:extLst>
              </p:cNvPr>
              <p:cNvSpPr/>
              <p:nvPr/>
            </p:nvSpPr>
            <p:spPr>
              <a:xfrm>
                <a:off x="6058901" y="4160904"/>
                <a:ext cx="74076" cy="112390"/>
              </a:xfrm>
              <a:custGeom>
                <a:avLst/>
                <a:gdLst>
                  <a:gd name="connsiteX0" fmla="*/ 29574 w 74076"/>
                  <a:gd name="connsiteY0" fmla="*/ 112391 h 112390"/>
                  <a:gd name="connsiteX1" fmla="*/ 16429 w 74076"/>
                  <a:gd name="connsiteY1" fmla="*/ 112010 h 112390"/>
                  <a:gd name="connsiteX2" fmla="*/ 3094 w 74076"/>
                  <a:gd name="connsiteY2" fmla="*/ 106104 h 112390"/>
                  <a:gd name="connsiteX3" fmla="*/ 332 w 74076"/>
                  <a:gd name="connsiteY3" fmla="*/ 94770 h 112390"/>
                  <a:gd name="connsiteX4" fmla="*/ 713 w 74076"/>
                  <a:gd name="connsiteY4" fmla="*/ 16093 h 112390"/>
                  <a:gd name="connsiteX5" fmla="*/ 2047 w 74076"/>
                  <a:gd name="connsiteY5" fmla="*/ 8854 h 112390"/>
                  <a:gd name="connsiteX6" fmla="*/ 14906 w 74076"/>
                  <a:gd name="connsiteY6" fmla="*/ 853 h 112390"/>
                  <a:gd name="connsiteX7" fmla="*/ 14906 w 74076"/>
                  <a:gd name="connsiteY7" fmla="*/ 853 h 112390"/>
                  <a:gd name="connsiteX8" fmla="*/ 70341 w 74076"/>
                  <a:gd name="connsiteY8" fmla="*/ 5996 h 112390"/>
                  <a:gd name="connsiteX9" fmla="*/ 73389 w 74076"/>
                  <a:gd name="connsiteY9" fmla="*/ 93817 h 112390"/>
                  <a:gd name="connsiteX10" fmla="*/ 73389 w 74076"/>
                  <a:gd name="connsiteY10" fmla="*/ 94865 h 112390"/>
                  <a:gd name="connsiteX11" fmla="*/ 69865 w 74076"/>
                  <a:gd name="connsiteY11" fmla="*/ 106390 h 112390"/>
                  <a:gd name="connsiteX12" fmla="*/ 61578 w 74076"/>
                  <a:gd name="connsiteY12" fmla="*/ 110010 h 112390"/>
                  <a:gd name="connsiteX13" fmla="*/ 29574 w 74076"/>
                  <a:gd name="connsiteY13" fmla="*/ 112391 h 112390"/>
                  <a:gd name="connsiteX14" fmla="*/ 16429 w 74076"/>
                  <a:gd name="connsiteY14" fmla="*/ 10092 h 112390"/>
                  <a:gd name="connsiteX15" fmla="*/ 10524 w 74076"/>
                  <a:gd name="connsiteY15" fmla="*/ 12759 h 112390"/>
                  <a:gd name="connsiteX16" fmla="*/ 10048 w 74076"/>
                  <a:gd name="connsiteY16" fmla="*/ 16379 h 112390"/>
                  <a:gd name="connsiteX17" fmla="*/ 9667 w 74076"/>
                  <a:gd name="connsiteY17" fmla="*/ 94579 h 112390"/>
                  <a:gd name="connsiteX18" fmla="*/ 10715 w 74076"/>
                  <a:gd name="connsiteY18" fmla="*/ 100675 h 112390"/>
                  <a:gd name="connsiteX19" fmla="*/ 17001 w 74076"/>
                  <a:gd name="connsiteY19" fmla="*/ 102580 h 112390"/>
                  <a:gd name="connsiteX20" fmla="*/ 60054 w 74076"/>
                  <a:gd name="connsiteY20" fmla="*/ 100580 h 112390"/>
                  <a:gd name="connsiteX21" fmla="*/ 63007 w 74076"/>
                  <a:gd name="connsiteY21" fmla="*/ 99722 h 112390"/>
                  <a:gd name="connsiteX22" fmla="*/ 63959 w 74076"/>
                  <a:gd name="connsiteY22" fmla="*/ 94579 h 112390"/>
                  <a:gd name="connsiteX23" fmla="*/ 63959 w 74076"/>
                  <a:gd name="connsiteY23" fmla="*/ 93531 h 112390"/>
                  <a:gd name="connsiteX24" fmla="*/ 63293 w 74076"/>
                  <a:gd name="connsiteY24" fmla="*/ 12378 h 112390"/>
                  <a:gd name="connsiteX25" fmla="*/ 16429 w 74076"/>
                  <a:gd name="connsiteY25" fmla="*/ 10092 h 112390"/>
                  <a:gd name="connsiteX26" fmla="*/ 16429 w 74076"/>
                  <a:gd name="connsiteY26" fmla="*/ 10092 h 112390"/>
                  <a:gd name="connsiteX27" fmla="*/ 63197 w 74076"/>
                  <a:gd name="connsiteY27" fmla="*/ 11902 h 112390"/>
                  <a:gd name="connsiteX28" fmla="*/ 63197 w 74076"/>
                  <a:gd name="connsiteY28" fmla="*/ 11902 h 112390"/>
                  <a:gd name="connsiteX29" fmla="*/ 63197 w 74076"/>
                  <a:gd name="connsiteY29" fmla="*/ 11902 h 112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4076" h="112390">
                    <a:moveTo>
                      <a:pt x="29574" y="112391"/>
                    </a:moveTo>
                    <a:cubicBezTo>
                      <a:pt x="25193" y="112391"/>
                      <a:pt x="20811" y="112200"/>
                      <a:pt x="16429" y="112010"/>
                    </a:cubicBezTo>
                    <a:cubicBezTo>
                      <a:pt x="13286" y="111819"/>
                      <a:pt x="6809" y="111343"/>
                      <a:pt x="3094" y="106104"/>
                    </a:cubicBezTo>
                    <a:cubicBezTo>
                      <a:pt x="523" y="102389"/>
                      <a:pt x="427" y="97817"/>
                      <a:pt x="332" y="94770"/>
                    </a:cubicBezTo>
                    <a:cubicBezTo>
                      <a:pt x="-239" y="68671"/>
                      <a:pt x="-49" y="42191"/>
                      <a:pt x="713" y="16093"/>
                    </a:cubicBezTo>
                    <a:cubicBezTo>
                      <a:pt x="809" y="13997"/>
                      <a:pt x="904" y="11426"/>
                      <a:pt x="2047" y="8854"/>
                    </a:cubicBezTo>
                    <a:cubicBezTo>
                      <a:pt x="4904" y="2567"/>
                      <a:pt x="12239" y="1329"/>
                      <a:pt x="14906" y="853"/>
                    </a:cubicBezTo>
                    <a:lnTo>
                      <a:pt x="14906" y="853"/>
                    </a:lnTo>
                    <a:cubicBezTo>
                      <a:pt x="22240" y="-385"/>
                      <a:pt x="62816" y="-1338"/>
                      <a:pt x="70341" y="5996"/>
                    </a:cubicBezTo>
                    <a:cubicBezTo>
                      <a:pt x="73675" y="9235"/>
                      <a:pt x="75008" y="18950"/>
                      <a:pt x="73389" y="93817"/>
                    </a:cubicBezTo>
                    <a:lnTo>
                      <a:pt x="73389" y="94865"/>
                    </a:lnTo>
                    <a:cubicBezTo>
                      <a:pt x="73294" y="97817"/>
                      <a:pt x="73199" y="102866"/>
                      <a:pt x="69865" y="106390"/>
                    </a:cubicBezTo>
                    <a:cubicBezTo>
                      <a:pt x="67198" y="109152"/>
                      <a:pt x="63674" y="109724"/>
                      <a:pt x="61578" y="110010"/>
                    </a:cubicBezTo>
                    <a:cubicBezTo>
                      <a:pt x="51005" y="111629"/>
                      <a:pt x="40242" y="112391"/>
                      <a:pt x="29574" y="112391"/>
                    </a:cubicBezTo>
                    <a:close/>
                    <a:moveTo>
                      <a:pt x="16429" y="10092"/>
                    </a:moveTo>
                    <a:cubicBezTo>
                      <a:pt x="12905" y="10664"/>
                      <a:pt x="11095" y="11521"/>
                      <a:pt x="10524" y="12759"/>
                    </a:cubicBezTo>
                    <a:cubicBezTo>
                      <a:pt x="10143" y="13616"/>
                      <a:pt x="10048" y="15140"/>
                      <a:pt x="10048" y="16379"/>
                    </a:cubicBezTo>
                    <a:cubicBezTo>
                      <a:pt x="9286" y="42287"/>
                      <a:pt x="9095" y="68576"/>
                      <a:pt x="9667" y="94579"/>
                    </a:cubicBezTo>
                    <a:cubicBezTo>
                      <a:pt x="9667" y="96579"/>
                      <a:pt x="9762" y="99341"/>
                      <a:pt x="10715" y="100675"/>
                    </a:cubicBezTo>
                    <a:cubicBezTo>
                      <a:pt x="11762" y="102104"/>
                      <a:pt x="14334" y="102485"/>
                      <a:pt x="17001" y="102580"/>
                    </a:cubicBezTo>
                    <a:cubicBezTo>
                      <a:pt x="31384" y="103532"/>
                      <a:pt x="45862" y="102866"/>
                      <a:pt x="60054" y="100580"/>
                    </a:cubicBezTo>
                    <a:cubicBezTo>
                      <a:pt x="60911" y="100485"/>
                      <a:pt x="62531" y="100199"/>
                      <a:pt x="63007" y="99722"/>
                    </a:cubicBezTo>
                    <a:cubicBezTo>
                      <a:pt x="63864" y="98865"/>
                      <a:pt x="63864" y="95817"/>
                      <a:pt x="63959" y="94579"/>
                    </a:cubicBezTo>
                    <a:lnTo>
                      <a:pt x="63959" y="93531"/>
                    </a:lnTo>
                    <a:cubicBezTo>
                      <a:pt x="64436" y="73433"/>
                      <a:pt x="65578" y="21046"/>
                      <a:pt x="63293" y="12378"/>
                    </a:cubicBezTo>
                    <a:cubicBezTo>
                      <a:pt x="57673" y="9616"/>
                      <a:pt x="27098" y="8378"/>
                      <a:pt x="16429" y="10092"/>
                    </a:cubicBezTo>
                    <a:lnTo>
                      <a:pt x="16429" y="10092"/>
                    </a:lnTo>
                    <a:close/>
                    <a:moveTo>
                      <a:pt x="63197" y="11902"/>
                    </a:moveTo>
                    <a:lnTo>
                      <a:pt x="63197" y="11902"/>
                    </a:lnTo>
                    <a:lnTo>
                      <a:pt x="63197" y="1190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AA713495-C237-AB9C-A811-F33C683CD4BF}"/>
                </a:ext>
              </a:extLst>
            </p:cNvPr>
            <p:cNvSpPr/>
            <p:nvPr/>
          </p:nvSpPr>
          <p:spPr>
            <a:xfrm>
              <a:off x="6056091" y="4059651"/>
              <a:ext cx="90855" cy="10571"/>
            </a:xfrm>
            <a:custGeom>
              <a:avLst/>
              <a:gdLst>
                <a:gd name="connsiteX0" fmla="*/ 45814 w 90855"/>
                <a:gd name="connsiteY0" fmla="*/ 10571 h 10571"/>
                <a:gd name="connsiteX1" fmla="*/ 1046 w 90855"/>
                <a:gd name="connsiteY1" fmla="*/ 3047 h 10571"/>
                <a:gd name="connsiteX2" fmla="*/ 94 w 90855"/>
                <a:gd name="connsiteY2" fmla="*/ 1046 h 10571"/>
                <a:gd name="connsiteX3" fmla="*/ 2094 w 90855"/>
                <a:gd name="connsiteY3" fmla="*/ 94 h 10571"/>
                <a:gd name="connsiteX4" fmla="*/ 88772 w 90855"/>
                <a:gd name="connsiteY4" fmla="*/ 380 h 10571"/>
                <a:gd name="connsiteX5" fmla="*/ 90772 w 90855"/>
                <a:gd name="connsiteY5" fmla="*/ 1332 h 10571"/>
                <a:gd name="connsiteX6" fmla="*/ 89819 w 90855"/>
                <a:gd name="connsiteY6" fmla="*/ 3332 h 10571"/>
                <a:gd name="connsiteX7" fmla="*/ 45814 w 90855"/>
                <a:gd name="connsiteY7" fmla="*/ 10571 h 1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55" h="10571">
                  <a:moveTo>
                    <a:pt x="45814" y="10571"/>
                  </a:moveTo>
                  <a:cubicBezTo>
                    <a:pt x="30669" y="10571"/>
                    <a:pt x="15429" y="8095"/>
                    <a:pt x="1046" y="3047"/>
                  </a:cubicBezTo>
                  <a:cubicBezTo>
                    <a:pt x="189" y="2761"/>
                    <a:pt x="-192" y="1904"/>
                    <a:pt x="94" y="1046"/>
                  </a:cubicBezTo>
                  <a:cubicBezTo>
                    <a:pt x="380" y="189"/>
                    <a:pt x="1237" y="-192"/>
                    <a:pt x="2094" y="94"/>
                  </a:cubicBezTo>
                  <a:cubicBezTo>
                    <a:pt x="30002" y="9809"/>
                    <a:pt x="60768" y="9905"/>
                    <a:pt x="88772" y="380"/>
                  </a:cubicBezTo>
                  <a:cubicBezTo>
                    <a:pt x="89629" y="94"/>
                    <a:pt x="90486" y="570"/>
                    <a:pt x="90772" y="1332"/>
                  </a:cubicBezTo>
                  <a:cubicBezTo>
                    <a:pt x="91057" y="2189"/>
                    <a:pt x="90581" y="3047"/>
                    <a:pt x="89819" y="3332"/>
                  </a:cubicBezTo>
                  <a:cubicBezTo>
                    <a:pt x="75532" y="8190"/>
                    <a:pt x="60673" y="10571"/>
                    <a:pt x="45814" y="1057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25" name="Graphic 6">
              <a:extLst>
                <a:ext uri="{FF2B5EF4-FFF2-40B4-BE49-F238E27FC236}">
                  <a16:creationId xmlns:a16="http://schemas.microsoft.com/office/drawing/2014/main" id="{F67DE5D0-F587-90C4-BE8B-2EFAF8906151}"/>
                </a:ext>
              </a:extLst>
            </p:cNvPr>
            <p:cNvGrpSpPr/>
            <p:nvPr/>
          </p:nvGrpSpPr>
          <p:grpSpPr>
            <a:xfrm>
              <a:off x="6385608" y="4160904"/>
              <a:ext cx="74076" cy="112390"/>
              <a:chOff x="6385608" y="4160904"/>
              <a:chExt cx="74076" cy="112390"/>
            </a:xfrm>
          </p:grpSpPr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6AFD06B2-BA0D-FB3B-4F7B-1AD8407BD983}"/>
                  </a:ext>
                </a:extLst>
              </p:cNvPr>
              <p:cNvSpPr/>
              <p:nvPr/>
            </p:nvSpPr>
            <p:spPr>
              <a:xfrm>
                <a:off x="6390371" y="4165573"/>
                <a:ext cx="64819" cy="103094"/>
              </a:xfrm>
              <a:custGeom>
                <a:avLst/>
                <a:gdLst>
                  <a:gd name="connsiteX0" fmla="*/ 11000 w 64819"/>
                  <a:gd name="connsiteY0" fmla="*/ 852 h 103094"/>
                  <a:gd name="connsiteX1" fmla="*/ 1571 w 64819"/>
                  <a:gd name="connsiteY1" fmla="*/ 6186 h 103094"/>
                  <a:gd name="connsiteX2" fmla="*/ 713 w 64819"/>
                  <a:gd name="connsiteY2" fmla="*/ 11615 h 103094"/>
                  <a:gd name="connsiteX3" fmla="*/ 332 w 64819"/>
                  <a:gd name="connsiteY3" fmla="*/ 90101 h 103094"/>
                  <a:gd name="connsiteX4" fmla="*/ 2237 w 64819"/>
                  <a:gd name="connsiteY4" fmla="*/ 98769 h 103094"/>
                  <a:gd name="connsiteX5" fmla="*/ 12048 w 64819"/>
                  <a:gd name="connsiteY5" fmla="*/ 102674 h 103094"/>
                  <a:gd name="connsiteX6" fmla="*/ 56149 w 64819"/>
                  <a:gd name="connsiteY6" fmla="*/ 100674 h 103094"/>
                  <a:gd name="connsiteX7" fmla="*/ 61769 w 64819"/>
                  <a:gd name="connsiteY7" fmla="*/ 98388 h 103094"/>
                  <a:gd name="connsiteX8" fmla="*/ 64055 w 64819"/>
                  <a:gd name="connsiteY8" fmla="*/ 90101 h 103094"/>
                  <a:gd name="connsiteX9" fmla="*/ 62435 w 64819"/>
                  <a:gd name="connsiteY9" fmla="*/ 4757 h 103094"/>
                  <a:gd name="connsiteX10" fmla="*/ 11000 w 64819"/>
                  <a:gd name="connsiteY10" fmla="*/ 852 h 10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819" h="103094">
                    <a:moveTo>
                      <a:pt x="11000" y="852"/>
                    </a:moveTo>
                    <a:cubicBezTo>
                      <a:pt x="7381" y="1424"/>
                      <a:pt x="3285" y="2567"/>
                      <a:pt x="1571" y="6186"/>
                    </a:cubicBezTo>
                    <a:cubicBezTo>
                      <a:pt x="808" y="7805"/>
                      <a:pt x="713" y="9805"/>
                      <a:pt x="713" y="11615"/>
                    </a:cubicBezTo>
                    <a:cubicBezTo>
                      <a:pt x="-49" y="37714"/>
                      <a:pt x="-239" y="63908"/>
                      <a:pt x="332" y="90101"/>
                    </a:cubicBezTo>
                    <a:cubicBezTo>
                      <a:pt x="428" y="93149"/>
                      <a:pt x="523" y="96388"/>
                      <a:pt x="2237" y="98769"/>
                    </a:cubicBezTo>
                    <a:cubicBezTo>
                      <a:pt x="4428" y="101912"/>
                      <a:pt x="8429" y="102484"/>
                      <a:pt x="12048" y="102674"/>
                    </a:cubicBezTo>
                    <a:cubicBezTo>
                      <a:pt x="26812" y="103627"/>
                      <a:pt x="41575" y="102960"/>
                      <a:pt x="56149" y="100674"/>
                    </a:cubicBezTo>
                    <a:cubicBezTo>
                      <a:pt x="58149" y="100388"/>
                      <a:pt x="60340" y="99912"/>
                      <a:pt x="61769" y="98388"/>
                    </a:cubicBezTo>
                    <a:cubicBezTo>
                      <a:pt x="63769" y="96388"/>
                      <a:pt x="63959" y="93054"/>
                      <a:pt x="64055" y="90101"/>
                    </a:cubicBezTo>
                    <a:cubicBezTo>
                      <a:pt x="64721" y="62002"/>
                      <a:pt x="65959" y="8186"/>
                      <a:pt x="62435" y="4757"/>
                    </a:cubicBezTo>
                    <a:cubicBezTo>
                      <a:pt x="57387" y="-196"/>
                      <a:pt x="21001" y="-863"/>
                      <a:pt x="11000" y="852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E2585F29-6C85-E357-FA59-E65200B665CF}"/>
                  </a:ext>
                </a:extLst>
              </p:cNvPr>
              <p:cNvSpPr/>
              <p:nvPr/>
            </p:nvSpPr>
            <p:spPr>
              <a:xfrm>
                <a:off x="6385608" y="4160904"/>
                <a:ext cx="74076" cy="112390"/>
              </a:xfrm>
              <a:custGeom>
                <a:avLst/>
                <a:gdLst>
                  <a:gd name="connsiteX0" fmla="*/ 29574 w 74076"/>
                  <a:gd name="connsiteY0" fmla="*/ 112391 h 112390"/>
                  <a:gd name="connsiteX1" fmla="*/ 16430 w 74076"/>
                  <a:gd name="connsiteY1" fmla="*/ 112010 h 112390"/>
                  <a:gd name="connsiteX2" fmla="*/ 3095 w 74076"/>
                  <a:gd name="connsiteY2" fmla="*/ 106104 h 112390"/>
                  <a:gd name="connsiteX3" fmla="*/ 332 w 74076"/>
                  <a:gd name="connsiteY3" fmla="*/ 94770 h 112390"/>
                  <a:gd name="connsiteX4" fmla="*/ 713 w 74076"/>
                  <a:gd name="connsiteY4" fmla="*/ 16093 h 112390"/>
                  <a:gd name="connsiteX5" fmla="*/ 2047 w 74076"/>
                  <a:gd name="connsiteY5" fmla="*/ 8854 h 112390"/>
                  <a:gd name="connsiteX6" fmla="*/ 14906 w 74076"/>
                  <a:gd name="connsiteY6" fmla="*/ 853 h 112390"/>
                  <a:gd name="connsiteX7" fmla="*/ 14906 w 74076"/>
                  <a:gd name="connsiteY7" fmla="*/ 853 h 112390"/>
                  <a:gd name="connsiteX8" fmla="*/ 70341 w 74076"/>
                  <a:gd name="connsiteY8" fmla="*/ 5996 h 112390"/>
                  <a:gd name="connsiteX9" fmla="*/ 73389 w 74076"/>
                  <a:gd name="connsiteY9" fmla="*/ 93627 h 112390"/>
                  <a:gd name="connsiteX10" fmla="*/ 73389 w 74076"/>
                  <a:gd name="connsiteY10" fmla="*/ 94770 h 112390"/>
                  <a:gd name="connsiteX11" fmla="*/ 69865 w 74076"/>
                  <a:gd name="connsiteY11" fmla="*/ 106295 h 112390"/>
                  <a:gd name="connsiteX12" fmla="*/ 61578 w 74076"/>
                  <a:gd name="connsiteY12" fmla="*/ 109914 h 112390"/>
                  <a:gd name="connsiteX13" fmla="*/ 29574 w 74076"/>
                  <a:gd name="connsiteY13" fmla="*/ 112391 h 112390"/>
                  <a:gd name="connsiteX14" fmla="*/ 16525 w 74076"/>
                  <a:gd name="connsiteY14" fmla="*/ 10092 h 112390"/>
                  <a:gd name="connsiteX15" fmla="*/ 10619 w 74076"/>
                  <a:gd name="connsiteY15" fmla="*/ 12759 h 112390"/>
                  <a:gd name="connsiteX16" fmla="*/ 10143 w 74076"/>
                  <a:gd name="connsiteY16" fmla="*/ 16379 h 112390"/>
                  <a:gd name="connsiteX17" fmla="*/ 9762 w 74076"/>
                  <a:gd name="connsiteY17" fmla="*/ 94579 h 112390"/>
                  <a:gd name="connsiteX18" fmla="*/ 10810 w 74076"/>
                  <a:gd name="connsiteY18" fmla="*/ 100675 h 112390"/>
                  <a:gd name="connsiteX19" fmla="*/ 17096 w 74076"/>
                  <a:gd name="connsiteY19" fmla="*/ 102580 h 112390"/>
                  <a:gd name="connsiteX20" fmla="*/ 60149 w 74076"/>
                  <a:gd name="connsiteY20" fmla="*/ 100580 h 112390"/>
                  <a:gd name="connsiteX21" fmla="*/ 63197 w 74076"/>
                  <a:gd name="connsiteY21" fmla="*/ 99722 h 112390"/>
                  <a:gd name="connsiteX22" fmla="*/ 64150 w 74076"/>
                  <a:gd name="connsiteY22" fmla="*/ 94579 h 112390"/>
                  <a:gd name="connsiteX23" fmla="*/ 64150 w 74076"/>
                  <a:gd name="connsiteY23" fmla="*/ 93436 h 112390"/>
                  <a:gd name="connsiteX24" fmla="*/ 63483 w 74076"/>
                  <a:gd name="connsiteY24" fmla="*/ 12473 h 112390"/>
                  <a:gd name="connsiteX25" fmla="*/ 16525 w 74076"/>
                  <a:gd name="connsiteY25" fmla="*/ 10092 h 112390"/>
                  <a:gd name="connsiteX26" fmla="*/ 16525 w 74076"/>
                  <a:gd name="connsiteY26" fmla="*/ 10092 h 112390"/>
                  <a:gd name="connsiteX27" fmla="*/ 63197 w 74076"/>
                  <a:gd name="connsiteY27" fmla="*/ 11902 h 112390"/>
                  <a:gd name="connsiteX28" fmla="*/ 63197 w 74076"/>
                  <a:gd name="connsiteY28" fmla="*/ 11902 h 112390"/>
                  <a:gd name="connsiteX29" fmla="*/ 63197 w 74076"/>
                  <a:gd name="connsiteY29" fmla="*/ 11902 h 112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4076" h="112390">
                    <a:moveTo>
                      <a:pt x="29574" y="112391"/>
                    </a:moveTo>
                    <a:cubicBezTo>
                      <a:pt x="25192" y="112391"/>
                      <a:pt x="20811" y="112200"/>
                      <a:pt x="16430" y="112010"/>
                    </a:cubicBezTo>
                    <a:cubicBezTo>
                      <a:pt x="13286" y="111819"/>
                      <a:pt x="6809" y="111343"/>
                      <a:pt x="3095" y="106104"/>
                    </a:cubicBezTo>
                    <a:cubicBezTo>
                      <a:pt x="523" y="102389"/>
                      <a:pt x="428" y="97817"/>
                      <a:pt x="332" y="94770"/>
                    </a:cubicBezTo>
                    <a:cubicBezTo>
                      <a:pt x="-239" y="68671"/>
                      <a:pt x="-49" y="42191"/>
                      <a:pt x="713" y="16093"/>
                    </a:cubicBezTo>
                    <a:cubicBezTo>
                      <a:pt x="808" y="13997"/>
                      <a:pt x="904" y="11426"/>
                      <a:pt x="2047" y="8854"/>
                    </a:cubicBezTo>
                    <a:cubicBezTo>
                      <a:pt x="4904" y="2567"/>
                      <a:pt x="12239" y="1329"/>
                      <a:pt x="14906" y="853"/>
                    </a:cubicBezTo>
                    <a:lnTo>
                      <a:pt x="14906" y="853"/>
                    </a:lnTo>
                    <a:cubicBezTo>
                      <a:pt x="22240" y="-385"/>
                      <a:pt x="62816" y="-1338"/>
                      <a:pt x="70341" y="5996"/>
                    </a:cubicBezTo>
                    <a:cubicBezTo>
                      <a:pt x="73675" y="9235"/>
                      <a:pt x="75008" y="18950"/>
                      <a:pt x="73389" y="93627"/>
                    </a:cubicBezTo>
                    <a:lnTo>
                      <a:pt x="73389" y="94770"/>
                    </a:lnTo>
                    <a:cubicBezTo>
                      <a:pt x="73294" y="97722"/>
                      <a:pt x="73198" y="102771"/>
                      <a:pt x="69865" y="106295"/>
                    </a:cubicBezTo>
                    <a:cubicBezTo>
                      <a:pt x="67198" y="109057"/>
                      <a:pt x="63673" y="109629"/>
                      <a:pt x="61578" y="109914"/>
                    </a:cubicBezTo>
                    <a:cubicBezTo>
                      <a:pt x="51005" y="111629"/>
                      <a:pt x="40242" y="112391"/>
                      <a:pt x="29574" y="112391"/>
                    </a:cubicBezTo>
                    <a:close/>
                    <a:moveTo>
                      <a:pt x="16525" y="10092"/>
                    </a:moveTo>
                    <a:cubicBezTo>
                      <a:pt x="13000" y="10664"/>
                      <a:pt x="11191" y="11521"/>
                      <a:pt x="10619" y="12759"/>
                    </a:cubicBezTo>
                    <a:cubicBezTo>
                      <a:pt x="10238" y="13616"/>
                      <a:pt x="10143" y="15140"/>
                      <a:pt x="10143" y="16379"/>
                    </a:cubicBezTo>
                    <a:cubicBezTo>
                      <a:pt x="9381" y="42382"/>
                      <a:pt x="9190" y="68671"/>
                      <a:pt x="9762" y="94579"/>
                    </a:cubicBezTo>
                    <a:cubicBezTo>
                      <a:pt x="9762" y="96579"/>
                      <a:pt x="9857" y="99341"/>
                      <a:pt x="10810" y="100675"/>
                    </a:cubicBezTo>
                    <a:cubicBezTo>
                      <a:pt x="11857" y="102104"/>
                      <a:pt x="14429" y="102485"/>
                      <a:pt x="17096" y="102580"/>
                    </a:cubicBezTo>
                    <a:cubicBezTo>
                      <a:pt x="31479" y="103532"/>
                      <a:pt x="45957" y="102866"/>
                      <a:pt x="60149" y="100580"/>
                    </a:cubicBezTo>
                    <a:cubicBezTo>
                      <a:pt x="61007" y="100485"/>
                      <a:pt x="62626" y="100199"/>
                      <a:pt x="63197" y="99722"/>
                    </a:cubicBezTo>
                    <a:cubicBezTo>
                      <a:pt x="64055" y="98865"/>
                      <a:pt x="64055" y="95817"/>
                      <a:pt x="64150" y="94579"/>
                    </a:cubicBezTo>
                    <a:lnTo>
                      <a:pt x="64150" y="93436"/>
                    </a:lnTo>
                    <a:cubicBezTo>
                      <a:pt x="64626" y="73433"/>
                      <a:pt x="65769" y="21141"/>
                      <a:pt x="63483" y="12473"/>
                    </a:cubicBezTo>
                    <a:cubicBezTo>
                      <a:pt x="57673" y="9616"/>
                      <a:pt x="27098" y="8378"/>
                      <a:pt x="16525" y="10092"/>
                    </a:cubicBezTo>
                    <a:lnTo>
                      <a:pt x="16525" y="10092"/>
                    </a:lnTo>
                    <a:close/>
                    <a:moveTo>
                      <a:pt x="63197" y="11902"/>
                    </a:moveTo>
                    <a:lnTo>
                      <a:pt x="63197" y="11902"/>
                    </a:lnTo>
                    <a:lnTo>
                      <a:pt x="63197" y="11902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240" name="Graphic 6">
            <a:extLst>
              <a:ext uri="{FF2B5EF4-FFF2-40B4-BE49-F238E27FC236}">
                <a16:creationId xmlns:a16="http://schemas.microsoft.com/office/drawing/2014/main" id="{31A72010-8227-E8CE-9B84-EA6FA40C6BD4}"/>
              </a:ext>
            </a:extLst>
          </p:cNvPr>
          <p:cNvGrpSpPr/>
          <p:nvPr userDrawn="1"/>
        </p:nvGrpSpPr>
        <p:grpSpPr>
          <a:xfrm>
            <a:off x="11028038" y="5344969"/>
            <a:ext cx="408140" cy="621317"/>
            <a:chOff x="4815807" y="2991800"/>
            <a:chExt cx="408140" cy="621317"/>
          </a:xfrm>
        </p:grpSpPr>
        <p:grpSp>
          <p:nvGrpSpPr>
            <p:cNvPr id="241" name="Graphic 6">
              <a:extLst>
                <a:ext uri="{FF2B5EF4-FFF2-40B4-BE49-F238E27FC236}">
                  <a16:creationId xmlns:a16="http://schemas.microsoft.com/office/drawing/2014/main" id="{5BE88BA6-3F38-3E4E-ABD1-6A4AF9E4D32F}"/>
                </a:ext>
              </a:extLst>
            </p:cNvPr>
            <p:cNvGrpSpPr/>
            <p:nvPr/>
          </p:nvGrpSpPr>
          <p:grpSpPr>
            <a:xfrm>
              <a:off x="4833435" y="3110381"/>
              <a:ext cx="372748" cy="502736"/>
              <a:chOff x="4833435" y="3110381"/>
              <a:chExt cx="372748" cy="502736"/>
            </a:xfrm>
          </p:grpSpPr>
          <p:sp>
            <p:nvSpPr>
              <p:cNvPr id="1025" name="Freeform: Shape 1024">
                <a:extLst>
                  <a:ext uri="{FF2B5EF4-FFF2-40B4-BE49-F238E27FC236}">
                    <a16:creationId xmlns:a16="http://schemas.microsoft.com/office/drawing/2014/main" id="{71A299CE-D592-4E6F-BA9C-BABB724092B8}"/>
                  </a:ext>
                </a:extLst>
              </p:cNvPr>
              <p:cNvSpPr/>
              <p:nvPr/>
            </p:nvSpPr>
            <p:spPr>
              <a:xfrm>
                <a:off x="4838010" y="3115062"/>
                <a:ext cx="363574" cy="493413"/>
              </a:xfrm>
              <a:custGeom>
                <a:avLst/>
                <a:gdLst>
                  <a:gd name="connsiteX0" fmla="*/ 40885 w 363574"/>
                  <a:gd name="connsiteY0" fmla="*/ 288314 h 493413"/>
                  <a:gd name="connsiteX1" fmla="*/ 4500 w 363574"/>
                  <a:gd name="connsiteY1" fmla="*/ 153440 h 493413"/>
                  <a:gd name="connsiteX2" fmla="*/ 73080 w 363574"/>
                  <a:gd name="connsiteY2" fmla="*/ 2088 h 493413"/>
                  <a:gd name="connsiteX3" fmla="*/ 190809 w 363574"/>
                  <a:gd name="connsiteY3" fmla="*/ 24948 h 493413"/>
                  <a:gd name="connsiteX4" fmla="*/ 301203 w 363574"/>
                  <a:gd name="connsiteY4" fmla="*/ 6089 h 493413"/>
                  <a:gd name="connsiteX5" fmla="*/ 362354 w 363574"/>
                  <a:gd name="connsiteY5" fmla="*/ 77145 h 493413"/>
                  <a:gd name="connsiteX6" fmla="*/ 351400 w 363574"/>
                  <a:gd name="connsiteY6" fmla="*/ 168776 h 493413"/>
                  <a:gd name="connsiteX7" fmla="*/ 327016 w 363574"/>
                  <a:gd name="connsiteY7" fmla="*/ 259073 h 493413"/>
                  <a:gd name="connsiteX8" fmla="*/ 327302 w 363574"/>
                  <a:gd name="connsiteY8" fmla="*/ 359371 h 493413"/>
                  <a:gd name="connsiteX9" fmla="*/ 278725 w 363574"/>
                  <a:gd name="connsiteY9" fmla="*/ 488339 h 493413"/>
                  <a:gd name="connsiteX10" fmla="*/ 243958 w 363574"/>
                  <a:gd name="connsiteY10" fmla="*/ 434238 h 493413"/>
                  <a:gd name="connsiteX11" fmla="*/ 213955 w 363574"/>
                  <a:gd name="connsiteY11" fmla="*/ 322414 h 493413"/>
                  <a:gd name="connsiteX12" fmla="*/ 177569 w 363574"/>
                  <a:gd name="connsiteY12" fmla="*/ 312984 h 493413"/>
                  <a:gd name="connsiteX13" fmla="*/ 125086 w 363574"/>
                  <a:gd name="connsiteY13" fmla="*/ 448811 h 493413"/>
                  <a:gd name="connsiteX14" fmla="*/ 99655 w 363574"/>
                  <a:gd name="connsiteY14" fmla="*/ 493388 h 493413"/>
                  <a:gd name="connsiteX15" fmla="*/ 40885 w 363574"/>
                  <a:gd name="connsiteY15" fmla="*/ 288314 h 49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3574" h="493413">
                    <a:moveTo>
                      <a:pt x="40885" y="288314"/>
                    </a:moveTo>
                    <a:cubicBezTo>
                      <a:pt x="42790" y="231926"/>
                      <a:pt x="16025" y="208400"/>
                      <a:pt x="4500" y="153440"/>
                    </a:cubicBezTo>
                    <a:cubicBezTo>
                      <a:pt x="-16455" y="54000"/>
                      <a:pt x="40790" y="9613"/>
                      <a:pt x="73080" y="2088"/>
                    </a:cubicBezTo>
                    <a:cubicBezTo>
                      <a:pt x="119181" y="-8675"/>
                      <a:pt x="145660" y="25710"/>
                      <a:pt x="190809" y="24948"/>
                    </a:cubicBezTo>
                    <a:cubicBezTo>
                      <a:pt x="227480" y="24281"/>
                      <a:pt x="266437" y="-6675"/>
                      <a:pt x="301203" y="6089"/>
                    </a:cubicBezTo>
                    <a:cubicBezTo>
                      <a:pt x="328064" y="15995"/>
                      <a:pt x="358258" y="46380"/>
                      <a:pt x="362354" y="77145"/>
                    </a:cubicBezTo>
                    <a:cubicBezTo>
                      <a:pt x="366450" y="107911"/>
                      <a:pt x="359592" y="139058"/>
                      <a:pt x="351400" y="168776"/>
                    </a:cubicBezTo>
                    <a:cubicBezTo>
                      <a:pt x="343209" y="198494"/>
                      <a:pt x="329112" y="228117"/>
                      <a:pt x="327016" y="259073"/>
                    </a:cubicBezTo>
                    <a:cubicBezTo>
                      <a:pt x="324826" y="292505"/>
                      <a:pt x="331207" y="326129"/>
                      <a:pt x="327302" y="359371"/>
                    </a:cubicBezTo>
                    <a:cubicBezTo>
                      <a:pt x="317491" y="443953"/>
                      <a:pt x="300727" y="491292"/>
                      <a:pt x="278725" y="488339"/>
                    </a:cubicBezTo>
                    <a:cubicBezTo>
                      <a:pt x="252531" y="488339"/>
                      <a:pt x="246911" y="458145"/>
                      <a:pt x="243958" y="434238"/>
                    </a:cubicBezTo>
                    <a:cubicBezTo>
                      <a:pt x="237005" y="378135"/>
                      <a:pt x="228718" y="336511"/>
                      <a:pt x="213955" y="322414"/>
                    </a:cubicBezTo>
                    <a:cubicBezTo>
                      <a:pt x="204049" y="312984"/>
                      <a:pt x="189761" y="307936"/>
                      <a:pt x="177569" y="312984"/>
                    </a:cubicBezTo>
                    <a:cubicBezTo>
                      <a:pt x="130039" y="332606"/>
                      <a:pt x="129087" y="426236"/>
                      <a:pt x="125086" y="448811"/>
                    </a:cubicBezTo>
                    <a:cubicBezTo>
                      <a:pt x="121943" y="466622"/>
                      <a:pt x="116133" y="492530"/>
                      <a:pt x="99655" y="493388"/>
                    </a:cubicBezTo>
                    <a:cubicBezTo>
                      <a:pt x="51363" y="495674"/>
                      <a:pt x="38885" y="346989"/>
                      <a:pt x="40885" y="288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26" name="Freeform: Shape 1025">
                <a:extLst>
                  <a:ext uri="{FF2B5EF4-FFF2-40B4-BE49-F238E27FC236}">
                    <a16:creationId xmlns:a16="http://schemas.microsoft.com/office/drawing/2014/main" id="{2E30F226-26D9-EA8A-6622-400BE90F8B1D}"/>
                  </a:ext>
                </a:extLst>
              </p:cNvPr>
              <p:cNvSpPr/>
              <p:nvPr/>
            </p:nvSpPr>
            <p:spPr>
              <a:xfrm>
                <a:off x="4833435" y="3110381"/>
                <a:ext cx="372748" cy="502736"/>
              </a:xfrm>
              <a:custGeom>
                <a:avLst/>
                <a:gdLst>
                  <a:gd name="connsiteX0" fmla="*/ 103086 w 372748"/>
                  <a:gd name="connsiteY0" fmla="*/ 502736 h 502736"/>
                  <a:gd name="connsiteX1" fmla="*/ 81655 w 372748"/>
                  <a:gd name="connsiteY1" fmla="*/ 493116 h 502736"/>
                  <a:gd name="connsiteX2" fmla="*/ 40793 w 372748"/>
                  <a:gd name="connsiteY2" fmla="*/ 292901 h 502736"/>
                  <a:gd name="connsiteX3" fmla="*/ 45460 w 372748"/>
                  <a:gd name="connsiteY3" fmla="*/ 293091 h 502736"/>
                  <a:gd name="connsiteX4" fmla="*/ 40793 w 372748"/>
                  <a:gd name="connsiteY4" fmla="*/ 292901 h 502736"/>
                  <a:gd name="connsiteX5" fmla="*/ 23172 w 372748"/>
                  <a:gd name="connsiteY5" fmla="*/ 214986 h 502736"/>
                  <a:gd name="connsiteX6" fmla="*/ 4503 w 372748"/>
                  <a:gd name="connsiteY6" fmla="*/ 159074 h 502736"/>
                  <a:gd name="connsiteX7" fmla="*/ 76607 w 372748"/>
                  <a:gd name="connsiteY7" fmla="*/ 2198 h 502736"/>
                  <a:gd name="connsiteX8" fmla="*/ 144425 w 372748"/>
                  <a:gd name="connsiteY8" fmla="*/ 12485 h 502736"/>
                  <a:gd name="connsiteX9" fmla="*/ 195288 w 372748"/>
                  <a:gd name="connsiteY9" fmla="*/ 24962 h 502736"/>
                  <a:gd name="connsiteX10" fmla="*/ 239770 w 372748"/>
                  <a:gd name="connsiteY10" fmla="*/ 14199 h 502736"/>
                  <a:gd name="connsiteX11" fmla="*/ 307398 w 372748"/>
                  <a:gd name="connsiteY11" fmla="*/ 6389 h 502736"/>
                  <a:gd name="connsiteX12" fmla="*/ 371501 w 372748"/>
                  <a:gd name="connsiteY12" fmla="*/ 81160 h 502736"/>
                  <a:gd name="connsiteX13" fmla="*/ 360452 w 372748"/>
                  <a:gd name="connsiteY13" fmla="*/ 174600 h 502736"/>
                  <a:gd name="connsiteX14" fmla="*/ 351213 w 372748"/>
                  <a:gd name="connsiteY14" fmla="*/ 203461 h 502736"/>
                  <a:gd name="connsiteX15" fmla="*/ 336258 w 372748"/>
                  <a:gd name="connsiteY15" fmla="*/ 264040 h 502736"/>
                  <a:gd name="connsiteX16" fmla="*/ 336830 w 372748"/>
                  <a:gd name="connsiteY16" fmla="*/ 309379 h 502736"/>
                  <a:gd name="connsiteX17" fmla="*/ 336544 w 372748"/>
                  <a:gd name="connsiteY17" fmla="*/ 364624 h 502736"/>
                  <a:gd name="connsiteX18" fmla="*/ 298063 w 372748"/>
                  <a:gd name="connsiteY18" fmla="*/ 493116 h 502736"/>
                  <a:gd name="connsiteX19" fmla="*/ 283014 w 372748"/>
                  <a:gd name="connsiteY19" fmla="*/ 497688 h 502736"/>
                  <a:gd name="connsiteX20" fmla="*/ 243866 w 372748"/>
                  <a:gd name="connsiteY20" fmla="*/ 439490 h 502736"/>
                  <a:gd name="connsiteX21" fmla="*/ 215291 w 372748"/>
                  <a:gd name="connsiteY21" fmla="*/ 330429 h 502736"/>
                  <a:gd name="connsiteX22" fmla="*/ 183858 w 372748"/>
                  <a:gd name="connsiteY22" fmla="*/ 321952 h 502736"/>
                  <a:gd name="connsiteX23" fmla="*/ 136138 w 372748"/>
                  <a:gd name="connsiteY23" fmla="*/ 438062 h 502736"/>
                  <a:gd name="connsiteX24" fmla="*/ 134138 w 372748"/>
                  <a:gd name="connsiteY24" fmla="*/ 454254 h 502736"/>
                  <a:gd name="connsiteX25" fmla="*/ 104324 w 372748"/>
                  <a:gd name="connsiteY25" fmla="*/ 502641 h 502736"/>
                  <a:gd name="connsiteX26" fmla="*/ 103086 w 372748"/>
                  <a:gd name="connsiteY26" fmla="*/ 502736 h 502736"/>
                  <a:gd name="connsiteX27" fmla="*/ 95371 w 372748"/>
                  <a:gd name="connsiteY27" fmla="*/ 9341 h 502736"/>
                  <a:gd name="connsiteX28" fmla="*/ 78702 w 372748"/>
                  <a:gd name="connsiteY28" fmla="*/ 11342 h 502736"/>
                  <a:gd name="connsiteX29" fmla="*/ 13647 w 372748"/>
                  <a:gd name="connsiteY29" fmla="*/ 157169 h 502736"/>
                  <a:gd name="connsiteX30" fmla="*/ 31744 w 372748"/>
                  <a:gd name="connsiteY30" fmla="*/ 211367 h 502736"/>
                  <a:gd name="connsiteX31" fmla="*/ 50127 w 372748"/>
                  <a:gd name="connsiteY31" fmla="*/ 293186 h 502736"/>
                  <a:gd name="connsiteX32" fmla="*/ 50127 w 372748"/>
                  <a:gd name="connsiteY32" fmla="*/ 293186 h 502736"/>
                  <a:gd name="connsiteX33" fmla="*/ 88132 w 372748"/>
                  <a:gd name="connsiteY33" fmla="*/ 486449 h 502736"/>
                  <a:gd name="connsiteX34" fmla="*/ 103943 w 372748"/>
                  <a:gd name="connsiteY34" fmla="*/ 493402 h 502736"/>
                  <a:gd name="connsiteX35" fmla="*/ 124994 w 372748"/>
                  <a:gd name="connsiteY35" fmla="*/ 452730 h 502736"/>
                  <a:gd name="connsiteX36" fmla="*/ 126804 w 372748"/>
                  <a:gd name="connsiteY36" fmla="*/ 437204 h 502736"/>
                  <a:gd name="connsiteX37" fmla="*/ 180239 w 372748"/>
                  <a:gd name="connsiteY37" fmla="*/ 313379 h 502736"/>
                  <a:gd name="connsiteX38" fmla="*/ 221673 w 372748"/>
                  <a:gd name="connsiteY38" fmla="*/ 323762 h 502736"/>
                  <a:gd name="connsiteX39" fmla="*/ 253105 w 372748"/>
                  <a:gd name="connsiteY39" fmla="*/ 438443 h 502736"/>
                  <a:gd name="connsiteX40" fmla="*/ 283204 w 372748"/>
                  <a:gd name="connsiteY40" fmla="*/ 488449 h 502736"/>
                  <a:gd name="connsiteX41" fmla="*/ 283775 w 372748"/>
                  <a:gd name="connsiteY41" fmla="*/ 488449 h 502736"/>
                  <a:gd name="connsiteX42" fmla="*/ 292157 w 372748"/>
                  <a:gd name="connsiteY42" fmla="*/ 485782 h 502736"/>
                  <a:gd name="connsiteX43" fmla="*/ 327114 w 372748"/>
                  <a:gd name="connsiteY43" fmla="*/ 363576 h 502736"/>
                  <a:gd name="connsiteX44" fmla="*/ 327305 w 372748"/>
                  <a:gd name="connsiteY44" fmla="*/ 309855 h 502736"/>
                  <a:gd name="connsiteX45" fmla="*/ 326733 w 372748"/>
                  <a:gd name="connsiteY45" fmla="*/ 263469 h 502736"/>
                  <a:gd name="connsiteX46" fmla="*/ 342164 w 372748"/>
                  <a:gd name="connsiteY46" fmla="*/ 200508 h 502736"/>
                  <a:gd name="connsiteX47" fmla="*/ 351213 w 372748"/>
                  <a:gd name="connsiteY47" fmla="*/ 172219 h 502736"/>
                  <a:gd name="connsiteX48" fmla="*/ 362071 w 372748"/>
                  <a:gd name="connsiteY48" fmla="*/ 82494 h 502736"/>
                  <a:gd name="connsiteX49" fmla="*/ 303968 w 372748"/>
                  <a:gd name="connsiteY49" fmla="*/ 15247 h 502736"/>
                  <a:gd name="connsiteX50" fmla="*/ 242628 w 372748"/>
                  <a:gd name="connsiteY50" fmla="*/ 23057 h 502736"/>
                  <a:gd name="connsiteX51" fmla="*/ 195288 w 372748"/>
                  <a:gd name="connsiteY51" fmla="*/ 34392 h 502736"/>
                  <a:gd name="connsiteX52" fmla="*/ 140805 w 372748"/>
                  <a:gd name="connsiteY52" fmla="*/ 21248 h 502736"/>
                  <a:gd name="connsiteX53" fmla="*/ 95371 w 372748"/>
                  <a:gd name="connsiteY53" fmla="*/ 9341 h 502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372748" h="502736">
                    <a:moveTo>
                      <a:pt x="103086" y="502736"/>
                    </a:moveTo>
                    <a:cubicBezTo>
                      <a:pt x="95371" y="502736"/>
                      <a:pt x="88132" y="499498"/>
                      <a:pt x="81655" y="493116"/>
                    </a:cubicBezTo>
                    <a:cubicBezTo>
                      <a:pt x="47174" y="459112"/>
                      <a:pt x="39173" y="341383"/>
                      <a:pt x="40793" y="292901"/>
                    </a:cubicBezTo>
                    <a:lnTo>
                      <a:pt x="45460" y="293091"/>
                    </a:lnTo>
                    <a:lnTo>
                      <a:pt x="40793" y="292901"/>
                    </a:lnTo>
                    <a:cubicBezTo>
                      <a:pt x="41936" y="260135"/>
                      <a:pt x="33173" y="239180"/>
                      <a:pt x="23172" y="214986"/>
                    </a:cubicBezTo>
                    <a:cubicBezTo>
                      <a:pt x="16314" y="198508"/>
                      <a:pt x="9265" y="181553"/>
                      <a:pt x="4503" y="159074"/>
                    </a:cubicBezTo>
                    <a:cubicBezTo>
                      <a:pt x="-15976" y="61824"/>
                      <a:pt x="37840" y="11246"/>
                      <a:pt x="76607" y="2198"/>
                    </a:cubicBezTo>
                    <a:cubicBezTo>
                      <a:pt x="103563" y="-4089"/>
                      <a:pt x="124327" y="4293"/>
                      <a:pt x="144425" y="12485"/>
                    </a:cubicBezTo>
                    <a:cubicBezTo>
                      <a:pt x="159950" y="18771"/>
                      <a:pt x="176048" y="25344"/>
                      <a:pt x="195288" y="24962"/>
                    </a:cubicBezTo>
                    <a:cubicBezTo>
                      <a:pt x="209576" y="24677"/>
                      <a:pt x="224911" y="19343"/>
                      <a:pt x="239770" y="14199"/>
                    </a:cubicBezTo>
                    <a:cubicBezTo>
                      <a:pt x="262154" y="6389"/>
                      <a:pt x="285395" y="-1708"/>
                      <a:pt x="307398" y="6389"/>
                    </a:cubicBezTo>
                    <a:cubicBezTo>
                      <a:pt x="334830" y="16485"/>
                      <a:pt x="367119" y="48013"/>
                      <a:pt x="371501" y="81160"/>
                    </a:cubicBezTo>
                    <a:cubicBezTo>
                      <a:pt x="375692" y="112878"/>
                      <a:pt x="368643" y="144882"/>
                      <a:pt x="360452" y="174600"/>
                    </a:cubicBezTo>
                    <a:cubicBezTo>
                      <a:pt x="357785" y="184220"/>
                      <a:pt x="354451" y="194031"/>
                      <a:pt x="351213" y="203461"/>
                    </a:cubicBezTo>
                    <a:cubicBezTo>
                      <a:pt x="344545" y="223178"/>
                      <a:pt x="337592" y="243561"/>
                      <a:pt x="336258" y="264040"/>
                    </a:cubicBezTo>
                    <a:cubicBezTo>
                      <a:pt x="335306" y="278994"/>
                      <a:pt x="336068" y="294425"/>
                      <a:pt x="336830" y="309379"/>
                    </a:cubicBezTo>
                    <a:cubicBezTo>
                      <a:pt x="337782" y="327476"/>
                      <a:pt x="338735" y="346145"/>
                      <a:pt x="336544" y="364624"/>
                    </a:cubicBezTo>
                    <a:cubicBezTo>
                      <a:pt x="328162" y="436538"/>
                      <a:pt x="315208" y="479781"/>
                      <a:pt x="298063" y="493116"/>
                    </a:cubicBezTo>
                    <a:cubicBezTo>
                      <a:pt x="293396" y="496736"/>
                      <a:pt x="288348" y="498355"/>
                      <a:pt x="283014" y="497688"/>
                    </a:cubicBezTo>
                    <a:cubicBezTo>
                      <a:pt x="251105" y="497403"/>
                      <a:pt x="246247" y="458350"/>
                      <a:pt x="243866" y="439490"/>
                    </a:cubicBezTo>
                    <a:cubicBezTo>
                      <a:pt x="238151" y="393675"/>
                      <a:pt x="230340" y="344907"/>
                      <a:pt x="215291" y="330429"/>
                    </a:cubicBezTo>
                    <a:cubicBezTo>
                      <a:pt x="205766" y="321380"/>
                      <a:pt x="193479" y="318047"/>
                      <a:pt x="183858" y="321952"/>
                    </a:cubicBezTo>
                    <a:cubicBezTo>
                      <a:pt x="146615" y="337382"/>
                      <a:pt x="139567" y="405391"/>
                      <a:pt x="136138" y="438062"/>
                    </a:cubicBezTo>
                    <a:cubicBezTo>
                      <a:pt x="135471" y="445015"/>
                      <a:pt x="134900" y="450444"/>
                      <a:pt x="134138" y="454254"/>
                    </a:cubicBezTo>
                    <a:cubicBezTo>
                      <a:pt x="131375" y="469590"/>
                      <a:pt x="125756" y="501594"/>
                      <a:pt x="104324" y="502641"/>
                    </a:cubicBezTo>
                    <a:cubicBezTo>
                      <a:pt x="103943" y="502736"/>
                      <a:pt x="103467" y="502736"/>
                      <a:pt x="103086" y="502736"/>
                    </a:cubicBezTo>
                    <a:close/>
                    <a:moveTo>
                      <a:pt x="95371" y="9341"/>
                    </a:moveTo>
                    <a:cubicBezTo>
                      <a:pt x="90037" y="9341"/>
                      <a:pt x="84608" y="9913"/>
                      <a:pt x="78702" y="11342"/>
                    </a:cubicBezTo>
                    <a:cubicBezTo>
                      <a:pt x="43460" y="19628"/>
                      <a:pt x="-5403" y="66491"/>
                      <a:pt x="13647" y="157169"/>
                    </a:cubicBezTo>
                    <a:cubicBezTo>
                      <a:pt x="18218" y="178791"/>
                      <a:pt x="25076" y="195365"/>
                      <a:pt x="31744" y="211367"/>
                    </a:cubicBezTo>
                    <a:cubicBezTo>
                      <a:pt x="41840" y="235560"/>
                      <a:pt x="51270" y="258325"/>
                      <a:pt x="50127" y="293186"/>
                    </a:cubicBezTo>
                    <a:lnTo>
                      <a:pt x="50127" y="293186"/>
                    </a:lnTo>
                    <a:cubicBezTo>
                      <a:pt x="48413" y="344050"/>
                      <a:pt x="58033" y="456731"/>
                      <a:pt x="88132" y="486449"/>
                    </a:cubicBezTo>
                    <a:cubicBezTo>
                      <a:pt x="93180" y="491402"/>
                      <a:pt x="98324" y="493688"/>
                      <a:pt x="103943" y="493402"/>
                    </a:cubicBezTo>
                    <a:cubicBezTo>
                      <a:pt x="117850" y="492735"/>
                      <a:pt x="123089" y="463684"/>
                      <a:pt x="124994" y="452730"/>
                    </a:cubicBezTo>
                    <a:cubicBezTo>
                      <a:pt x="125565" y="449301"/>
                      <a:pt x="126137" y="443682"/>
                      <a:pt x="126804" y="437204"/>
                    </a:cubicBezTo>
                    <a:cubicBezTo>
                      <a:pt x="130614" y="400057"/>
                      <a:pt x="137757" y="330905"/>
                      <a:pt x="180239" y="313379"/>
                    </a:cubicBezTo>
                    <a:cubicBezTo>
                      <a:pt x="193193" y="308045"/>
                      <a:pt x="209481" y="312046"/>
                      <a:pt x="221673" y="323762"/>
                    </a:cubicBezTo>
                    <a:cubicBezTo>
                      <a:pt x="235579" y="337001"/>
                      <a:pt x="244628" y="370244"/>
                      <a:pt x="253105" y="438443"/>
                    </a:cubicBezTo>
                    <a:cubicBezTo>
                      <a:pt x="256343" y="464446"/>
                      <a:pt x="262154" y="488449"/>
                      <a:pt x="283204" y="488449"/>
                    </a:cubicBezTo>
                    <a:cubicBezTo>
                      <a:pt x="283395" y="488449"/>
                      <a:pt x="283585" y="488449"/>
                      <a:pt x="283775" y="488449"/>
                    </a:cubicBezTo>
                    <a:cubicBezTo>
                      <a:pt x="286633" y="488830"/>
                      <a:pt x="289300" y="487973"/>
                      <a:pt x="292157" y="485782"/>
                    </a:cubicBezTo>
                    <a:cubicBezTo>
                      <a:pt x="300730" y="479115"/>
                      <a:pt x="316541" y="454445"/>
                      <a:pt x="327114" y="363576"/>
                    </a:cubicBezTo>
                    <a:cubicBezTo>
                      <a:pt x="329210" y="345860"/>
                      <a:pt x="328257" y="327572"/>
                      <a:pt x="327305" y="309855"/>
                    </a:cubicBezTo>
                    <a:cubicBezTo>
                      <a:pt x="326543" y="294711"/>
                      <a:pt x="325686" y="278994"/>
                      <a:pt x="326733" y="263469"/>
                    </a:cubicBezTo>
                    <a:cubicBezTo>
                      <a:pt x="328162" y="241751"/>
                      <a:pt x="335306" y="220796"/>
                      <a:pt x="342164" y="200508"/>
                    </a:cubicBezTo>
                    <a:cubicBezTo>
                      <a:pt x="345307" y="191174"/>
                      <a:pt x="348641" y="181553"/>
                      <a:pt x="351213" y="172219"/>
                    </a:cubicBezTo>
                    <a:cubicBezTo>
                      <a:pt x="359214" y="143358"/>
                      <a:pt x="366072" y="112592"/>
                      <a:pt x="362071" y="82494"/>
                    </a:cubicBezTo>
                    <a:cubicBezTo>
                      <a:pt x="358261" y="53633"/>
                      <a:pt x="328924" y="24486"/>
                      <a:pt x="303968" y="15247"/>
                    </a:cubicBezTo>
                    <a:cubicBezTo>
                      <a:pt x="285109" y="8294"/>
                      <a:pt x="264440" y="15437"/>
                      <a:pt x="242628" y="23057"/>
                    </a:cubicBezTo>
                    <a:cubicBezTo>
                      <a:pt x="227102" y="28487"/>
                      <a:pt x="211100" y="34106"/>
                      <a:pt x="195288" y="34392"/>
                    </a:cubicBezTo>
                    <a:cubicBezTo>
                      <a:pt x="174238" y="34773"/>
                      <a:pt x="157188" y="27915"/>
                      <a:pt x="140805" y="21248"/>
                    </a:cubicBezTo>
                    <a:cubicBezTo>
                      <a:pt x="126041" y="15152"/>
                      <a:pt x="111849" y="9341"/>
                      <a:pt x="95371" y="93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F733C1B3-913F-B725-F0DC-CF45002CECD5}"/>
                </a:ext>
              </a:extLst>
            </p:cNvPr>
            <p:cNvSpPr/>
            <p:nvPr/>
          </p:nvSpPr>
          <p:spPr>
            <a:xfrm>
              <a:off x="4977045" y="3152061"/>
              <a:ext cx="114589" cy="19381"/>
            </a:xfrm>
            <a:custGeom>
              <a:avLst/>
              <a:gdLst>
                <a:gd name="connsiteX0" fmla="*/ 64251 w 114589"/>
                <a:gd name="connsiteY0" fmla="*/ 19382 h 19381"/>
                <a:gd name="connsiteX1" fmla="*/ 40058 w 114589"/>
                <a:gd name="connsiteY1" fmla="*/ 17572 h 19381"/>
                <a:gd name="connsiteX2" fmla="*/ 624 w 114589"/>
                <a:gd name="connsiteY2" fmla="*/ 5475 h 19381"/>
                <a:gd name="connsiteX3" fmla="*/ 338 w 114589"/>
                <a:gd name="connsiteY3" fmla="*/ 3285 h 19381"/>
                <a:gd name="connsiteX4" fmla="*/ 2529 w 114589"/>
                <a:gd name="connsiteY4" fmla="*/ 2999 h 19381"/>
                <a:gd name="connsiteX5" fmla="*/ 40439 w 114589"/>
                <a:gd name="connsiteY5" fmla="*/ 14429 h 19381"/>
                <a:gd name="connsiteX6" fmla="*/ 86254 w 114589"/>
                <a:gd name="connsiteY6" fmla="*/ 13286 h 19381"/>
                <a:gd name="connsiteX7" fmla="*/ 112162 w 114589"/>
                <a:gd name="connsiteY7" fmla="*/ 237 h 19381"/>
                <a:gd name="connsiteX8" fmla="*/ 114353 w 114589"/>
                <a:gd name="connsiteY8" fmla="*/ 713 h 19381"/>
                <a:gd name="connsiteX9" fmla="*/ 113877 w 114589"/>
                <a:gd name="connsiteY9" fmla="*/ 2904 h 19381"/>
                <a:gd name="connsiteX10" fmla="*/ 87302 w 114589"/>
                <a:gd name="connsiteY10" fmla="*/ 16239 h 19381"/>
                <a:gd name="connsiteX11" fmla="*/ 64251 w 114589"/>
                <a:gd name="connsiteY11" fmla="*/ 19382 h 1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589" h="19381">
                  <a:moveTo>
                    <a:pt x="64251" y="19382"/>
                  </a:moveTo>
                  <a:cubicBezTo>
                    <a:pt x="55679" y="19382"/>
                    <a:pt x="47392" y="18429"/>
                    <a:pt x="40058" y="17572"/>
                  </a:cubicBezTo>
                  <a:cubicBezTo>
                    <a:pt x="25008" y="15858"/>
                    <a:pt x="11673" y="13667"/>
                    <a:pt x="624" y="5475"/>
                  </a:cubicBezTo>
                  <a:cubicBezTo>
                    <a:pt x="-43" y="4999"/>
                    <a:pt x="-233" y="3951"/>
                    <a:pt x="338" y="3285"/>
                  </a:cubicBezTo>
                  <a:cubicBezTo>
                    <a:pt x="815" y="2618"/>
                    <a:pt x="1862" y="2427"/>
                    <a:pt x="2529" y="2999"/>
                  </a:cubicBezTo>
                  <a:cubicBezTo>
                    <a:pt x="12911" y="10714"/>
                    <a:pt x="25770" y="12714"/>
                    <a:pt x="40439" y="14429"/>
                  </a:cubicBezTo>
                  <a:cubicBezTo>
                    <a:pt x="54060" y="16048"/>
                    <a:pt x="71109" y="17953"/>
                    <a:pt x="86254" y="13286"/>
                  </a:cubicBezTo>
                  <a:cubicBezTo>
                    <a:pt x="95398" y="10428"/>
                    <a:pt x="103875" y="5285"/>
                    <a:pt x="112162" y="237"/>
                  </a:cubicBezTo>
                  <a:cubicBezTo>
                    <a:pt x="112924" y="-240"/>
                    <a:pt x="113877" y="46"/>
                    <a:pt x="114353" y="713"/>
                  </a:cubicBezTo>
                  <a:cubicBezTo>
                    <a:pt x="114829" y="1475"/>
                    <a:pt x="114543" y="2427"/>
                    <a:pt x="113877" y="2904"/>
                  </a:cubicBezTo>
                  <a:cubicBezTo>
                    <a:pt x="105494" y="8047"/>
                    <a:pt x="96827" y="13286"/>
                    <a:pt x="87302" y="16239"/>
                  </a:cubicBezTo>
                  <a:cubicBezTo>
                    <a:pt x="79682" y="18620"/>
                    <a:pt x="71871" y="19382"/>
                    <a:pt x="64251" y="1938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415" name="Graphic 6">
              <a:extLst>
                <a:ext uri="{FF2B5EF4-FFF2-40B4-BE49-F238E27FC236}">
                  <a16:creationId xmlns:a16="http://schemas.microsoft.com/office/drawing/2014/main" id="{B0043EB7-0B64-E70C-D91B-AFFF01269BD9}"/>
                </a:ext>
              </a:extLst>
            </p:cNvPr>
            <p:cNvGrpSpPr/>
            <p:nvPr/>
          </p:nvGrpSpPr>
          <p:grpSpPr>
            <a:xfrm>
              <a:off x="4815807" y="2991800"/>
              <a:ext cx="408140" cy="171451"/>
              <a:chOff x="4815807" y="2991800"/>
              <a:chExt cx="408140" cy="171451"/>
            </a:xfrm>
          </p:grpSpPr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6E119EC5-BAF3-5A38-8FDB-2AE11F85B4C8}"/>
                  </a:ext>
                </a:extLst>
              </p:cNvPr>
              <p:cNvSpPr/>
              <p:nvPr/>
            </p:nvSpPr>
            <p:spPr>
              <a:xfrm>
                <a:off x="4820411" y="2996469"/>
                <a:ext cx="398733" cy="162096"/>
              </a:xfrm>
              <a:custGeom>
                <a:avLst/>
                <a:gdLst>
                  <a:gd name="connsiteX0" fmla="*/ 24765 w 398733"/>
                  <a:gd name="connsiteY0" fmla="*/ 76962 h 162096"/>
                  <a:gd name="connsiteX1" fmla="*/ 136303 w 398733"/>
                  <a:gd name="connsiteY1" fmla="*/ 12097 h 162096"/>
                  <a:gd name="connsiteX2" fmla="*/ 298418 w 398733"/>
                  <a:gd name="connsiteY2" fmla="*/ 51054 h 162096"/>
                  <a:gd name="connsiteX3" fmla="*/ 395573 w 398733"/>
                  <a:gd name="connsiteY3" fmla="*/ 0 h 162096"/>
                  <a:gd name="connsiteX4" fmla="*/ 352806 w 398733"/>
                  <a:gd name="connsiteY4" fmla="*/ 138017 h 162096"/>
                  <a:gd name="connsiteX5" fmla="*/ 325565 w 398733"/>
                  <a:gd name="connsiteY5" fmla="*/ 156496 h 162096"/>
                  <a:gd name="connsiteX6" fmla="*/ 254413 w 398733"/>
                  <a:gd name="connsiteY6" fmla="*/ 157067 h 162096"/>
                  <a:gd name="connsiteX7" fmla="*/ 91726 w 398733"/>
                  <a:gd name="connsiteY7" fmla="*/ 124968 h 162096"/>
                  <a:gd name="connsiteX8" fmla="*/ 53626 w 398733"/>
                  <a:gd name="connsiteY8" fmla="*/ 127825 h 162096"/>
                  <a:gd name="connsiteX9" fmla="*/ 0 w 398733"/>
                  <a:gd name="connsiteY9" fmla="*/ 160211 h 162096"/>
                  <a:gd name="connsiteX10" fmla="*/ 24765 w 398733"/>
                  <a:gd name="connsiteY10" fmla="*/ 76962 h 16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8733" h="162096">
                    <a:moveTo>
                      <a:pt x="24765" y="76962"/>
                    </a:moveTo>
                    <a:cubicBezTo>
                      <a:pt x="46768" y="37243"/>
                      <a:pt x="91345" y="11335"/>
                      <a:pt x="136303" y="12097"/>
                    </a:cubicBezTo>
                    <a:cubicBezTo>
                      <a:pt x="192215" y="13145"/>
                      <a:pt x="242507" y="51530"/>
                      <a:pt x="298418" y="51054"/>
                    </a:cubicBezTo>
                    <a:cubicBezTo>
                      <a:pt x="336233" y="50768"/>
                      <a:pt x="373571" y="31147"/>
                      <a:pt x="395573" y="0"/>
                    </a:cubicBezTo>
                    <a:cubicBezTo>
                      <a:pt x="406241" y="49149"/>
                      <a:pt x="389382" y="103632"/>
                      <a:pt x="352806" y="138017"/>
                    </a:cubicBezTo>
                    <a:cubicBezTo>
                      <a:pt x="344710" y="145542"/>
                      <a:pt x="335756" y="152305"/>
                      <a:pt x="325565" y="156496"/>
                    </a:cubicBezTo>
                    <a:cubicBezTo>
                      <a:pt x="303181" y="165640"/>
                      <a:pt x="277940" y="161925"/>
                      <a:pt x="254413" y="157067"/>
                    </a:cubicBezTo>
                    <a:cubicBezTo>
                      <a:pt x="200216" y="145923"/>
                      <a:pt x="146876" y="129540"/>
                      <a:pt x="91726" y="124968"/>
                    </a:cubicBezTo>
                    <a:cubicBezTo>
                      <a:pt x="78962" y="123920"/>
                      <a:pt x="65723" y="123539"/>
                      <a:pt x="53626" y="127825"/>
                    </a:cubicBezTo>
                    <a:cubicBezTo>
                      <a:pt x="33909" y="134779"/>
                      <a:pt x="19622" y="153067"/>
                      <a:pt x="0" y="160211"/>
                    </a:cubicBezTo>
                    <a:cubicBezTo>
                      <a:pt x="4096" y="126016"/>
                      <a:pt x="15907" y="92774"/>
                      <a:pt x="24765" y="76962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24" name="Freeform: Shape 1023">
                <a:extLst>
                  <a:ext uri="{FF2B5EF4-FFF2-40B4-BE49-F238E27FC236}">
                    <a16:creationId xmlns:a16="http://schemas.microsoft.com/office/drawing/2014/main" id="{C5DDDC1B-D913-0433-96A9-948DC50CA64E}"/>
                  </a:ext>
                </a:extLst>
              </p:cNvPr>
              <p:cNvSpPr/>
              <p:nvPr/>
            </p:nvSpPr>
            <p:spPr>
              <a:xfrm>
                <a:off x="4815807" y="2991800"/>
                <a:ext cx="408140" cy="171451"/>
              </a:xfrm>
              <a:custGeom>
                <a:avLst/>
                <a:gdLst>
                  <a:gd name="connsiteX0" fmla="*/ 298831 w 408140"/>
                  <a:gd name="connsiteY0" fmla="*/ 171452 h 171451"/>
                  <a:gd name="connsiteX1" fmla="*/ 257969 w 408140"/>
                  <a:gd name="connsiteY1" fmla="*/ 166308 h 171451"/>
                  <a:gd name="connsiteX2" fmla="*/ 208344 w 408140"/>
                  <a:gd name="connsiteY2" fmla="*/ 155069 h 171451"/>
                  <a:gd name="connsiteX3" fmla="*/ 95949 w 408140"/>
                  <a:gd name="connsiteY3" fmla="*/ 134304 h 171451"/>
                  <a:gd name="connsiteX4" fmla="*/ 59849 w 408140"/>
                  <a:gd name="connsiteY4" fmla="*/ 136876 h 171451"/>
                  <a:gd name="connsiteX5" fmla="*/ 34037 w 408140"/>
                  <a:gd name="connsiteY5" fmla="*/ 152497 h 171451"/>
                  <a:gd name="connsiteX6" fmla="*/ 6223 w 408140"/>
                  <a:gd name="connsiteY6" fmla="*/ 169261 h 171451"/>
                  <a:gd name="connsiteX7" fmla="*/ 1747 w 408140"/>
                  <a:gd name="connsiteY7" fmla="*/ 168499 h 171451"/>
                  <a:gd name="connsiteX8" fmla="*/ 32 w 408140"/>
                  <a:gd name="connsiteY8" fmla="*/ 164308 h 171451"/>
                  <a:gd name="connsiteX9" fmla="*/ 25369 w 408140"/>
                  <a:gd name="connsiteY9" fmla="*/ 79345 h 171451"/>
                  <a:gd name="connsiteX10" fmla="*/ 141097 w 408140"/>
                  <a:gd name="connsiteY10" fmla="*/ 12099 h 171451"/>
                  <a:gd name="connsiteX11" fmla="*/ 222250 w 408140"/>
                  <a:gd name="connsiteY11" fmla="*/ 31911 h 171451"/>
                  <a:gd name="connsiteX12" fmla="*/ 303118 w 408140"/>
                  <a:gd name="connsiteY12" fmla="*/ 51056 h 171451"/>
                  <a:gd name="connsiteX13" fmla="*/ 396463 w 408140"/>
                  <a:gd name="connsiteY13" fmla="*/ 2002 h 171451"/>
                  <a:gd name="connsiteX14" fmla="*/ 401225 w 408140"/>
                  <a:gd name="connsiteY14" fmla="*/ 97 h 171451"/>
                  <a:gd name="connsiteX15" fmla="*/ 404845 w 408140"/>
                  <a:gd name="connsiteY15" fmla="*/ 3717 h 171451"/>
                  <a:gd name="connsiteX16" fmla="*/ 360744 w 408140"/>
                  <a:gd name="connsiteY16" fmla="*/ 146115 h 171451"/>
                  <a:gd name="connsiteX17" fmla="*/ 332074 w 408140"/>
                  <a:gd name="connsiteY17" fmla="*/ 165451 h 171451"/>
                  <a:gd name="connsiteX18" fmla="*/ 298831 w 408140"/>
                  <a:gd name="connsiteY18" fmla="*/ 171452 h 171451"/>
                  <a:gd name="connsiteX19" fmla="*/ 82042 w 408140"/>
                  <a:gd name="connsiteY19" fmla="*/ 124208 h 171451"/>
                  <a:gd name="connsiteX20" fmla="*/ 96711 w 408140"/>
                  <a:gd name="connsiteY20" fmla="*/ 124875 h 171451"/>
                  <a:gd name="connsiteX21" fmla="*/ 210535 w 408140"/>
                  <a:gd name="connsiteY21" fmla="*/ 145830 h 171451"/>
                  <a:gd name="connsiteX22" fmla="*/ 259970 w 408140"/>
                  <a:gd name="connsiteY22" fmla="*/ 156974 h 171451"/>
                  <a:gd name="connsiteX23" fmla="*/ 328454 w 408140"/>
                  <a:gd name="connsiteY23" fmla="*/ 156688 h 171451"/>
                  <a:gd name="connsiteX24" fmla="*/ 354267 w 408140"/>
                  <a:gd name="connsiteY24" fmla="*/ 139162 h 171451"/>
                  <a:gd name="connsiteX25" fmla="*/ 397415 w 408140"/>
                  <a:gd name="connsiteY25" fmla="*/ 15718 h 171451"/>
                  <a:gd name="connsiteX26" fmla="*/ 303022 w 408140"/>
                  <a:gd name="connsiteY26" fmla="*/ 60295 h 171451"/>
                  <a:gd name="connsiteX27" fmla="*/ 302070 w 408140"/>
                  <a:gd name="connsiteY27" fmla="*/ 60295 h 171451"/>
                  <a:gd name="connsiteX28" fmla="*/ 218917 w 408140"/>
                  <a:gd name="connsiteY28" fmla="*/ 40578 h 171451"/>
                  <a:gd name="connsiteX29" fmla="*/ 140812 w 408140"/>
                  <a:gd name="connsiteY29" fmla="*/ 21338 h 171451"/>
                  <a:gd name="connsiteX30" fmla="*/ 33465 w 408140"/>
                  <a:gd name="connsiteY30" fmla="*/ 83822 h 171451"/>
                  <a:gd name="connsiteX31" fmla="*/ 33465 w 408140"/>
                  <a:gd name="connsiteY31" fmla="*/ 83822 h 171451"/>
                  <a:gd name="connsiteX32" fmla="*/ 10414 w 408140"/>
                  <a:gd name="connsiteY32" fmla="*/ 157164 h 171451"/>
                  <a:gd name="connsiteX33" fmla="*/ 28417 w 408140"/>
                  <a:gd name="connsiteY33" fmla="*/ 144972 h 171451"/>
                  <a:gd name="connsiteX34" fmla="*/ 56706 w 408140"/>
                  <a:gd name="connsiteY34" fmla="*/ 128018 h 171451"/>
                  <a:gd name="connsiteX35" fmla="*/ 82042 w 408140"/>
                  <a:gd name="connsiteY35" fmla="*/ 124208 h 171451"/>
                  <a:gd name="connsiteX36" fmla="*/ 29369 w 408140"/>
                  <a:gd name="connsiteY36" fmla="*/ 81631 h 171451"/>
                  <a:gd name="connsiteX37" fmla="*/ 29369 w 408140"/>
                  <a:gd name="connsiteY37" fmla="*/ 81631 h 171451"/>
                  <a:gd name="connsiteX38" fmla="*/ 29369 w 408140"/>
                  <a:gd name="connsiteY38" fmla="*/ 81631 h 171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08140" h="171451">
                    <a:moveTo>
                      <a:pt x="298831" y="171452"/>
                    </a:moveTo>
                    <a:cubicBezTo>
                      <a:pt x="284830" y="171452"/>
                      <a:pt x="270828" y="168975"/>
                      <a:pt x="257969" y="166308"/>
                    </a:cubicBezTo>
                    <a:cubicBezTo>
                      <a:pt x="241300" y="162879"/>
                      <a:pt x="224537" y="158879"/>
                      <a:pt x="208344" y="155069"/>
                    </a:cubicBezTo>
                    <a:cubicBezTo>
                      <a:pt x="171673" y="146401"/>
                      <a:pt x="133858" y="137448"/>
                      <a:pt x="95949" y="134304"/>
                    </a:cubicBezTo>
                    <a:cubicBezTo>
                      <a:pt x="83852" y="133257"/>
                      <a:pt x="71089" y="132971"/>
                      <a:pt x="59849" y="136876"/>
                    </a:cubicBezTo>
                    <a:cubicBezTo>
                      <a:pt x="50610" y="140115"/>
                      <a:pt x="42609" y="146115"/>
                      <a:pt x="34037" y="152497"/>
                    </a:cubicBezTo>
                    <a:cubicBezTo>
                      <a:pt x="25464" y="158879"/>
                      <a:pt x="16606" y="165546"/>
                      <a:pt x="6223" y="169261"/>
                    </a:cubicBezTo>
                    <a:cubicBezTo>
                      <a:pt x="4699" y="169833"/>
                      <a:pt x="2985" y="169547"/>
                      <a:pt x="1747" y="168499"/>
                    </a:cubicBezTo>
                    <a:cubicBezTo>
                      <a:pt x="508" y="167451"/>
                      <a:pt x="-158" y="165927"/>
                      <a:pt x="32" y="164308"/>
                    </a:cubicBezTo>
                    <a:cubicBezTo>
                      <a:pt x="4223" y="129828"/>
                      <a:pt x="16034" y="96109"/>
                      <a:pt x="25369" y="79345"/>
                    </a:cubicBezTo>
                    <a:cubicBezTo>
                      <a:pt x="48038" y="38292"/>
                      <a:pt x="94615" y="11146"/>
                      <a:pt x="141097" y="12099"/>
                    </a:cubicBezTo>
                    <a:cubicBezTo>
                      <a:pt x="169291" y="12575"/>
                      <a:pt x="196247" y="22386"/>
                      <a:pt x="222250" y="31911"/>
                    </a:cubicBezTo>
                    <a:cubicBezTo>
                      <a:pt x="248444" y="41436"/>
                      <a:pt x="275495" y="51437"/>
                      <a:pt x="303118" y="51056"/>
                    </a:cubicBezTo>
                    <a:cubicBezTo>
                      <a:pt x="339503" y="50770"/>
                      <a:pt x="375317" y="32006"/>
                      <a:pt x="396463" y="2002"/>
                    </a:cubicBezTo>
                    <a:cubicBezTo>
                      <a:pt x="397510" y="478"/>
                      <a:pt x="399415" y="-284"/>
                      <a:pt x="401225" y="97"/>
                    </a:cubicBezTo>
                    <a:cubicBezTo>
                      <a:pt x="403035" y="478"/>
                      <a:pt x="404464" y="1907"/>
                      <a:pt x="404845" y="3717"/>
                    </a:cubicBezTo>
                    <a:cubicBezTo>
                      <a:pt x="415894" y="54675"/>
                      <a:pt x="398654" y="110492"/>
                      <a:pt x="360744" y="146115"/>
                    </a:cubicBezTo>
                    <a:cubicBezTo>
                      <a:pt x="351124" y="155164"/>
                      <a:pt x="341694" y="161546"/>
                      <a:pt x="332074" y="165451"/>
                    </a:cubicBezTo>
                    <a:cubicBezTo>
                      <a:pt x="321215" y="169833"/>
                      <a:pt x="309976" y="171452"/>
                      <a:pt x="298831" y="171452"/>
                    </a:cubicBezTo>
                    <a:close/>
                    <a:moveTo>
                      <a:pt x="82042" y="124208"/>
                    </a:moveTo>
                    <a:cubicBezTo>
                      <a:pt x="86996" y="124208"/>
                      <a:pt x="91853" y="124494"/>
                      <a:pt x="96711" y="124875"/>
                    </a:cubicBezTo>
                    <a:cubicBezTo>
                      <a:pt x="135382" y="128113"/>
                      <a:pt x="173578" y="137067"/>
                      <a:pt x="210535" y="145830"/>
                    </a:cubicBezTo>
                    <a:cubicBezTo>
                      <a:pt x="226727" y="149640"/>
                      <a:pt x="243396" y="153640"/>
                      <a:pt x="259970" y="156974"/>
                    </a:cubicBezTo>
                    <a:cubicBezTo>
                      <a:pt x="281782" y="161451"/>
                      <a:pt x="306832" y="165546"/>
                      <a:pt x="328454" y="156688"/>
                    </a:cubicBezTo>
                    <a:cubicBezTo>
                      <a:pt x="337027" y="153164"/>
                      <a:pt x="345504" y="147449"/>
                      <a:pt x="354267" y="139162"/>
                    </a:cubicBezTo>
                    <a:cubicBezTo>
                      <a:pt x="387319" y="108111"/>
                      <a:pt x="403606" y="60676"/>
                      <a:pt x="397415" y="15718"/>
                    </a:cubicBezTo>
                    <a:cubicBezTo>
                      <a:pt x="374079" y="43150"/>
                      <a:pt x="338837" y="60009"/>
                      <a:pt x="303022" y="60295"/>
                    </a:cubicBezTo>
                    <a:cubicBezTo>
                      <a:pt x="302737" y="60295"/>
                      <a:pt x="302356" y="60295"/>
                      <a:pt x="302070" y="60295"/>
                    </a:cubicBezTo>
                    <a:cubicBezTo>
                      <a:pt x="273114" y="60295"/>
                      <a:pt x="245587" y="50294"/>
                      <a:pt x="218917" y="40578"/>
                    </a:cubicBezTo>
                    <a:cubicBezTo>
                      <a:pt x="193675" y="31339"/>
                      <a:pt x="167482" y="21814"/>
                      <a:pt x="140812" y="21338"/>
                    </a:cubicBezTo>
                    <a:cubicBezTo>
                      <a:pt x="97663" y="20671"/>
                      <a:pt x="54515" y="45627"/>
                      <a:pt x="33465" y="83822"/>
                    </a:cubicBezTo>
                    <a:lnTo>
                      <a:pt x="33465" y="83822"/>
                    </a:lnTo>
                    <a:cubicBezTo>
                      <a:pt x="25369" y="98490"/>
                      <a:pt x="15177" y="126875"/>
                      <a:pt x="10414" y="157164"/>
                    </a:cubicBezTo>
                    <a:cubicBezTo>
                      <a:pt x="16606" y="153831"/>
                      <a:pt x="22416" y="149544"/>
                      <a:pt x="28417" y="144972"/>
                    </a:cubicBezTo>
                    <a:cubicBezTo>
                      <a:pt x="37084" y="138495"/>
                      <a:pt x="46038" y="131733"/>
                      <a:pt x="56706" y="128018"/>
                    </a:cubicBezTo>
                    <a:cubicBezTo>
                      <a:pt x="64802" y="125160"/>
                      <a:pt x="73470" y="124208"/>
                      <a:pt x="82042" y="124208"/>
                    </a:cubicBezTo>
                    <a:close/>
                    <a:moveTo>
                      <a:pt x="29369" y="81631"/>
                    </a:moveTo>
                    <a:lnTo>
                      <a:pt x="29369" y="81631"/>
                    </a:lnTo>
                    <a:lnTo>
                      <a:pt x="29369" y="8163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1038" name="Graphic 6">
            <a:extLst>
              <a:ext uri="{FF2B5EF4-FFF2-40B4-BE49-F238E27FC236}">
                <a16:creationId xmlns:a16="http://schemas.microsoft.com/office/drawing/2014/main" id="{56756765-9521-1846-B3E0-4859ECC970ED}"/>
              </a:ext>
            </a:extLst>
          </p:cNvPr>
          <p:cNvGrpSpPr/>
          <p:nvPr userDrawn="1"/>
        </p:nvGrpSpPr>
        <p:grpSpPr>
          <a:xfrm>
            <a:off x="3904906" y="3024395"/>
            <a:ext cx="372763" cy="502628"/>
            <a:chOff x="3622110" y="3962214"/>
            <a:chExt cx="372763" cy="502628"/>
          </a:xfrm>
        </p:grpSpPr>
        <p:grpSp>
          <p:nvGrpSpPr>
            <p:cNvPr id="1039" name="Graphic 6">
              <a:extLst>
                <a:ext uri="{FF2B5EF4-FFF2-40B4-BE49-F238E27FC236}">
                  <a16:creationId xmlns:a16="http://schemas.microsoft.com/office/drawing/2014/main" id="{29B21722-67E0-64AD-F2AD-53F344310F7B}"/>
                </a:ext>
              </a:extLst>
            </p:cNvPr>
            <p:cNvGrpSpPr/>
            <p:nvPr/>
          </p:nvGrpSpPr>
          <p:grpSpPr>
            <a:xfrm>
              <a:off x="3622110" y="3962214"/>
              <a:ext cx="372763" cy="502628"/>
              <a:chOff x="3622110" y="3962214"/>
              <a:chExt cx="372763" cy="502628"/>
            </a:xfrm>
          </p:grpSpPr>
          <p:sp>
            <p:nvSpPr>
              <p:cNvPr id="1043" name="Freeform: Shape 1042">
                <a:extLst>
                  <a:ext uri="{FF2B5EF4-FFF2-40B4-BE49-F238E27FC236}">
                    <a16:creationId xmlns:a16="http://schemas.microsoft.com/office/drawing/2014/main" id="{3A09C91C-C574-48BD-C8DD-8EF11EF1B30E}"/>
                  </a:ext>
                </a:extLst>
              </p:cNvPr>
              <p:cNvSpPr/>
              <p:nvPr/>
            </p:nvSpPr>
            <p:spPr>
              <a:xfrm>
                <a:off x="3626946" y="3966788"/>
                <a:ext cx="363479" cy="493413"/>
              </a:xfrm>
              <a:custGeom>
                <a:avLst/>
                <a:gdLst>
                  <a:gd name="connsiteX0" fmla="*/ 322594 w 363479"/>
                  <a:gd name="connsiteY0" fmla="*/ 288315 h 493413"/>
                  <a:gd name="connsiteX1" fmla="*/ 358980 w 363479"/>
                  <a:gd name="connsiteY1" fmla="*/ 153441 h 493413"/>
                  <a:gd name="connsiteX2" fmla="*/ 290400 w 363479"/>
                  <a:gd name="connsiteY2" fmla="*/ 2088 h 493413"/>
                  <a:gd name="connsiteX3" fmla="*/ 172671 w 363479"/>
                  <a:gd name="connsiteY3" fmla="*/ 24948 h 493413"/>
                  <a:gd name="connsiteX4" fmla="*/ 62276 w 363479"/>
                  <a:gd name="connsiteY4" fmla="*/ 6089 h 493413"/>
                  <a:gd name="connsiteX5" fmla="*/ 1221 w 363479"/>
                  <a:gd name="connsiteY5" fmla="*/ 77145 h 493413"/>
                  <a:gd name="connsiteX6" fmla="*/ 12175 w 363479"/>
                  <a:gd name="connsiteY6" fmla="*/ 168776 h 493413"/>
                  <a:gd name="connsiteX7" fmla="*/ 36558 w 363479"/>
                  <a:gd name="connsiteY7" fmla="*/ 259073 h 493413"/>
                  <a:gd name="connsiteX8" fmla="*/ 36273 w 363479"/>
                  <a:gd name="connsiteY8" fmla="*/ 359371 h 493413"/>
                  <a:gd name="connsiteX9" fmla="*/ 84850 w 363479"/>
                  <a:gd name="connsiteY9" fmla="*/ 488340 h 493413"/>
                  <a:gd name="connsiteX10" fmla="*/ 119616 w 363479"/>
                  <a:gd name="connsiteY10" fmla="*/ 434237 h 493413"/>
                  <a:gd name="connsiteX11" fmla="*/ 149620 w 363479"/>
                  <a:gd name="connsiteY11" fmla="*/ 322414 h 493413"/>
                  <a:gd name="connsiteX12" fmla="*/ 186006 w 363479"/>
                  <a:gd name="connsiteY12" fmla="*/ 312984 h 493413"/>
                  <a:gd name="connsiteX13" fmla="*/ 238489 w 363479"/>
                  <a:gd name="connsiteY13" fmla="*/ 448811 h 493413"/>
                  <a:gd name="connsiteX14" fmla="*/ 263920 w 363479"/>
                  <a:gd name="connsiteY14" fmla="*/ 493388 h 493413"/>
                  <a:gd name="connsiteX15" fmla="*/ 322594 w 363479"/>
                  <a:gd name="connsiteY15" fmla="*/ 288315 h 49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3479" h="493413">
                    <a:moveTo>
                      <a:pt x="322594" y="288315"/>
                    </a:moveTo>
                    <a:cubicBezTo>
                      <a:pt x="320689" y="231926"/>
                      <a:pt x="347454" y="208400"/>
                      <a:pt x="358980" y="153441"/>
                    </a:cubicBezTo>
                    <a:cubicBezTo>
                      <a:pt x="379935" y="54000"/>
                      <a:pt x="322690" y="9613"/>
                      <a:pt x="290400" y="2088"/>
                    </a:cubicBezTo>
                    <a:cubicBezTo>
                      <a:pt x="244299" y="-8675"/>
                      <a:pt x="217819" y="25710"/>
                      <a:pt x="172671" y="24948"/>
                    </a:cubicBezTo>
                    <a:cubicBezTo>
                      <a:pt x="136000" y="24281"/>
                      <a:pt x="97042" y="-6675"/>
                      <a:pt x="62276" y="6089"/>
                    </a:cubicBezTo>
                    <a:cubicBezTo>
                      <a:pt x="35416" y="15995"/>
                      <a:pt x="5221" y="46380"/>
                      <a:pt x="1221" y="77145"/>
                    </a:cubicBezTo>
                    <a:cubicBezTo>
                      <a:pt x="-2875" y="107911"/>
                      <a:pt x="3983" y="139058"/>
                      <a:pt x="12175" y="168776"/>
                    </a:cubicBezTo>
                    <a:cubicBezTo>
                      <a:pt x="20366" y="198494"/>
                      <a:pt x="34463" y="228117"/>
                      <a:pt x="36558" y="259073"/>
                    </a:cubicBezTo>
                    <a:cubicBezTo>
                      <a:pt x="38749" y="292506"/>
                      <a:pt x="32367" y="326129"/>
                      <a:pt x="36273" y="359371"/>
                    </a:cubicBezTo>
                    <a:cubicBezTo>
                      <a:pt x="46083" y="443953"/>
                      <a:pt x="62848" y="491292"/>
                      <a:pt x="84850" y="488340"/>
                    </a:cubicBezTo>
                    <a:cubicBezTo>
                      <a:pt x="111044" y="488340"/>
                      <a:pt x="116664" y="458145"/>
                      <a:pt x="119616" y="434237"/>
                    </a:cubicBezTo>
                    <a:cubicBezTo>
                      <a:pt x="126570" y="378135"/>
                      <a:pt x="134857" y="336511"/>
                      <a:pt x="149620" y="322414"/>
                    </a:cubicBezTo>
                    <a:cubicBezTo>
                      <a:pt x="159526" y="312984"/>
                      <a:pt x="173814" y="307936"/>
                      <a:pt x="186006" y="312984"/>
                    </a:cubicBezTo>
                    <a:cubicBezTo>
                      <a:pt x="233536" y="332606"/>
                      <a:pt x="234488" y="426236"/>
                      <a:pt x="238489" y="448811"/>
                    </a:cubicBezTo>
                    <a:cubicBezTo>
                      <a:pt x="241632" y="466623"/>
                      <a:pt x="247442" y="492531"/>
                      <a:pt x="263920" y="493388"/>
                    </a:cubicBezTo>
                    <a:cubicBezTo>
                      <a:pt x="312117" y="495674"/>
                      <a:pt x="324595" y="346989"/>
                      <a:pt x="322594" y="2883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44" name="Freeform: Shape 1043">
                <a:extLst>
                  <a:ext uri="{FF2B5EF4-FFF2-40B4-BE49-F238E27FC236}">
                    <a16:creationId xmlns:a16="http://schemas.microsoft.com/office/drawing/2014/main" id="{EB5F97AC-B4C2-AAF6-86F8-B135F6E7CCBC}"/>
                  </a:ext>
                </a:extLst>
              </p:cNvPr>
              <p:cNvSpPr/>
              <p:nvPr/>
            </p:nvSpPr>
            <p:spPr>
              <a:xfrm>
                <a:off x="3622110" y="3962214"/>
                <a:ext cx="372763" cy="502628"/>
              </a:xfrm>
              <a:custGeom>
                <a:avLst/>
                <a:gdLst>
                  <a:gd name="connsiteX0" fmla="*/ 269804 w 372763"/>
                  <a:gd name="connsiteY0" fmla="*/ 502628 h 502628"/>
                  <a:gd name="connsiteX1" fmla="*/ 268471 w 372763"/>
                  <a:gd name="connsiteY1" fmla="*/ 502628 h 502628"/>
                  <a:gd name="connsiteX2" fmla="*/ 238657 w 372763"/>
                  <a:gd name="connsiteY2" fmla="*/ 454241 h 502628"/>
                  <a:gd name="connsiteX3" fmla="*/ 236657 w 372763"/>
                  <a:gd name="connsiteY3" fmla="*/ 438049 h 502628"/>
                  <a:gd name="connsiteX4" fmla="*/ 188937 w 372763"/>
                  <a:gd name="connsiteY4" fmla="*/ 321939 h 502628"/>
                  <a:gd name="connsiteX5" fmla="*/ 157504 w 372763"/>
                  <a:gd name="connsiteY5" fmla="*/ 330416 h 502628"/>
                  <a:gd name="connsiteX6" fmla="*/ 128929 w 372763"/>
                  <a:gd name="connsiteY6" fmla="*/ 439477 h 502628"/>
                  <a:gd name="connsiteX7" fmla="*/ 89782 w 372763"/>
                  <a:gd name="connsiteY7" fmla="*/ 497675 h 502628"/>
                  <a:gd name="connsiteX8" fmla="*/ 74732 w 372763"/>
                  <a:gd name="connsiteY8" fmla="*/ 493103 h 502628"/>
                  <a:gd name="connsiteX9" fmla="*/ 36251 w 372763"/>
                  <a:gd name="connsiteY9" fmla="*/ 364611 h 502628"/>
                  <a:gd name="connsiteX10" fmla="*/ 35965 w 372763"/>
                  <a:gd name="connsiteY10" fmla="*/ 309366 h 502628"/>
                  <a:gd name="connsiteX11" fmla="*/ 36537 w 372763"/>
                  <a:gd name="connsiteY11" fmla="*/ 264027 h 502628"/>
                  <a:gd name="connsiteX12" fmla="*/ 21582 w 372763"/>
                  <a:gd name="connsiteY12" fmla="*/ 203448 h 502628"/>
                  <a:gd name="connsiteX13" fmla="*/ 12343 w 372763"/>
                  <a:gd name="connsiteY13" fmla="*/ 174587 h 502628"/>
                  <a:gd name="connsiteX14" fmla="*/ 1294 w 372763"/>
                  <a:gd name="connsiteY14" fmla="*/ 81147 h 502628"/>
                  <a:gd name="connsiteX15" fmla="*/ 65398 w 372763"/>
                  <a:gd name="connsiteY15" fmla="*/ 6376 h 502628"/>
                  <a:gd name="connsiteX16" fmla="*/ 133025 w 372763"/>
                  <a:gd name="connsiteY16" fmla="*/ 14186 h 502628"/>
                  <a:gd name="connsiteX17" fmla="*/ 177507 w 372763"/>
                  <a:gd name="connsiteY17" fmla="*/ 24950 h 502628"/>
                  <a:gd name="connsiteX18" fmla="*/ 228370 w 372763"/>
                  <a:gd name="connsiteY18" fmla="*/ 12472 h 502628"/>
                  <a:gd name="connsiteX19" fmla="*/ 296188 w 372763"/>
                  <a:gd name="connsiteY19" fmla="*/ 2185 h 502628"/>
                  <a:gd name="connsiteX20" fmla="*/ 368293 w 372763"/>
                  <a:gd name="connsiteY20" fmla="*/ 159061 h 502628"/>
                  <a:gd name="connsiteX21" fmla="*/ 349624 w 372763"/>
                  <a:gd name="connsiteY21" fmla="*/ 214973 h 502628"/>
                  <a:gd name="connsiteX22" fmla="*/ 332002 w 372763"/>
                  <a:gd name="connsiteY22" fmla="*/ 292888 h 502628"/>
                  <a:gd name="connsiteX23" fmla="*/ 291140 w 372763"/>
                  <a:gd name="connsiteY23" fmla="*/ 493103 h 502628"/>
                  <a:gd name="connsiteX24" fmla="*/ 269804 w 372763"/>
                  <a:gd name="connsiteY24" fmla="*/ 502628 h 502628"/>
                  <a:gd name="connsiteX25" fmla="*/ 180555 w 372763"/>
                  <a:gd name="connsiteY25" fmla="*/ 310890 h 502628"/>
                  <a:gd name="connsiteX26" fmla="*/ 192652 w 372763"/>
                  <a:gd name="connsiteY26" fmla="*/ 313176 h 502628"/>
                  <a:gd name="connsiteX27" fmla="*/ 246087 w 372763"/>
                  <a:gd name="connsiteY27" fmla="*/ 437001 h 502628"/>
                  <a:gd name="connsiteX28" fmla="*/ 247897 w 372763"/>
                  <a:gd name="connsiteY28" fmla="*/ 452527 h 502628"/>
                  <a:gd name="connsiteX29" fmla="*/ 268947 w 372763"/>
                  <a:gd name="connsiteY29" fmla="*/ 493199 h 502628"/>
                  <a:gd name="connsiteX30" fmla="*/ 284758 w 372763"/>
                  <a:gd name="connsiteY30" fmla="*/ 486245 h 502628"/>
                  <a:gd name="connsiteX31" fmla="*/ 322763 w 372763"/>
                  <a:gd name="connsiteY31" fmla="*/ 292983 h 502628"/>
                  <a:gd name="connsiteX32" fmla="*/ 341146 w 372763"/>
                  <a:gd name="connsiteY32" fmla="*/ 211163 h 502628"/>
                  <a:gd name="connsiteX33" fmla="*/ 359244 w 372763"/>
                  <a:gd name="connsiteY33" fmla="*/ 156966 h 502628"/>
                  <a:gd name="connsiteX34" fmla="*/ 294188 w 372763"/>
                  <a:gd name="connsiteY34" fmla="*/ 11138 h 502628"/>
                  <a:gd name="connsiteX35" fmla="*/ 231990 w 372763"/>
                  <a:gd name="connsiteY35" fmla="*/ 20949 h 502628"/>
                  <a:gd name="connsiteX36" fmla="*/ 177507 w 372763"/>
                  <a:gd name="connsiteY36" fmla="*/ 34094 h 502628"/>
                  <a:gd name="connsiteX37" fmla="*/ 130168 w 372763"/>
                  <a:gd name="connsiteY37" fmla="*/ 22759 h 502628"/>
                  <a:gd name="connsiteX38" fmla="*/ 68827 w 372763"/>
                  <a:gd name="connsiteY38" fmla="*/ 14948 h 502628"/>
                  <a:gd name="connsiteX39" fmla="*/ 10724 w 372763"/>
                  <a:gd name="connsiteY39" fmla="*/ 82195 h 502628"/>
                  <a:gd name="connsiteX40" fmla="*/ 21582 w 372763"/>
                  <a:gd name="connsiteY40" fmla="*/ 171920 h 502628"/>
                  <a:gd name="connsiteX41" fmla="*/ 30631 w 372763"/>
                  <a:gd name="connsiteY41" fmla="*/ 200210 h 502628"/>
                  <a:gd name="connsiteX42" fmla="*/ 46062 w 372763"/>
                  <a:gd name="connsiteY42" fmla="*/ 263170 h 502628"/>
                  <a:gd name="connsiteX43" fmla="*/ 45490 w 372763"/>
                  <a:gd name="connsiteY43" fmla="*/ 309557 h 502628"/>
                  <a:gd name="connsiteX44" fmla="*/ 45681 w 372763"/>
                  <a:gd name="connsiteY44" fmla="*/ 363277 h 502628"/>
                  <a:gd name="connsiteX45" fmla="*/ 80638 w 372763"/>
                  <a:gd name="connsiteY45" fmla="*/ 485483 h 502628"/>
                  <a:gd name="connsiteX46" fmla="*/ 89019 w 372763"/>
                  <a:gd name="connsiteY46" fmla="*/ 488150 h 502628"/>
                  <a:gd name="connsiteX47" fmla="*/ 89591 w 372763"/>
                  <a:gd name="connsiteY47" fmla="*/ 488150 h 502628"/>
                  <a:gd name="connsiteX48" fmla="*/ 119690 w 372763"/>
                  <a:gd name="connsiteY48" fmla="*/ 438144 h 502628"/>
                  <a:gd name="connsiteX49" fmla="*/ 151123 w 372763"/>
                  <a:gd name="connsiteY49" fmla="*/ 323463 h 502628"/>
                  <a:gd name="connsiteX50" fmla="*/ 180555 w 372763"/>
                  <a:gd name="connsiteY50" fmla="*/ 310890 h 502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72763" h="502628">
                    <a:moveTo>
                      <a:pt x="269804" y="502628"/>
                    </a:moveTo>
                    <a:cubicBezTo>
                      <a:pt x="269328" y="502628"/>
                      <a:pt x="268947" y="502628"/>
                      <a:pt x="268471" y="502628"/>
                    </a:cubicBezTo>
                    <a:cubicBezTo>
                      <a:pt x="247039" y="501581"/>
                      <a:pt x="241419" y="469577"/>
                      <a:pt x="238657" y="454241"/>
                    </a:cubicBezTo>
                    <a:cubicBezTo>
                      <a:pt x="237990" y="450431"/>
                      <a:pt x="237419" y="445002"/>
                      <a:pt x="236657" y="438049"/>
                    </a:cubicBezTo>
                    <a:cubicBezTo>
                      <a:pt x="233323" y="405378"/>
                      <a:pt x="226275" y="337369"/>
                      <a:pt x="188937" y="321939"/>
                    </a:cubicBezTo>
                    <a:cubicBezTo>
                      <a:pt x="179412" y="317938"/>
                      <a:pt x="167029" y="321272"/>
                      <a:pt x="157504" y="330416"/>
                    </a:cubicBezTo>
                    <a:cubicBezTo>
                      <a:pt x="142360" y="344894"/>
                      <a:pt x="134549" y="393662"/>
                      <a:pt x="128929" y="439477"/>
                    </a:cubicBezTo>
                    <a:cubicBezTo>
                      <a:pt x="126643" y="458337"/>
                      <a:pt x="121786" y="497390"/>
                      <a:pt x="89782" y="497675"/>
                    </a:cubicBezTo>
                    <a:cubicBezTo>
                      <a:pt x="84543" y="498247"/>
                      <a:pt x="79494" y="496723"/>
                      <a:pt x="74732" y="493103"/>
                    </a:cubicBezTo>
                    <a:cubicBezTo>
                      <a:pt x="57492" y="479673"/>
                      <a:pt x="44538" y="436429"/>
                      <a:pt x="36251" y="364611"/>
                    </a:cubicBezTo>
                    <a:cubicBezTo>
                      <a:pt x="34156" y="346133"/>
                      <a:pt x="35108" y="327463"/>
                      <a:pt x="35965" y="309366"/>
                    </a:cubicBezTo>
                    <a:cubicBezTo>
                      <a:pt x="36727" y="294507"/>
                      <a:pt x="37489" y="279077"/>
                      <a:pt x="36537" y="264027"/>
                    </a:cubicBezTo>
                    <a:cubicBezTo>
                      <a:pt x="35203" y="243548"/>
                      <a:pt x="28250" y="223165"/>
                      <a:pt x="21582" y="203448"/>
                    </a:cubicBezTo>
                    <a:cubicBezTo>
                      <a:pt x="18344" y="194018"/>
                      <a:pt x="15010" y="184303"/>
                      <a:pt x="12343" y="174587"/>
                    </a:cubicBezTo>
                    <a:cubicBezTo>
                      <a:pt x="4057" y="144774"/>
                      <a:pt x="-2992" y="112865"/>
                      <a:pt x="1294" y="81147"/>
                    </a:cubicBezTo>
                    <a:cubicBezTo>
                      <a:pt x="5676" y="47905"/>
                      <a:pt x="38061" y="16472"/>
                      <a:pt x="65398" y="6376"/>
                    </a:cubicBezTo>
                    <a:cubicBezTo>
                      <a:pt x="87400" y="-1720"/>
                      <a:pt x="110641" y="6281"/>
                      <a:pt x="133025" y="14186"/>
                    </a:cubicBezTo>
                    <a:cubicBezTo>
                      <a:pt x="147884" y="19330"/>
                      <a:pt x="163124" y="24664"/>
                      <a:pt x="177507" y="24950"/>
                    </a:cubicBezTo>
                    <a:cubicBezTo>
                      <a:pt x="196652" y="25331"/>
                      <a:pt x="212749" y="18758"/>
                      <a:pt x="228370" y="12472"/>
                    </a:cubicBezTo>
                    <a:cubicBezTo>
                      <a:pt x="248468" y="4376"/>
                      <a:pt x="269232" y="-4102"/>
                      <a:pt x="296188" y="2185"/>
                    </a:cubicBezTo>
                    <a:cubicBezTo>
                      <a:pt x="334955" y="11234"/>
                      <a:pt x="388676" y="61811"/>
                      <a:pt x="368293" y="159061"/>
                    </a:cubicBezTo>
                    <a:cubicBezTo>
                      <a:pt x="363530" y="181541"/>
                      <a:pt x="356482" y="198495"/>
                      <a:pt x="349624" y="214973"/>
                    </a:cubicBezTo>
                    <a:cubicBezTo>
                      <a:pt x="339527" y="239167"/>
                      <a:pt x="330859" y="260122"/>
                      <a:pt x="332002" y="292888"/>
                    </a:cubicBezTo>
                    <a:cubicBezTo>
                      <a:pt x="333622" y="341370"/>
                      <a:pt x="325621" y="459099"/>
                      <a:pt x="291140" y="493103"/>
                    </a:cubicBezTo>
                    <a:cubicBezTo>
                      <a:pt x="284758" y="499390"/>
                      <a:pt x="277615" y="502628"/>
                      <a:pt x="269804" y="502628"/>
                    </a:cubicBezTo>
                    <a:close/>
                    <a:moveTo>
                      <a:pt x="180555" y="310890"/>
                    </a:moveTo>
                    <a:cubicBezTo>
                      <a:pt x="184746" y="310890"/>
                      <a:pt x="188842" y="311652"/>
                      <a:pt x="192652" y="313176"/>
                    </a:cubicBezTo>
                    <a:cubicBezTo>
                      <a:pt x="235133" y="330702"/>
                      <a:pt x="242277" y="399853"/>
                      <a:pt x="246087" y="437001"/>
                    </a:cubicBezTo>
                    <a:cubicBezTo>
                      <a:pt x="246753" y="443478"/>
                      <a:pt x="247325" y="449002"/>
                      <a:pt x="247897" y="452527"/>
                    </a:cubicBezTo>
                    <a:cubicBezTo>
                      <a:pt x="249802" y="463481"/>
                      <a:pt x="255040" y="492532"/>
                      <a:pt x="268947" y="493199"/>
                    </a:cubicBezTo>
                    <a:cubicBezTo>
                      <a:pt x="274567" y="493484"/>
                      <a:pt x="279710" y="491198"/>
                      <a:pt x="284758" y="486245"/>
                    </a:cubicBezTo>
                    <a:cubicBezTo>
                      <a:pt x="314857" y="456527"/>
                      <a:pt x="324573" y="343942"/>
                      <a:pt x="322763" y="292983"/>
                    </a:cubicBezTo>
                    <a:cubicBezTo>
                      <a:pt x="321620" y="258121"/>
                      <a:pt x="331050" y="235357"/>
                      <a:pt x="341146" y="211163"/>
                    </a:cubicBezTo>
                    <a:cubicBezTo>
                      <a:pt x="347814" y="195161"/>
                      <a:pt x="354767" y="178588"/>
                      <a:pt x="359244" y="156966"/>
                    </a:cubicBezTo>
                    <a:cubicBezTo>
                      <a:pt x="378294" y="66288"/>
                      <a:pt x="329431" y="19425"/>
                      <a:pt x="294188" y="11138"/>
                    </a:cubicBezTo>
                    <a:cubicBezTo>
                      <a:pt x="270090" y="5519"/>
                      <a:pt x="251611" y="13043"/>
                      <a:pt x="231990" y="20949"/>
                    </a:cubicBezTo>
                    <a:cubicBezTo>
                      <a:pt x="215607" y="27617"/>
                      <a:pt x="198557" y="34475"/>
                      <a:pt x="177507" y="34094"/>
                    </a:cubicBezTo>
                    <a:cubicBezTo>
                      <a:pt x="161695" y="33808"/>
                      <a:pt x="145693" y="28188"/>
                      <a:pt x="130168" y="22759"/>
                    </a:cubicBezTo>
                    <a:cubicBezTo>
                      <a:pt x="108355" y="15139"/>
                      <a:pt x="87781" y="7995"/>
                      <a:pt x="68827" y="14948"/>
                    </a:cubicBezTo>
                    <a:cubicBezTo>
                      <a:pt x="43871" y="24188"/>
                      <a:pt x="14534" y="53334"/>
                      <a:pt x="10724" y="82195"/>
                    </a:cubicBezTo>
                    <a:cubicBezTo>
                      <a:pt x="6723" y="112294"/>
                      <a:pt x="13582" y="143060"/>
                      <a:pt x="21582" y="171920"/>
                    </a:cubicBezTo>
                    <a:cubicBezTo>
                      <a:pt x="24154" y="181350"/>
                      <a:pt x="27488" y="190970"/>
                      <a:pt x="30631" y="200210"/>
                    </a:cubicBezTo>
                    <a:cubicBezTo>
                      <a:pt x="37489" y="220498"/>
                      <a:pt x="44633" y="241453"/>
                      <a:pt x="46062" y="263170"/>
                    </a:cubicBezTo>
                    <a:cubicBezTo>
                      <a:pt x="47110" y="278695"/>
                      <a:pt x="46252" y="294412"/>
                      <a:pt x="45490" y="309557"/>
                    </a:cubicBezTo>
                    <a:cubicBezTo>
                      <a:pt x="44538" y="327273"/>
                      <a:pt x="43681" y="345561"/>
                      <a:pt x="45681" y="363277"/>
                    </a:cubicBezTo>
                    <a:cubicBezTo>
                      <a:pt x="56253" y="454146"/>
                      <a:pt x="72065" y="478816"/>
                      <a:pt x="80638" y="485483"/>
                    </a:cubicBezTo>
                    <a:cubicBezTo>
                      <a:pt x="83400" y="487674"/>
                      <a:pt x="86162" y="488531"/>
                      <a:pt x="89019" y="488150"/>
                    </a:cubicBezTo>
                    <a:cubicBezTo>
                      <a:pt x="89210" y="488150"/>
                      <a:pt x="89401" y="488150"/>
                      <a:pt x="89591" y="488150"/>
                    </a:cubicBezTo>
                    <a:cubicBezTo>
                      <a:pt x="110641" y="488150"/>
                      <a:pt x="116547" y="464147"/>
                      <a:pt x="119690" y="438144"/>
                    </a:cubicBezTo>
                    <a:cubicBezTo>
                      <a:pt x="128167" y="369945"/>
                      <a:pt x="137216" y="336798"/>
                      <a:pt x="151123" y="323463"/>
                    </a:cubicBezTo>
                    <a:cubicBezTo>
                      <a:pt x="159790" y="315367"/>
                      <a:pt x="170458" y="310890"/>
                      <a:pt x="180555" y="31089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A78E3330-1436-496F-48E3-BDB4849FA285}"/>
                </a:ext>
              </a:extLst>
            </p:cNvPr>
            <p:cNvSpPr/>
            <p:nvPr/>
          </p:nvSpPr>
          <p:spPr>
            <a:xfrm>
              <a:off x="3955733" y="4039796"/>
              <a:ext cx="10839" cy="85576"/>
            </a:xfrm>
            <a:custGeom>
              <a:avLst/>
              <a:gdLst>
                <a:gd name="connsiteX0" fmla="*/ 1523 w 10839"/>
                <a:gd name="connsiteY0" fmla="*/ 85576 h 85576"/>
                <a:gd name="connsiteX1" fmla="*/ 1046 w 10839"/>
                <a:gd name="connsiteY1" fmla="*/ 85481 h 85576"/>
                <a:gd name="connsiteX2" fmla="*/ 94 w 10839"/>
                <a:gd name="connsiteY2" fmla="*/ 83481 h 85576"/>
                <a:gd name="connsiteX3" fmla="*/ 3713 w 10839"/>
                <a:gd name="connsiteY3" fmla="*/ 1947 h 85576"/>
                <a:gd name="connsiteX4" fmla="*/ 4856 w 10839"/>
                <a:gd name="connsiteY4" fmla="*/ 42 h 85576"/>
                <a:gd name="connsiteX5" fmla="*/ 6761 w 10839"/>
                <a:gd name="connsiteY5" fmla="*/ 1185 h 85576"/>
                <a:gd name="connsiteX6" fmla="*/ 3047 w 10839"/>
                <a:gd name="connsiteY6" fmla="*/ 84433 h 85576"/>
                <a:gd name="connsiteX7" fmla="*/ 1523 w 10839"/>
                <a:gd name="connsiteY7" fmla="*/ 85576 h 8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39" h="85576">
                  <a:moveTo>
                    <a:pt x="1523" y="85576"/>
                  </a:moveTo>
                  <a:cubicBezTo>
                    <a:pt x="1332" y="85576"/>
                    <a:pt x="1237" y="85576"/>
                    <a:pt x="1046" y="85481"/>
                  </a:cubicBezTo>
                  <a:cubicBezTo>
                    <a:pt x="189" y="85195"/>
                    <a:pt x="-192" y="84338"/>
                    <a:pt x="94" y="83481"/>
                  </a:cubicBezTo>
                  <a:cubicBezTo>
                    <a:pt x="8762" y="57192"/>
                    <a:pt x="10000" y="28998"/>
                    <a:pt x="3713" y="1947"/>
                  </a:cubicBezTo>
                  <a:cubicBezTo>
                    <a:pt x="3523" y="1089"/>
                    <a:pt x="3999" y="232"/>
                    <a:pt x="4856" y="42"/>
                  </a:cubicBezTo>
                  <a:cubicBezTo>
                    <a:pt x="5714" y="-149"/>
                    <a:pt x="6571" y="327"/>
                    <a:pt x="6761" y="1185"/>
                  </a:cubicBezTo>
                  <a:cubicBezTo>
                    <a:pt x="13238" y="28712"/>
                    <a:pt x="12000" y="57477"/>
                    <a:pt x="3047" y="84433"/>
                  </a:cubicBezTo>
                  <a:cubicBezTo>
                    <a:pt x="2761" y="85195"/>
                    <a:pt x="2189" y="85576"/>
                    <a:pt x="1523" y="8557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870AD611-6913-A748-6716-6159AEFFBC98}"/>
                </a:ext>
              </a:extLst>
            </p:cNvPr>
            <p:cNvSpPr/>
            <p:nvPr/>
          </p:nvSpPr>
          <p:spPr>
            <a:xfrm>
              <a:off x="3647543" y="4034068"/>
              <a:ext cx="8586" cy="42059"/>
            </a:xfrm>
            <a:custGeom>
              <a:avLst/>
              <a:gdLst>
                <a:gd name="connsiteX0" fmla="*/ 3389 w 8586"/>
                <a:gd name="connsiteY0" fmla="*/ 42060 h 42059"/>
                <a:gd name="connsiteX1" fmla="*/ 1865 w 8586"/>
                <a:gd name="connsiteY1" fmla="*/ 40917 h 42059"/>
                <a:gd name="connsiteX2" fmla="*/ 5580 w 8586"/>
                <a:gd name="connsiteY2" fmla="*/ 911 h 42059"/>
                <a:gd name="connsiteX3" fmla="*/ 7675 w 8586"/>
                <a:gd name="connsiteY3" fmla="*/ 149 h 42059"/>
                <a:gd name="connsiteX4" fmla="*/ 8437 w 8586"/>
                <a:gd name="connsiteY4" fmla="*/ 2245 h 42059"/>
                <a:gd name="connsiteX5" fmla="*/ 4913 w 8586"/>
                <a:gd name="connsiteY5" fmla="*/ 40155 h 42059"/>
                <a:gd name="connsiteX6" fmla="*/ 3770 w 8586"/>
                <a:gd name="connsiteY6" fmla="*/ 42060 h 42059"/>
                <a:gd name="connsiteX7" fmla="*/ 3389 w 8586"/>
                <a:gd name="connsiteY7" fmla="*/ 42060 h 4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86" h="42059">
                  <a:moveTo>
                    <a:pt x="3389" y="42060"/>
                  </a:moveTo>
                  <a:cubicBezTo>
                    <a:pt x="2722" y="42060"/>
                    <a:pt x="2056" y="41583"/>
                    <a:pt x="1865" y="40917"/>
                  </a:cubicBezTo>
                  <a:cubicBezTo>
                    <a:pt x="-1564" y="27772"/>
                    <a:pt x="-230" y="13199"/>
                    <a:pt x="5580" y="911"/>
                  </a:cubicBezTo>
                  <a:cubicBezTo>
                    <a:pt x="5961" y="149"/>
                    <a:pt x="6913" y="-231"/>
                    <a:pt x="7675" y="149"/>
                  </a:cubicBezTo>
                  <a:cubicBezTo>
                    <a:pt x="8437" y="531"/>
                    <a:pt x="8818" y="1483"/>
                    <a:pt x="8437" y="2245"/>
                  </a:cubicBezTo>
                  <a:cubicBezTo>
                    <a:pt x="2913" y="13865"/>
                    <a:pt x="1579" y="27677"/>
                    <a:pt x="4913" y="40155"/>
                  </a:cubicBezTo>
                  <a:cubicBezTo>
                    <a:pt x="5104" y="41012"/>
                    <a:pt x="4627" y="41869"/>
                    <a:pt x="3770" y="42060"/>
                  </a:cubicBezTo>
                  <a:cubicBezTo>
                    <a:pt x="3675" y="42060"/>
                    <a:pt x="3580" y="42060"/>
                    <a:pt x="3389" y="4206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7322B177-34DF-033B-0A17-C54B9C75CF32}"/>
                </a:ext>
              </a:extLst>
            </p:cNvPr>
            <p:cNvSpPr/>
            <p:nvPr/>
          </p:nvSpPr>
          <p:spPr>
            <a:xfrm>
              <a:off x="3782717" y="3989453"/>
              <a:ext cx="53430" cy="141824"/>
            </a:xfrm>
            <a:custGeom>
              <a:avLst/>
              <a:gdLst>
                <a:gd name="connsiteX0" fmla="*/ 30425 w 53430"/>
                <a:gd name="connsiteY0" fmla="*/ 141825 h 141824"/>
                <a:gd name="connsiteX1" fmla="*/ 26520 w 53430"/>
                <a:gd name="connsiteY1" fmla="*/ 139729 h 141824"/>
                <a:gd name="connsiteX2" fmla="*/ 2327 w 53430"/>
                <a:gd name="connsiteY2" fmla="*/ 102391 h 141824"/>
                <a:gd name="connsiteX3" fmla="*/ 41 w 53430"/>
                <a:gd name="connsiteY3" fmla="*/ 96676 h 141824"/>
                <a:gd name="connsiteX4" fmla="*/ 7280 w 53430"/>
                <a:gd name="connsiteY4" fmla="*/ 85437 h 141824"/>
                <a:gd name="connsiteX5" fmla="*/ 42808 w 53430"/>
                <a:gd name="connsiteY5" fmla="*/ 60005 h 141824"/>
                <a:gd name="connsiteX6" fmla="*/ 12042 w 53430"/>
                <a:gd name="connsiteY6" fmla="*/ 7236 h 141824"/>
                <a:gd name="connsiteX7" fmla="*/ 13376 w 53430"/>
                <a:gd name="connsiteY7" fmla="*/ 759 h 141824"/>
                <a:gd name="connsiteX8" fmla="*/ 19853 w 53430"/>
                <a:gd name="connsiteY8" fmla="*/ 2093 h 141824"/>
                <a:gd name="connsiteX9" fmla="*/ 52904 w 53430"/>
                <a:gd name="connsiteY9" fmla="*/ 59148 h 141824"/>
                <a:gd name="connsiteX10" fmla="*/ 51666 w 53430"/>
                <a:gd name="connsiteY10" fmla="*/ 64958 h 141824"/>
                <a:gd name="connsiteX11" fmla="*/ 12423 w 53430"/>
                <a:gd name="connsiteY11" fmla="*/ 93343 h 141824"/>
                <a:gd name="connsiteX12" fmla="*/ 9375 w 53430"/>
                <a:gd name="connsiteY12" fmla="*/ 96010 h 141824"/>
                <a:gd name="connsiteX13" fmla="*/ 10232 w 53430"/>
                <a:gd name="connsiteY13" fmla="*/ 97438 h 141824"/>
                <a:gd name="connsiteX14" fmla="*/ 34426 w 53430"/>
                <a:gd name="connsiteY14" fmla="*/ 134776 h 141824"/>
                <a:gd name="connsiteX15" fmla="*/ 33092 w 53430"/>
                <a:gd name="connsiteY15" fmla="*/ 141253 h 141824"/>
                <a:gd name="connsiteX16" fmla="*/ 30425 w 53430"/>
                <a:gd name="connsiteY16" fmla="*/ 141825 h 14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430" h="141824">
                  <a:moveTo>
                    <a:pt x="30425" y="141825"/>
                  </a:moveTo>
                  <a:cubicBezTo>
                    <a:pt x="28901" y="141825"/>
                    <a:pt x="27377" y="141063"/>
                    <a:pt x="26520" y="139729"/>
                  </a:cubicBezTo>
                  <a:lnTo>
                    <a:pt x="2327" y="102391"/>
                  </a:lnTo>
                  <a:cubicBezTo>
                    <a:pt x="1469" y="101058"/>
                    <a:pt x="231" y="99153"/>
                    <a:pt x="41" y="96676"/>
                  </a:cubicBezTo>
                  <a:cubicBezTo>
                    <a:pt x="-531" y="90485"/>
                    <a:pt x="5089" y="86866"/>
                    <a:pt x="7280" y="85437"/>
                  </a:cubicBezTo>
                  <a:cubicBezTo>
                    <a:pt x="19376" y="77531"/>
                    <a:pt x="31378" y="68958"/>
                    <a:pt x="42808" y="60005"/>
                  </a:cubicBezTo>
                  <a:cubicBezTo>
                    <a:pt x="33473" y="42003"/>
                    <a:pt x="23091" y="24191"/>
                    <a:pt x="12042" y="7236"/>
                  </a:cubicBezTo>
                  <a:cubicBezTo>
                    <a:pt x="10613" y="5046"/>
                    <a:pt x="11280" y="2188"/>
                    <a:pt x="13376" y="759"/>
                  </a:cubicBezTo>
                  <a:cubicBezTo>
                    <a:pt x="15566" y="-669"/>
                    <a:pt x="18424" y="-3"/>
                    <a:pt x="19853" y="2093"/>
                  </a:cubicBezTo>
                  <a:cubicBezTo>
                    <a:pt x="31854" y="20476"/>
                    <a:pt x="42903" y="39621"/>
                    <a:pt x="52904" y="59148"/>
                  </a:cubicBezTo>
                  <a:cubicBezTo>
                    <a:pt x="53952" y="61148"/>
                    <a:pt x="53381" y="63529"/>
                    <a:pt x="51666" y="64958"/>
                  </a:cubicBezTo>
                  <a:cubicBezTo>
                    <a:pt x="39093" y="75054"/>
                    <a:pt x="25853" y="84579"/>
                    <a:pt x="12423" y="93343"/>
                  </a:cubicBezTo>
                  <a:cubicBezTo>
                    <a:pt x="9756" y="95057"/>
                    <a:pt x="9470" y="95819"/>
                    <a:pt x="9375" y="96010"/>
                  </a:cubicBezTo>
                  <a:cubicBezTo>
                    <a:pt x="9470" y="96200"/>
                    <a:pt x="9946" y="96962"/>
                    <a:pt x="10232" y="97438"/>
                  </a:cubicBezTo>
                  <a:lnTo>
                    <a:pt x="34426" y="134776"/>
                  </a:lnTo>
                  <a:cubicBezTo>
                    <a:pt x="35855" y="136967"/>
                    <a:pt x="35188" y="139824"/>
                    <a:pt x="33092" y="141253"/>
                  </a:cubicBezTo>
                  <a:cubicBezTo>
                    <a:pt x="32140" y="141539"/>
                    <a:pt x="31283" y="141825"/>
                    <a:pt x="30425" y="1418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045" name="Graphic 6">
            <a:extLst>
              <a:ext uri="{FF2B5EF4-FFF2-40B4-BE49-F238E27FC236}">
                <a16:creationId xmlns:a16="http://schemas.microsoft.com/office/drawing/2014/main" id="{A3D7B20E-4073-65A8-85D8-9C46E2949F0F}"/>
              </a:ext>
            </a:extLst>
          </p:cNvPr>
          <p:cNvGrpSpPr/>
          <p:nvPr userDrawn="1"/>
        </p:nvGrpSpPr>
        <p:grpSpPr>
          <a:xfrm>
            <a:off x="10787442" y="2406606"/>
            <a:ext cx="468720" cy="777628"/>
            <a:chOff x="2295024" y="1680488"/>
            <a:chExt cx="468720" cy="777628"/>
          </a:xfrm>
        </p:grpSpPr>
        <p:grpSp>
          <p:nvGrpSpPr>
            <p:cNvPr id="1046" name="Graphic 6">
              <a:extLst>
                <a:ext uri="{FF2B5EF4-FFF2-40B4-BE49-F238E27FC236}">
                  <a16:creationId xmlns:a16="http://schemas.microsoft.com/office/drawing/2014/main" id="{1E65BEF1-F180-128F-7E0F-91EEC31029B6}"/>
                </a:ext>
              </a:extLst>
            </p:cNvPr>
            <p:cNvGrpSpPr/>
            <p:nvPr/>
          </p:nvGrpSpPr>
          <p:grpSpPr>
            <a:xfrm>
              <a:off x="2295024" y="1882608"/>
              <a:ext cx="468720" cy="575508"/>
              <a:chOff x="2295024" y="1882608"/>
              <a:chExt cx="468720" cy="575508"/>
            </a:xfrm>
          </p:grpSpPr>
          <p:sp>
            <p:nvSpPr>
              <p:cNvPr id="1051" name="Freeform: Shape 1050">
                <a:extLst>
                  <a:ext uri="{FF2B5EF4-FFF2-40B4-BE49-F238E27FC236}">
                    <a16:creationId xmlns:a16="http://schemas.microsoft.com/office/drawing/2014/main" id="{566235E2-E561-9FB9-34D5-6F67E01B8304}"/>
                  </a:ext>
                </a:extLst>
              </p:cNvPr>
              <p:cNvSpPr/>
              <p:nvPr/>
            </p:nvSpPr>
            <p:spPr>
              <a:xfrm>
                <a:off x="2299747" y="1887164"/>
                <a:ext cx="459466" cy="566314"/>
              </a:xfrm>
              <a:custGeom>
                <a:avLst/>
                <a:gdLst>
                  <a:gd name="connsiteX0" fmla="*/ 51689 w 459466"/>
                  <a:gd name="connsiteY0" fmla="*/ 330921 h 566314"/>
                  <a:gd name="connsiteX1" fmla="*/ 5683 w 459466"/>
                  <a:gd name="connsiteY1" fmla="*/ 176140 h 566314"/>
                  <a:gd name="connsiteX2" fmla="*/ 92361 w 459466"/>
                  <a:gd name="connsiteY2" fmla="*/ 2404 h 566314"/>
                  <a:gd name="connsiteX3" fmla="*/ 241141 w 459466"/>
                  <a:gd name="connsiteY3" fmla="*/ 28598 h 566314"/>
                  <a:gd name="connsiteX4" fmla="*/ 380682 w 459466"/>
                  <a:gd name="connsiteY4" fmla="*/ 6976 h 566314"/>
                  <a:gd name="connsiteX5" fmla="*/ 457930 w 459466"/>
                  <a:gd name="connsiteY5" fmla="*/ 88510 h 566314"/>
                  <a:gd name="connsiteX6" fmla="*/ 444119 w 459466"/>
                  <a:gd name="connsiteY6" fmla="*/ 193666 h 566314"/>
                  <a:gd name="connsiteX7" fmla="*/ 413353 w 459466"/>
                  <a:gd name="connsiteY7" fmla="*/ 297298 h 566314"/>
                  <a:gd name="connsiteX8" fmla="*/ 413734 w 459466"/>
                  <a:gd name="connsiteY8" fmla="*/ 412455 h 566314"/>
                  <a:gd name="connsiteX9" fmla="*/ 352298 w 459466"/>
                  <a:gd name="connsiteY9" fmla="*/ 560474 h 566314"/>
                  <a:gd name="connsiteX10" fmla="*/ 308292 w 459466"/>
                  <a:gd name="connsiteY10" fmla="*/ 498371 h 566314"/>
                  <a:gd name="connsiteX11" fmla="*/ 270383 w 459466"/>
                  <a:gd name="connsiteY11" fmla="*/ 370069 h 566314"/>
                  <a:gd name="connsiteX12" fmla="*/ 224377 w 459466"/>
                  <a:gd name="connsiteY12" fmla="*/ 359306 h 566314"/>
                  <a:gd name="connsiteX13" fmla="*/ 158083 w 459466"/>
                  <a:gd name="connsiteY13" fmla="*/ 515135 h 566314"/>
                  <a:gd name="connsiteX14" fmla="*/ 125889 w 459466"/>
                  <a:gd name="connsiteY14" fmla="*/ 566284 h 566314"/>
                  <a:gd name="connsiteX15" fmla="*/ 51689 w 459466"/>
                  <a:gd name="connsiteY15" fmla="*/ 330921 h 566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59466" h="566314">
                    <a:moveTo>
                      <a:pt x="51689" y="330921"/>
                    </a:moveTo>
                    <a:cubicBezTo>
                      <a:pt x="54070" y="266247"/>
                      <a:pt x="20352" y="239196"/>
                      <a:pt x="5683" y="176140"/>
                    </a:cubicBezTo>
                    <a:cubicBezTo>
                      <a:pt x="-20796" y="62031"/>
                      <a:pt x="51594" y="11072"/>
                      <a:pt x="92361" y="2404"/>
                    </a:cubicBezTo>
                    <a:cubicBezTo>
                      <a:pt x="150654" y="-9978"/>
                      <a:pt x="184086" y="29550"/>
                      <a:pt x="241141" y="28598"/>
                    </a:cubicBezTo>
                    <a:cubicBezTo>
                      <a:pt x="287528" y="27836"/>
                      <a:pt x="336772" y="-7692"/>
                      <a:pt x="380682" y="6976"/>
                    </a:cubicBezTo>
                    <a:cubicBezTo>
                      <a:pt x="414591" y="18311"/>
                      <a:pt x="452787" y="53268"/>
                      <a:pt x="457930" y="88510"/>
                    </a:cubicBezTo>
                    <a:cubicBezTo>
                      <a:pt x="463074" y="123753"/>
                      <a:pt x="454501" y="159567"/>
                      <a:pt x="444119" y="193666"/>
                    </a:cubicBezTo>
                    <a:cubicBezTo>
                      <a:pt x="433737" y="227766"/>
                      <a:pt x="415925" y="261770"/>
                      <a:pt x="413353" y="297298"/>
                    </a:cubicBezTo>
                    <a:cubicBezTo>
                      <a:pt x="410591" y="335684"/>
                      <a:pt x="418687" y="374260"/>
                      <a:pt x="413734" y="412455"/>
                    </a:cubicBezTo>
                    <a:cubicBezTo>
                      <a:pt x="401352" y="509515"/>
                      <a:pt x="380111" y="563808"/>
                      <a:pt x="352298" y="560474"/>
                    </a:cubicBezTo>
                    <a:cubicBezTo>
                      <a:pt x="319246" y="560474"/>
                      <a:pt x="312102" y="525803"/>
                      <a:pt x="308292" y="498371"/>
                    </a:cubicBezTo>
                    <a:cubicBezTo>
                      <a:pt x="299529" y="433982"/>
                      <a:pt x="289052" y="386262"/>
                      <a:pt x="270383" y="370069"/>
                    </a:cubicBezTo>
                    <a:cubicBezTo>
                      <a:pt x="257905" y="359211"/>
                      <a:pt x="239808" y="353496"/>
                      <a:pt x="224377" y="359306"/>
                    </a:cubicBezTo>
                    <a:cubicBezTo>
                      <a:pt x="164274" y="381880"/>
                      <a:pt x="163131" y="489322"/>
                      <a:pt x="158083" y="515135"/>
                    </a:cubicBezTo>
                    <a:cubicBezTo>
                      <a:pt x="154083" y="535518"/>
                      <a:pt x="146748" y="565332"/>
                      <a:pt x="125889" y="566284"/>
                    </a:cubicBezTo>
                    <a:cubicBezTo>
                      <a:pt x="65024" y="568951"/>
                      <a:pt x="49117" y="398263"/>
                      <a:pt x="51689" y="3309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52" name="Freeform: Shape 1051">
                <a:extLst>
                  <a:ext uri="{FF2B5EF4-FFF2-40B4-BE49-F238E27FC236}">
                    <a16:creationId xmlns:a16="http://schemas.microsoft.com/office/drawing/2014/main" id="{BB36718D-4D23-B34C-CA3F-819EAD2E8220}"/>
                  </a:ext>
                </a:extLst>
              </p:cNvPr>
              <p:cNvSpPr/>
              <p:nvPr/>
            </p:nvSpPr>
            <p:spPr>
              <a:xfrm>
                <a:off x="2295024" y="1882608"/>
                <a:ext cx="468720" cy="575508"/>
              </a:xfrm>
              <a:custGeom>
                <a:avLst/>
                <a:gdLst>
                  <a:gd name="connsiteX0" fmla="*/ 129183 w 468720"/>
                  <a:gd name="connsiteY0" fmla="*/ 575508 h 575508"/>
                  <a:gd name="connsiteX1" fmla="*/ 100894 w 468720"/>
                  <a:gd name="connsiteY1" fmla="*/ 562745 h 575508"/>
                  <a:gd name="connsiteX2" fmla="*/ 51650 w 468720"/>
                  <a:gd name="connsiteY2" fmla="*/ 335383 h 575508"/>
                  <a:gd name="connsiteX3" fmla="*/ 29266 w 468720"/>
                  <a:gd name="connsiteY3" fmla="*/ 245848 h 575508"/>
                  <a:gd name="connsiteX4" fmla="*/ 5739 w 468720"/>
                  <a:gd name="connsiteY4" fmla="*/ 181840 h 575508"/>
                  <a:gd name="connsiteX5" fmla="*/ 21170 w 468720"/>
                  <a:gd name="connsiteY5" fmla="*/ 56872 h 575508"/>
                  <a:gd name="connsiteX6" fmla="*/ 96036 w 468720"/>
                  <a:gd name="connsiteY6" fmla="*/ 2484 h 575508"/>
                  <a:gd name="connsiteX7" fmla="*/ 180809 w 468720"/>
                  <a:gd name="connsiteY7" fmla="*/ 14200 h 575508"/>
                  <a:gd name="connsiteX8" fmla="*/ 245674 w 468720"/>
                  <a:gd name="connsiteY8" fmla="*/ 28583 h 575508"/>
                  <a:gd name="connsiteX9" fmla="*/ 302348 w 468720"/>
                  <a:gd name="connsiteY9" fmla="*/ 16105 h 575508"/>
                  <a:gd name="connsiteX10" fmla="*/ 386739 w 468720"/>
                  <a:gd name="connsiteY10" fmla="*/ 7151 h 575508"/>
                  <a:gd name="connsiteX11" fmla="*/ 467130 w 468720"/>
                  <a:gd name="connsiteY11" fmla="*/ 92400 h 575508"/>
                  <a:gd name="connsiteX12" fmla="*/ 453128 w 468720"/>
                  <a:gd name="connsiteY12" fmla="*/ 199556 h 575508"/>
                  <a:gd name="connsiteX13" fmla="*/ 441508 w 468720"/>
                  <a:gd name="connsiteY13" fmla="*/ 232608 h 575508"/>
                  <a:gd name="connsiteX14" fmla="*/ 422553 w 468720"/>
                  <a:gd name="connsiteY14" fmla="*/ 302141 h 575508"/>
                  <a:gd name="connsiteX15" fmla="*/ 423315 w 468720"/>
                  <a:gd name="connsiteY15" fmla="*/ 354147 h 575508"/>
                  <a:gd name="connsiteX16" fmla="*/ 423029 w 468720"/>
                  <a:gd name="connsiteY16" fmla="*/ 417488 h 575508"/>
                  <a:gd name="connsiteX17" fmla="*/ 356735 w 468720"/>
                  <a:gd name="connsiteY17" fmla="*/ 569603 h 575508"/>
                  <a:gd name="connsiteX18" fmla="*/ 308444 w 468720"/>
                  <a:gd name="connsiteY18" fmla="*/ 503499 h 575508"/>
                  <a:gd name="connsiteX19" fmla="*/ 272058 w 468720"/>
                  <a:gd name="connsiteY19" fmla="*/ 378055 h 575508"/>
                  <a:gd name="connsiteX20" fmla="*/ 230720 w 468720"/>
                  <a:gd name="connsiteY20" fmla="*/ 368149 h 575508"/>
                  <a:gd name="connsiteX21" fmla="*/ 169855 w 468720"/>
                  <a:gd name="connsiteY21" fmla="*/ 501975 h 575508"/>
                  <a:gd name="connsiteX22" fmla="*/ 167378 w 468720"/>
                  <a:gd name="connsiteY22" fmla="*/ 520454 h 575508"/>
                  <a:gd name="connsiteX23" fmla="*/ 130802 w 468720"/>
                  <a:gd name="connsiteY23" fmla="*/ 575318 h 575508"/>
                  <a:gd name="connsiteX24" fmla="*/ 129183 w 468720"/>
                  <a:gd name="connsiteY24" fmla="*/ 575508 h 575508"/>
                  <a:gd name="connsiteX25" fmla="*/ 119468 w 468720"/>
                  <a:gd name="connsiteY25" fmla="*/ 9342 h 575508"/>
                  <a:gd name="connsiteX26" fmla="*/ 98036 w 468720"/>
                  <a:gd name="connsiteY26" fmla="*/ 11628 h 575508"/>
                  <a:gd name="connsiteX27" fmla="*/ 29075 w 468720"/>
                  <a:gd name="connsiteY27" fmla="*/ 61825 h 575508"/>
                  <a:gd name="connsiteX28" fmla="*/ 14883 w 468720"/>
                  <a:gd name="connsiteY28" fmla="*/ 179649 h 575508"/>
                  <a:gd name="connsiteX29" fmla="*/ 37838 w 468720"/>
                  <a:gd name="connsiteY29" fmla="*/ 241943 h 575508"/>
                  <a:gd name="connsiteX30" fmla="*/ 60984 w 468720"/>
                  <a:gd name="connsiteY30" fmla="*/ 335764 h 575508"/>
                  <a:gd name="connsiteX31" fmla="*/ 60984 w 468720"/>
                  <a:gd name="connsiteY31" fmla="*/ 335764 h 575508"/>
                  <a:gd name="connsiteX32" fmla="*/ 107466 w 468720"/>
                  <a:gd name="connsiteY32" fmla="*/ 556172 h 575508"/>
                  <a:gd name="connsiteX33" fmla="*/ 130326 w 468720"/>
                  <a:gd name="connsiteY33" fmla="*/ 566174 h 575508"/>
                  <a:gd name="connsiteX34" fmla="*/ 158139 w 468720"/>
                  <a:gd name="connsiteY34" fmla="*/ 518834 h 575508"/>
                  <a:gd name="connsiteX35" fmla="*/ 160520 w 468720"/>
                  <a:gd name="connsiteY35" fmla="*/ 501023 h 575508"/>
                  <a:gd name="connsiteX36" fmla="*/ 227481 w 468720"/>
                  <a:gd name="connsiteY36" fmla="*/ 359481 h 575508"/>
                  <a:gd name="connsiteX37" fmla="*/ 278249 w 468720"/>
                  <a:gd name="connsiteY37" fmla="*/ 371102 h 575508"/>
                  <a:gd name="connsiteX38" fmla="*/ 317778 w 468720"/>
                  <a:gd name="connsiteY38" fmla="*/ 502356 h 575508"/>
                  <a:gd name="connsiteX39" fmla="*/ 357116 w 468720"/>
                  <a:gd name="connsiteY39" fmla="*/ 560363 h 575508"/>
                  <a:gd name="connsiteX40" fmla="*/ 357688 w 468720"/>
                  <a:gd name="connsiteY40" fmla="*/ 560363 h 575508"/>
                  <a:gd name="connsiteX41" fmla="*/ 413885 w 468720"/>
                  <a:gd name="connsiteY41" fmla="*/ 416441 h 575508"/>
                  <a:gd name="connsiteX42" fmla="*/ 414171 w 468720"/>
                  <a:gd name="connsiteY42" fmla="*/ 354814 h 575508"/>
                  <a:gd name="connsiteX43" fmla="*/ 413504 w 468720"/>
                  <a:gd name="connsiteY43" fmla="*/ 301569 h 575508"/>
                  <a:gd name="connsiteX44" fmla="*/ 433031 w 468720"/>
                  <a:gd name="connsiteY44" fmla="*/ 229370 h 575508"/>
                  <a:gd name="connsiteX45" fmla="*/ 444461 w 468720"/>
                  <a:gd name="connsiteY45" fmla="*/ 196889 h 575508"/>
                  <a:gd name="connsiteX46" fmla="*/ 458177 w 468720"/>
                  <a:gd name="connsiteY46" fmla="*/ 93829 h 575508"/>
                  <a:gd name="connsiteX47" fmla="*/ 384072 w 468720"/>
                  <a:gd name="connsiteY47" fmla="*/ 16105 h 575508"/>
                  <a:gd name="connsiteX48" fmla="*/ 305491 w 468720"/>
                  <a:gd name="connsiteY48" fmla="*/ 25058 h 575508"/>
                  <a:gd name="connsiteX49" fmla="*/ 246055 w 468720"/>
                  <a:gd name="connsiteY49" fmla="*/ 37917 h 575508"/>
                  <a:gd name="connsiteX50" fmla="*/ 177761 w 468720"/>
                  <a:gd name="connsiteY50" fmla="*/ 22963 h 575508"/>
                  <a:gd name="connsiteX51" fmla="*/ 119468 w 468720"/>
                  <a:gd name="connsiteY51" fmla="*/ 9342 h 575508"/>
                  <a:gd name="connsiteX52" fmla="*/ 56412 w 468720"/>
                  <a:gd name="connsiteY52" fmla="*/ 335478 h 575508"/>
                  <a:gd name="connsiteX53" fmla="*/ 56412 w 468720"/>
                  <a:gd name="connsiteY53" fmla="*/ 335478 h 575508"/>
                  <a:gd name="connsiteX54" fmla="*/ 56412 w 468720"/>
                  <a:gd name="connsiteY54" fmla="*/ 335478 h 575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468720" h="575508">
                    <a:moveTo>
                      <a:pt x="129183" y="575508"/>
                    </a:moveTo>
                    <a:cubicBezTo>
                      <a:pt x="118991" y="575508"/>
                      <a:pt x="109466" y="571222"/>
                      <a:pt x="100894" y="562745"/>
                    </a:cubicBezTo>
                    <a:cubicBezTo>
                      <a:pt x="59174" y="521311"/>
                      <a:pt x="49649" y="389199"/>
                      <a:pt x="51650" y="335383"/>
                    </a:cubicBezTo>
                    <a:cubicBezTo>
                      <a:pt x="53078" y="297664"/>
                      <a:pt x="42029" y="273661"/>
                      <a:pt x="29266" y="245848"/>
                    </a:cubicBezTo>
                    <a:cubicBezTo>
                      <a:pt x="20598" y="226988"/>
                      <a:pt x="11740" y="207557"/>
                      <a:pt x="5739" y="181840"/>
                    </a:cubicBezTo>
                    <a:cubicBezTo>
                      <a:pt x="-5500" y="133453"/>
                      <a:pt x="-166" y="90305"/>
                      <a:pt x="21170" y="56872"/>
                    </a:cubicBezTo>
                    <a:cubicBezTo>
                      <a:pt x="42029" y="24106"/>
                      <a:pt x="73557" y="7247"/>
                      <a:pt x="96036" y="2484"/>
                    </a:cubicBezTo>
                    <a:cubicBezTo>
                      <a:pt x="129659" y="-4660"/>
                      <a:pt x="155663" y="4961"/>
                      <a:pt x="180809" y="14200"/>
                    </a:cubicBezTo>
                    <a:cubicBezTo>
                      <a:pt x="200621" y="21439"/>
                      <a:pt x="221099" y="28964"/>
                      <a:pt x="245674" y="28583"/>
                    </a:cubicBezTo>
                    <a:cubicBezTo>
                      <a:pt x="264057" y="28297"/>
                      <a:pt x="283488" y="22106"/>
                      <a:pt x="302348" y="16105"/>
                    </a:cubicBezTo>
                    <a:cubicBezTo>
                      <a:pt x="330446" y="7247"/>
                      <a:pt x="359402" y="-1993"/>
                      <a:pt x="386739" y="7151"/>
                    </a:cubicBezTo>
                    <a:cubicBezTo>
                      <a:pt x="421124" y="18677"/>
                      <a:pt x="461606" y="54491"/>
                      <a:pt x="467130" y="92400"/>
                    </a:cubicBezTo>
                    <a:cubicBezTo>
                      <a:pt x="472464" y="128786"/>
                      <a:pt x="463511" y="165457"/>
                      <a:pt x="453128" y="199556"/>
                    </a:cubicBezTo>
                    <a:cubicBezTo>
                      <a:pt x="449795" y="210605"/>
                      <a:pt x="445604" y="221845"/>
                      <a:pt x="441508" y="232608"/>
                    </a:cubicBezTo>
                    <a:cubicBezTo>
                      <a:pt x="433031" y="255278"/>
                      <a:pt x="424268" y="278709"/>
                      <a:pt x="422553" y="302141"/>
                    </a:cubicBezTo>
                    <a:cubicBezTo>
                      <a:pt x="421315" y="319381"/>
                      <a:pt x="422267" y="337002"/>
                      <a:pt x="423315" y="354147"/>
                    </a:cubicBezTo>
                    <a:cubicBezTo>
                      <a:pt x="424458" y="374912"/>
                      <a:pt x="425696" y="396343"/>
                      <a:pt x="423029" y="417488"/>
                    </a:cubicBezTo>
                    <a:cubicBezTo>
                      <a:pt x="409694" y="521787"/>
                      <a:pt x="387406" y="572936"/>
                      <a:pt x="356735" y="569603"/>
                    </a:cubicBezTo>
                    <a:cubicBezTo>
                      <a:pt x="317397" y="569412"/>
                      <a:pt x="311301" y="524930"/>
                      <a:pt x="308444" y="503499"/>
                    </a:cubicBezTo>
                    <a:cubicBezTo>
                      <a:pt x="301300" y="450826"/>
                      <a:pt x="291299" y="394819"/>
                      <a:pt x="272058" y="378055"/>
                    </a:cubicBezTo>
                    <a:cubicBezTo>
                      <a:pt x="259580" y="367292"/>
                      <a:pt x="243388" y="363386"/>
                      <a:pt x="230720" y="368149"/>
                    </a:cubicBezTo>
                    <a:cubicBezTo>
                      <a:pt x="182999" y="386056"/>
                      <a:pt x="174141" y="464351"/>
                      <a:pt x="169855" y="501975"/>
                    </a:cubicBezTo>
                    <a:cubicBezTo>
                      <a:pt x="168998" y="509881"/>
                      <a:pt x="168236" y="516167"/>
                      <a:pt x="167378" y="520454"/>
                    </a:cubicBezTo>
                    <a:cubicBezTo>
                      <a:pt x="164235" y="536551"/>
                      <a:pt x="156806" y="574175"/>
                      <a:pt x="130802" y="575318"/>
                    </a:cubicBezTo>
                    <a:cubicBezTo>
                      <a:pt x="130326" y="575508"/>
                      <a:pt x="129755" y="575508"/>
                      <a:pt x="129183" y="575508"/>
                    </a:cubicBezTo>
                    <a:close/>
                    <a:moveTo>
                      <a:pt x="119468" y="9342"/>
                    </a:moveTo>
                    <a:cubicBezTo>
                      <a:pt x="112705" y="9342"/>
                      <a:pt x="105561" y="10009"/>
                      <a:pt x="98036" y="11628"/>
                    </a:cubicBezTo>
                    <a:cubicBezTo>
                      <a:pt x="77367" y="16010"/>
                      <a:pt x="48411" y="31535"/>
                      <a:pt x="29075" y="61825"/>
                    </a:cubicBezTo>
                    <a:cubicBezTo>
                      <a:pt x="8882" y="93543"/>
                      <a:pt x="4120" y="133167"/>
                      <a:pt x="14883" y="179649"/>
                    </a:cubicBezTo>
                    <a:cubicBezTo>
                      <a:pt x="20598" y="204414"/>
                      <a:pt x="29361" y="223464"/>
                      <a:pt x="37838" y="241943"/>
                    </a:cubicBezTo>
                    <a:cubicBezTo>
                      <a:pt x="50507" y="269660"/>
                      <a:pt x="62508" y="295854"/>
                      <a:pt x="60984" y="335764"/>
                    </a:cubicBezTo>
                    <a:lnTo>
                      <a:pt x="60984" y="335764"/>
                    </a:lnTo>
                    <a:cubicBezTo>
                      <a:pt x="58793" y="394343"/>
                      <a:pt x="70128" y="519120"/>
                      <a:pt x="107466" y="556172"/>
                    </a:cubicBezTo>
                    <a:cubicBezTo>
                      <a:pt x="114610" y="563316"/>
                      <a:pt x="122135" y="566555"/>
                      <a:pt x="130326" y="566174"/>
                    </a:cubicBezTo>
                    <a:cubicBezTo>
                      <a:pt x="146900" y="565412"/>
                      <a:pt x="153853" y="540456"/>
                      <a:pt x="158139" y="518834"/>
                    </a:cubicBezTo>
                    <a:cubicBezTo>
                      <a:pt x="158901" y="514834"/>
                      <a:pt x="159568" y="508738"/>
                      <a:pt x="160520" y="501023"/>
                    </a:cubicBezTo>
                    <a:cubicBezTo>
                      <a:pt x="165378" y="458541"/>
                      <a:pt x="174332" y="379388"/>
                      <a:pt x="227481" y="359481"/>
                    </a:cubicBezTo>
                    <a:cubicBezTo>
                      <a:pt x="243293" y="353576"/>
                      <a:pt x="263200" y="358148"/>
                      <a:pt x="278249" y="371102"/>
                    </a:cubicBezTo>
                    <a:cubicBezTo>
                      <a:pt x="295680" y="386246"/>
                      <a:pt x="307110" y="424251"/>
                      <a:pt x="317778" y="502356"/>
                    </a:cubicBezTo>
                    <a:cubicBezTo>
                      <a:pt x="321874" y="532455"/>
                      <a:pt x="329494" y="560363"/>
                      <a:pt x="357116" y="560363"/>
                    </a:cubicBezTo>
                    <a:cubicBezTo>
                      <a:pt x="357307" y="560363"/>
                      <a:pt x="357497" y="560363"/>
                      <a:pt x="357688" y="560363"/>
                    </a:cubicBezTo>
                    <a:cubicBezTo>
                      <a:pt x="381310" y="563221"/>
                      <a:pt x="401789" y="510738"/>
                      <a:pt x="413885" y="416441"/>
                    </a:cubicBezTo>
                    <a:cubicBezTo>
                      <a:pt x="416457" y="396152"/>
                      <a:pt x="415314" y="375102"/>
                      <a:pt x="414171" y="354814"/>
                    </a:cubicBezTo>
                    <a:cubicBezTo>
                      <a:pt x="413219" y="337383"/>
                      <a:pt x="412171" y="319381"/>
                      <a:pt x="413504" y="301569"/>
                    </a:cubicBezTo>
                    <a:cubicBezTo>
                      <a:pt x="415314" y="276709"/>
                      <a:pt x="424363" y="252706"/>
                      <a:pt x="433031" y="229370"/>
                    </a:cubicBezTo>
                    <a:cubicBezTo>
                      <a:pt x="437031" y="218702"/>
                      <a:pt x="441222" y="207653"/>
                      <a:pt x="444461" y="196889"/>
                    </a:cubicBezTo>
                    <a:cubicBezTo>
                      <a:pt x="454557" y="163742"/>
                      <a:pt x="463225" y="128309"/>
                      <a:pt x="458177" y="93829"/>
                    </a:cubicBezTo>
                    <a:cubicBezTo>
                      <a:pt x="453319" y="60491"/>
                      <a:pt x="415886" y="26773"/>
                      <a:pt x="384072" y="16105"/>
                    </a:cubicBezTo>
                    <a:cubicBezTo>
                      <a:pt x="359688" y="7913"/>
                      <a:pt x="333304" y="16295"/>
                      <a:pt x="305491" y="25058"/>
                    </a:cubicBezTo>
                    <a:cubicBezTo>
                      <a:pt x="285965" y="31250"/>
                      <a:pt x="265867" y="37631"/>
                      <a:pt x="246055" y="37917"/>
                    </a:cubicBezTo>
                    <a:cubicBezTo>
                      <a:pt x="219766" y="38393"/>
                      <a:pt x="198430" y="30488"/>
                      <a:pt x="177761" y="22963"/>
                    </a:cubicBezTo>
                    <a:cubicBezTo>
                      <a:pt x="158711" y="16010"/>
                      <a:pt x="140613" y="9342"/>
                      <a:pt x="119468" y="9342"/>
                    </a:cubicBezTo>
                    <a:close/>
                    <a:moveTo>
                      <a:pt x="56412" y="335478"/>
                    </a:moveTo>
                    <a:lnTo>
                      <a:pt x="56412" y="335478"/>
                    </a:lnTo>
                    <a:lnTo>
                      <a:pt x="56412" y="335478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0521DA77-35B7-7DB0-D88E-C92FAFD0BC1B}"/>
                </a:ext>
              </a:extLst>
            </p:cNvPr>
            <p:cNvSpPr/>
            <p:nvPr/>
          </p:nvSpPr>
          <p:spPr>
            <a:xfrm>
              <a:off x="2476044" y="1930050"/>
              <a:ext cx="143901" cy="21716"/>
            </a:xfrm>
            <a:custGeom>
              <a:avLst/>
              <a:gdLst>
                <a:gd name="connsiteX0" fmla="*/ 80751 w 143901"/>
                <a:gd name="connsiteY0" fmla="*/ 21717 h 21716"/>
                <a:gd name="connsiteX1" fmla="*/ 50176 w 143901"/>
                <a:gd name="connsiteY1" fmla="*/ 19621 h 21716"/>
                <a:gd name="connsiteX2" fmla="*/ 646 w 143901"/>
                <a:gd name="connsiteY2" fmla="*/ 5906 h 21716"/>
                <a:gd name="connsiteX3" fmla="*/ 265 w 143901"/>
                <a:gd name="connsiteY3" fmla="*/ 3715 h 21716"/>
                <a:gd name="connsiteX4" fmla="*/ 2455 w 143901"/>
                <a:gd name="connsiteY4" fmla="*/ 3334 h 21716"/>
                <a:gd name="connsiteX5" fmla="*/ 50557 w 143901"/>
                <a:gd name="connsiteY5" fmla="*/ 16574 h 21716"/>
                <a:gd name="connsiteX6" fmla="*/ 108754 w 143901"/>
                <a:gd name="connsiteY6" fmla="*/ 15240 h 21716"/>
                <a:gd name="connsiteX7" fmla="*/ 141616 w 143901"/>
                <a:gd name="connsiteY7" fmla="*/ 190 h 21716"/>
                <a:gd name="connsiteX8" fmla="*/ 143711 w 143901"/>
                <a:gd name="connsiteY8" fmla="*/ 762 h 21716"/>
                <a:gd name="connsiteX9" fmla="*/ 143140 w 143901"/>
                <a:gd name="connsiteY9" fmla="*/ 2858 h 21716"/>
                <a:gd name="connsiteX10" fmla="*/ 109612 w 143901"/>
                <a:gd name="connsiteY10" fmla="*/ 18097 h 21716"/>
                <a:gd name="connsiteX11" fmla="*/ 80751 w 143901"/>
                <a:gd name="connsiteY11" fmla="*/ 21717 h 21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901" h="21716">
                  <a:moveTo>
                    <a:pt x="80751" y="21717"/>
                  </a:moveTo>
                  <a:cubicBezTo>
                    <a:pt x="69988" y="21717"/>
                    <a:pt x="59510" y="20574"/>
                    <a:pt x="50176" y="19621"/>
                  </a:cubicBezTo>
                  <a:cubicBezTo>
                    <a:pt x="31221" y="17621"/>
                    <a:pt x="14362" y="15240"/>
                    <a:pt x="646" y="5906"/>
                  </a:cubicBezTo>
                  <a:cubicBezTo>
                    <a:pt x="-21" y="5429"/>
                    <a:pt x="-212" y="4477"/>
                    <a:pt x="265" y="3715"/>
                  </a:cubicBezTo>
                  <a:cubicBezTo>
                    <a:pt x="741" y="3048"/>
                    <a:pt x="1693" y="2858"/>
                    <a:pt x="2455" y="3334"/>
                  </a:cubicBezTo>
                  <a:cubicBezTo>
                    <a:pt x="15600" y="12287"/>
                    <a:pt x="32078" y="14573"/>
                    <a:pt x="50557" y="16574"/>
                  </a:cubicBezTo>
                  <a:cubicBezTo>
                    <a:pt x="67892" y="18383"/>
                    <a:pt x="89419" y="20669"/>
                    <a:pt x="108754" y="15240"/>
                  </a:cubicBezTo>
                  <a:cubicBezTo>
                    <a:pt x="120375" y="12001"/>
                    <a:pt x="131138" y="6001"/>
                    <a:pt x="141616" y="190"/>
                  </a:cubicBezTo>
                  <a:cubicBezTo>
                    <a:pt x="142378" y="-190"/>
                    <a:pt x="143330" y="0"/>
                    <a:pt x="143711" y="762"/>
                  </a:cubicBezTo>
                  <a:cubicBezTo>
                    <a:pt x="144092" y="1524"/>
                    <a:pt x="143902" y="2476"/>
                    <a:pt x="143140" y="2858"/>
                  </a:cubicBezTo>
                  <a:cubicBezTo>
                    <a:pt x="132567" y="8668"/>
                    <a:pt x="121613" y="14764"/>
                    <a:pt x="109612" y="18097"/>
                  </a:cubicBezTo>
                  <a:cubicBezTo>
                    <a:pt x="100182" y="20860"/>
                    <a:pt x="90371" y="21717"/>
                    <a:pt x="80751" y="2171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048" name="Graphic 6">
              <a:extLst>
                <a:ext uri="{FF2B5EF4-FFF2-40B4-BE49-F238E27FC236}">
                  <a16:creationId xmlns:a16="http://schemas.microsoft.com/office/drawing/2014/main" id="{502AC909-B435-0073-BA64-86B643EF13DA}"/>
                </a:ext>
              </a:extLst>
            </p:cNvPr>
            <p:cNvGrpSpPr/>
            <p:nvPr/>
          </p:nvGrpSpPr>
          <p:grpSpPr>
            <a:xfrm>
              <a:off x="2416290" y="1680488"/>
              <a:ext cx="262908" cy="140977"/>
              <a:chOff x="2416290" y="1680488"/>
              <a:chExt cx="262908" cy="140977"/>
            </a:xfrm>
          </p:grpSpPr>
          <p:sp>
            <p:nvSpPr>
              <p:cNvPr id="1049" name="Freeform: Shape 1048">
                <a:extLst>
                  <a:ext uri="{FF2B5EF4-FFF2-40B4-BE49-F238E27FC236}">
                    <a16:creationId xmlns:a16="http://schemas.microsoft.com/office/drawing/2014/main" id="{D5E9201C-DDEB-75A8-ED25-9B9CD6C08B18}"/>
                  </a:ext>
                </a:extLst>
              </p:cNvPr>
              <p:cNvSpPr/>
              <p:nvPr/>
            </p:nvSpPr>
            <p:spPr>
              <a:xfrm>
                <a:off x="2421064" y="1685257"/>
                <a:ext cx="253650" cy="131511"/>
              </a:xfrm>
              <a:custGeom>
                <a:avLst/>
                <a:gdLst>
                  <a:gd name="connsiteX0" fmla="*/ 0 w 253650"/>
                  <a:gd name="connsiteY0" fmla="*/ 33623 h 131511"/>
                  <a:gd name="connsiteX1" fmla="*/ 30099 w 253650"/>
                  <a:gd name="connsiteY1" fmla="*/ 130969 h 131511"/>
                  <a:gd name="connsiteX2" fmla="*/ 222790 w 253650"/>
                  <a:gd name="connsiteY2" fmla="*/ 130016 h 131511"/>
                  <a:gd name="connsiteX3" fmla="*/ 253651 w 253650"/>
                  <a:gd name="connsiteY3" fmla="*/ 34004 h 131511"/>
                  <a:gd name="connsiteX4" fmla="*/ 174117 w 253650"/>
                  <a:gd name="connsiteY4" fmla="*/ 66770 h 131511"/>
                  <a:gd name="connsiteX5" fmla="*/ 127540 w 253650"/>
                  <a:gd name="connsiteY5" fmla="*/ 0 h 131511"/>
                  <a:gd name="connsiteX6" fmla="*/ 83725 w 253650"/>
                  <a:gd name="connsiteY6" fmla="*/ 69342 h 131511"/>
                  <a:gd name="connsiteX7" fmla="*/ 0 w 253650"/>
                  <a:gd name="connsiteY7" fmla="*/ 33623 h 13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3650" h="131511">
                    <a:moveTo>
                      <a:pt x="0" y="33623"/>
                    </a:moveTo>
                    <a:cubicBezTo>
                      <a:pt x="15335" y="64484"/>
                      <a:pt x="25622" y="97441"/>
                      <a:pt x="30099" y="130969"/>
                    </a:cubicBezTo>
                    <a:cubicBezTo>
                      <a:pt x="30099" y="130969"/>
                      <a:pt x="223552" y="132683"/>
                      <a:pt x="222790" y="130016"/>
                    </a:cubicBezTo>
                    <a:cubicBezTo>
                      <a:pt x="230029" y="97250"/>
                      <a:pt x="237839" y="69914"/>
                      <a:pt x="253651" y="34004"/>
                    </a:cubicBezTo>
                    <a:lnTo>
                      <a:pt x="174117" y="66770"/>
                    </a:lnTo>
                    <a:lnTo>
                      <a:pt x="127540" y="0"/>
                    </a:lnTo>
                    <a:lnTo>
                      <a:pt x="83725" y="69342"/>
                    </a:lnTo>
                    <a:lnTo>
                      <a:pt x="0" y="33623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050" name="Freeform: Shape 1049">
                <a:extLst>
                  <a:ext uri="{FF2B5EF4-FFF2-40B4-BE49-F238E27FC236}">
                    <a16:creationId xmlns:a16="http://schemas.microsoft.com/office/drawing/2014/main" id="{1C0B7449-8083-E7A1-E457-77448ACD73C7}"/>
                  </a:ext>
                </a:extLst>
              </p:cNvPr>
              <p:cNvSpPr/>
              <p:nvPr/>
            </p:nvSpPr>
            <p:spPr>
              <a:xfrm>
                <a:off x="2416290" y="1680488"/>
                <a:ext cx="262908" cy="140977"/>
              </a:xfrm>
              <a:custGeom>
                <a:avLst/>
                <a:gdLst>
                  <a:gd name="connsiteX0" fmla="*/ 157174 w 262908"/>
                  <a:gd name="connsiteY0" fmla="*/ 140977 h 140977"/>
                  <a:gd name="connsiteX1" fmla="*/ 130408 w 262908"/>
                  <a:gd name="connsiteY1" fmla="*/ 140977 h 140977"/>
                  <a:gd name="connsiteX2" fmla="*/ 34777 w 262908"/>
                  <a:gd name="connsiteY2" fmla="*/ 140406 h 140977"/>
                  <a:gd name="connsiteX3" fmla="*/ 30205 w 262908"/>
                  <a:gd name="connsiteY3" fmla="*/ 136310 h 140977"/>
                  <a:gd name="connsiteX4" fmla="*/ 487 w 262908"/>
                  <a:gd name="connsiteY4" fmla="*/ 40393 h 140977"/>
                  <a:gd name="connsiteX5" fmla="*/ 1249 w 262908"/>
                  <a:gd name="connsiteY5" fmla="*/ 35059 h 140977"/>
                  <a:gd name="connsiteX6" fmla="*/ 6488 w 262908"/>
                  <a:gd name="connsiteY6" fmla="*/ 33916 h 140977"/>
                  <a:gd name="connsiteX7" fmla="*/ 86689 w 262908"/>
                  <a:gd name="connsiteY7" fmla="*/ 68111 h 140977"/>
                  <a:gd name="connsiteX8" fmla="*/ 128313 w 262908"/>
                  <a:gd name="connsiteY8" fmla="*/ 2198 h 140977"/>
                  <a:gd name="connsiteX9" fmla="*/ 132123 w 262908"/>
                  <a:gd name="connsiteY9" fmla="*/ 7 h 140977"/>
                  <a:gd name="connsiteX10" fmla="*/ 136028 w 262908"/>
                  <a:gd name="connsiteY10" fmla="*/ 2007 h 140977"/>
                  <a:gd name="connsiteX11" fmla="*/ 180415 w 262908"/>
                  <a:gd name="connsiteY11" fmla="*/ 65730 h 140977"/>
                  <a:gd name="connsiteX12" fmla="*/ 256424 w 262908"/>
                  <a:gd name="connsiteY12" fmla="*/ 34392 h 140977"/>
                  <a:gd name="connsiteX13" fmla="*/ 261568 w 262908"/>
                  <a:gd name="connsiteY13" fmla="*/ 35440 h 140977"/>
                  <a:gd name="connsiteX14" fmla="*/ 262520 w 262908"/>
                  <a:gd name="connsiteY14" fmla="*/ 40584 h 140977"/>
                  <a:gd name="connsiteX15" fmla="*/ 231945 w 262908"/>
                  <a:gd name="connsiteY15" fmla="*/ 135738 h 140977"/>
                  <a:gd name="connsiteX16" fmla="*/ 231945 w 262908"/>
                  <a:gd name="connsiteY16" fmla="*/ 135738 h 140977"/>
                  <a:gd name="connsiteX17" fmla="*/ 231088 w 262908"/>
                  <a:gd name="connsiteY17" fmla="*/ 137643 h 140977"/>
                  <a:gd name="connsiteX18" fmla="*/ 157174 w 262908"/>
                  <a:gd name="connsiteY18" fmla="*/ 140977 h 140977"/>
                  <a:gd name="connsiteX19" fmla="*/ 38968 w 262908"/>
                  <a:gd name="connsiteY19" fmla="*/ 131071 h 140977"/>
                  <a:gd name="connsiteX20" fmla="*/ 223753 w 262908"/>
                  <a:gd name="connsiteY20" fmla="*/ 130690 h 140977"/>
                  <a:gd name="connsiteX21" fmla="*/ 249661 w 262908"/>
                  <a:gd name="connsiteY21" fmla="*/ 47442 h 140977"/>
                  <a:gd name="connsiteX22" fmla="*/ 180700 w 262908"/>
                  <a:gd name="connsiteY22" fmla="*/ 75826 h 140977"/>
                  <a:gd name="connsiteX23" fmla="*/ 175081 w 262908"/>
                  <a:gd name="connsiteY23" fmla="*/ 74207 h 140977"/>
                  <a:gd name="connsiteX24" fmla="*/ 132504 w 262908"/>
                  <a:gd name="connsiteY24" fmla="*/ 13247 h 140977"/>
                  <a:gd name="connsiteX25" fmla="*/ 92499 w 262908"/>
                  <a:gd name="connsiteY25" fmla="*/ 76588 h 140977"/>
                  <a:gd name="connsiteX26" fmla="*/ 86689 w 262908"/>
                  <a:gd name="connsiteY26" fmla="*/ 78398 h 140977"/>
                  <a:gd name="connsiteX27" fmla="*/ 14203 w 262908"/>
                  <a:gd name="connsiteY27" fmla="*/ 47537 h 140977"/>
                  <a:gd name="connsiteX28" fmla="*/ 38968 w 262908"/>
                  <a:gd name="connsiteY28" fmla="*/ 131071 h 140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62908" h="140977">
                    <a:moveTo>
                      <a:pt x="157174" y="140977"/>
                    </a:moveTo>
                    <a:cubicBezTo>
                      <a:pt x="149173" y="140977"/>
                      <a:pt x="140314" y="140977"/>
                      <a:pt x="130408" y="140977"/>
                    </a:cubicBezTo>
                    <a:cubicBezTo>
                      <a:pt x="82974" y="140882"/>
                      <a:pt x="35254" y="140406"/>
                      <a:pt x="34777" y="140406"/>
                    </a:cubicBezTo>
                    <a:cubicBezTo>
                      <a:pt x="32491" y="140406"/>
                      <a:pt x="30491" y="138691"/>
                      <a:pt x="30205" y="136310"/>
                    </a:cubicBezTo>
                    <a:cubicBezTo>
                      <a:pt x="25729" y="103163"/>
                      <a:pt x="15727" y="70873"/>
                      <a:pt x="487" y="40393"/>
                    </a:cubicBezTo>
                    <a:cubicBezTo>
                      <a:pt x="-370" y="38679"/>
                      <a:pt x="-84" y="36488"/>
                      <a:pt x="1249" y="35059"/>
                    </a:cubicBezTo>
                    <a:cubicBezTo>
                      <a:pt x="2583" y="33630"/>
                      <a:pt x="4678" y="33154"/>
                      <a:pt x="6488" y="33916"/>
                    </a:cubicBezTo>
                    <a:lnTo>
                      <a:pt x="86689" y="68111"/>
                    </a:lnTo>
                    <a:lnTo>
                      <a:pt x="128313" y="2198"/>
                    </a:lnTo>
                    <a:cubicBezTo>
                      <a:pt x="129170" y="864"/>
                      <a:pt x="130599" y="7"/>
                      <a:pt x="132123" y="7"/>
                    </a:cubicBezTo>
                    <a:cubicBezTo>
                      <a:pt x="133647" y="-88"/>
                      <a:pt x="135171" y="769"/>
                      <a:pt x="136028" y="2007"/>
                    </a:cubicBezTo>
                    <a:lnTo>
                      <a:pt x="180415" y="65730"/>
                    </a:lnTo>
                    <a:lnTo>
                      <a:pt x="256424" y="34392"/>
                    </a:lnTo>
                    <a:cubicBezTo>
                      <a:pt x="258234" y="33630"/>
                      <a:pt x="260234" y="34107"/>
                      <a:pt x="261568" y="35440"/>
                    </a:cubicBezTo>
                    <a:cubicBezTo>
                      <a:pt x="262901" y="36774"/>
                      <a:pt x="263282" y="38869"/>
                      <a:pt x="262520" y="40584"/>
                    </a:cubicBezTo>
                    <a:cubicBezTo>
                      <a:pt x="246613" y="76874"/>
                      <a:pt x="238993" y="103925"/>
                      <a:pt x="231945" y="135738"/>
                    </a:cubicBezTo>
                    <a:lnTo>
                      <a:pt x="231945" y="135738"/>
                    </a:lnTo>
                    <a:cubicBezTo>
                      <a:pt x="231754" y="136405"/>
                      <a:pt x="231469" y="137072"/>
                      <a:pt x="231088" y="137643"/>
                    </a:cubicBezTo>
                    <a:cubicBezTo>
                      <a:pt x="229468" y="140120"/>
                      <a:pt x="228802" y="140977"/>
                      <a:pt x="157174" y="140977"/>
                    </a:cubicBezTo>
                    <a:close/>
                    <a:moveTo>
                      <a:pt x="38968" y="131071"/>
                    </a:moveTo>
                    <a:cubicBezTo>
                      <a:pt x="107263" y="131643"/>
                      <a:pt x="205846" y="132024"/>
                      <a:pt x="223753" y="130690"/>
                    </a:cubicBezTo>
                    <a:cubicBezTo>
                      <a:pt x="230040" y="102782"/>
                      <a:pt x="236898" y="78112"/>
                      <a:pt x="249661" y="47442"/>
                    </a:cubicBezTo>
                    <a:lnTo>
                      <a:pt x="180700" y="75826"/>
                    </a:lnTo>
                    <a:cubicBezTo>
                      <a:pt x="178700" y="76683"/>
                      <a:pt x="176319" y="76017"/>
                      <a:pt x="175081" y="74207"/>
                    </a:cubicBezTo>
                    <a:lnTo>
                      <a:pt x="132504" y="13247"/>
                    </a:lnTo>
                    <a:lnTo>
                      <a:pt x="92499" y="76588"/>
                    </a:lnTo>
                    <a:cubicBezTo>
                      <a:pt x="91261" y="78493"/>
                      <a:pt x="88784" y="79255"/>
                      <a:pt x="86689" y="78398"/>
                    </a:cubicBezTo>
                    <a:lnTo>
                      <a:pt x="14203" y="47537"/>
                    </a:lnTo>
                    <a:cubicBezTo>
                      <a:pt x="26395" y="74302"/>
                      <a:pt x="34682" y="102401"/>
                      <a:pt x="38968" y="1310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1053" name="Graphic 6">
            <a:extLst>
              <a:ext uri="{FF2B5EF4-FFF2-40B4-BE49-F238E27FC236}">
                <a16:creationId xmlns:a16="http://schemas.microsoft.com/office/drawing/2014/main" id="{50E2909D-3303-0D5C-7BE9-BD0DF125F4CB}"/>
              </a:ext>
            </a:extLst>
          </p:cNvPr>
          <p:cNvGrpSpPr/>
          <p:nvPr userDrawn="1"/>
        </p:nvGrpSpPr>
        <p:grpSpPr>
          <a:xfrm>
            <a:off x="992182" y="4917043"/>
            <a:ext cx="228028" cy="227848"/>
            <a:chOff x="2255043" y="4584466"/>
            <a:chExt cx="228028" cy="227848"/>
          </a:xfrm>
        </p:grpSpPr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454AAC62-9D76-0E37-82D7-49EE9D2547F4}"/>
                </a:ext>
              </a:extLst>
            </p:cNvPr>
            <p:cNvSpPr/>
            <p:nvPr/>
          </p:nvSpPr>
          <p:spPr>
            <a:xfrm>
              <a:off x="2259615" y="4588953"/>
              <a:ext cx="218598" cy="218598"/>
            </a:xfrm>
            <a:custGeom>
              <a:avLst/>
              <a:gdLst>
                <a:gd name="connsiteX0" fmla="*/ 78867 w 218598"/>
                <a:gd name="connsiteY0" fmla="*/ 76200 h 218598"/>
                <a:gd name="connsiteX1" fmla="*/ 78105 w 218598"/>
                <a:gd name="connsiteY1" fmla="*/ 0 h 218598"/>
                <a:gd name="connsiteX2" fmla="*/ 143256 w 218598"/>
                <a:gd name="connsiteY2" fmla="*/ 571 h 218598"/>
                <a:gd name="connsiteX3" fmla="*/ 143828 w 218598"/>
                <a:gd name="connsiteY3" fmla="*/ 78486 h 218598"/>
                <a:gd name="connsiteX4" fmla="*/ 217837 w 218598"/>
                <a:gd name="connsiteY4" fmla="*/ 81439 h 218598"/>
                <a:gd name="connsiteX5" fmla="*/ 218599 w 218598"/>
                <a:gd name="connsiteY5" fmla="*/ 142208 h 218598"/>
                <a:gd name="connsiteX6" fmla="*/ 143828 w 218598"/>
                <a:gd name="connsiteY6" fmla="*/ 140494 h 218598"/>
                <a:gd name="connsiteX7" fmla="*/ 143828 w 218598"/>
                <a:gd name="connsiteY7" fmla="*/ 217837 h 218598"/>
                <a:gd name="connsiteX8" fmla="*/ 82677 w 218598"/>
                <a:gd name="connsiteY8" fmla="*/ 218599 h 218598"/>
                <a:gd name="connsiteX9" fmla="*/ 80391 w 218598"/>
                <a:gd name="connsiteY9" fmla="*/ 142018 h 218598"/>
                <a:gd name="connsiteX10" fmla="*/ 0 w 218598"/>
                <a:gd name="connsiteY10" fmla="*/ 141256 h 218598"/>
                <a:gd name="connsiteX11" fmla="*/ 0 w 218598"/>
                <a:gd name="connsiteY11" fmla="*/ 77057 h 218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598" h="218598">
                  <a:moveTo>
                    <a:pt x="78867" y="76200"/>
                  </a:moveTo>
                  <a:lnTo>
                    <a:pt x="78105" y="0"/>
                  </a:lnTo>
                  <a:lnTo>
                    <a:pt x="143256" y="571"/>
                  </a:lnTo>
                  <a:lnTo>
                    <a:pt x="143828" y="78486"/>
                  </a:lnTo>
                  <a:lnTo>
                    <a:pt x="217837" y="81439"/>
                  </a:lnTo>
                  <a:lnTo>
                    <a:pt x="218599" y="142208"/>
                  </a:lnTo>
                  <a:lnTo>
                    <a:pt x="143828" y="140494"/>
                  </a:lnTo>
                  <a:lnTo>
                    <a:pt x="143828" y="217837"/>
                  </a:lnTo>
                  <a:lnTo>
                    <a:pt x="82677" y="218599"/>
                  </a:lnTo>
                  <a:lnTo>
                    <a:pt x="80391" y="142018"/>
                  </a:lnTo>
                  <a:lnTo>
                    <a:pt x="0" y="141256"/>
                  </a:lnTo>
                  <a:lnTo>
                    <a:pt x="0" y="77057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BA926D38-ACBD-7F1D-3E8F-39083464B1B6}"/>
                </a:ext>
              </a:extLst>
            </p:cNvPr>
            <p:cNvSpPr/>
            <p:nvPr/>
          </p:nvSpPr>
          <p:spPr>
            <a:xfrm>
              <a:off x="2255043" y="4584466"/>
              <a:ext cx="228028" cy="227848"/>
            </a:xfrm>
            <a:custGeom>
              <a:avLst/>
              <a:gdLst>
                <a:gd name="connsiteX0" fmla="*/ 87249 w 228028"/>
                <a:gd name="connsiteY0" fmla="*/ 227849 h 227848"/>
                <a:gd name="connsiteX1" fmla="*/ 82582 w 228028"/>
                <a:gd name="connsiteY1" fmla="*/ 223276 h 227848"/>
                <a:gd name="connsiteX2" fmla="*/ 80486 w 228028"/>
                <a:gd name="connsiteY2" fmla="*/ 151172 h 227848"/>
                <a:gd name="connsiteX3" fmla="*/ 4667 w 228028"/>
                <a:gd name="connsiteY3" fmla="*/ 150505 h 227848"/>
                <a:gd name="connsiteX4" fmla="*/ 0 w 228028"/>
                <a:gd name="connsiteY4" fmla="*/ 145838 h 227848"/>
                <a:gd name="connsiteX5" fmla="*/ 0 w 228028"/>
                <a:gd name="connsiteY5" fmla="*/ 81640 h 227848"/>
                <a:gd name="connsiteX6" fmla="*/ 4667 w 228028"/>
                <a:gd name="connsiteY6" fmla="*/ 76973 h 227848"/>
                <a:gd name="connsiteX7" fmla="*/ 78867 w 228028"/>
                <a:gd name="connsiteY7" fmla="*/ 76210 h 227848"/>
                <a:gd name="connsiteX8" fmla="*/ 78200 w 228028"/>
                <a:gd name="connsiteY8" fmla="*/ 4678 h 227848"/>
                <a:gd name="connsiteX9" fmla="*/ 79534 w 228028"/>
                <a:gd name="connsiteY9" fmla="*/ 1344 h 227848"/>
                <a:gd name="connsiteX10" fmla="*/ 82868 w 228028"/>
                <a:gd name="connsiteY10" fmla="*/ 10 h 227848"/>
                <a:gd name="connsiteX11" fmla="*/ 148019 w 228028"/>
                <a:gd name="connsiteY11" fmla="*/ 487 h 227848"/>
                <a:gd name="connsiteX12" fmla="*/ 152686 w 228028"/>
                <a:gd name="connsiteY12" fmla="*/ 5154 h 227848"/>
                <a:gd name="connsiteX13" fmla="*/ 153162 w 228028"/>
                <a:gd name="connsiteY13" fmla="*/ 78592 h 227848"/>
                <a:gd name="connsiteX14" fmla="*/ 222790 w 228028"/>
                <a:gd name="connsiteY14" fmla="*/ 81354 h 227848"/>
                <a:gd name="connsiteX15" fmla="*/ 227267 w 228028"/>
                <a:gd name="connsiteY15" fmla="*/ 86021 h 227848"/>
                <a:gd name="connsiteX16" fmla="*/ 228028 w 228028"/>
                <a:gd name="connsiteY16" fmla="*/ 146886 h 227848"/>
                <a:gd name="connsiteX17" fmla="*/ 226600 w 228028"/>
                <a:gd name="connsiteY17" fmla="*/ 150315 h 227848"/>
                <a:gd name="connsiteX18" fmla="*/ 223171 w 228028"/>
                <a:gd name="connsiteY18" fmla="*/ 151649 h 227848"/>
                <a:gd name="connsiteX19" fmla="*/ 153162 w 228028"/>
                <a:gd name="connsiteY19" fmla="*/ 150029 h 227848"/>
                <a:gd name="connsiteX20" fmla="*/ 153162 w 228028"/>
                <a:gd name="connsiteY20" fmla="*/ 222610 h 227848"/>
                <a:gd name="connsiteX21" fmla="*/ 148495 w 228028"/>
                <a:gd name="connsiteY21" fmla="*/ 227277 h 227848"/>
                <a:gd name="connsiteX22" fmla="*/ 87249 w 228028"/>
                <a:gd name="connsiteY22" fmla="*/ 227849 h 227848"/>
                <a:gd name="connsiteX23" fmla="*/ 87249 w 228028"/>
                <a:gd name="connsiteY23" fmla="*/ 227849 h 227848"/>
                <a:gd name="connsiteX24" fmla="*/ 9334 w 228028"/>
                <a:gd name="connsiteY24" fmla="*/ 141076 h 227848"/>
                <a:gd name="connsiteX25" fmla="*/ 85058 w 228028"/>
                <a:gd name="connsiteY25" fmla="*/ 141742 h 227848"/>
                <a:gd name="connsiteX26" fmla="*/ 89726 w 228028"/>
                <a:gd name="connsiteY26" fmla="*/ 146315 h 227848"/>
                <a:gd name="connsiteX27" fmla="*/ 91821 w 228028"/>
                <a:gd name="connsiteY27" fmla="*/ 218324 h 227848"/>
                <a:gd name="connsiteX28" fmla="*/ 143732 w 228028"/>
                <a:gd name="connsiteY28" fmla="*/ 217657 h 227848"/>
                <a:gd name="connsiteX29" fmla="*/ 143732 w 228028"/>
                <a:gd name="connsiteY29" fmla="*/ 144886 h 227848"/>
                <a:gd name="connsiteX30" fmla="*/ 145161 w 228028"/>
                <a:gd name="connsiteY30" fmla="*/ 141552 h 227848"/>
                <a:gd name="connsiteX31" fmla="*/ 148590 w 228028"/>
                <a:gd name="connsiteY31" fmla="*/ 140218 h 227848"/>
                <a:gd name="connsiteX32" fmla="*/ 218599 w 228028"/>
                <a:gd name="connsiteY32" fmla="*/ 141838 h 227848"/>
                <a:gd name="connsiteX33" fmla="*/ 217932 w 228028"/>
                <a:gd name="connsiteY33" fmla="*/ 90307 h 227848"/>
                <a:gd name="connsiteX34" fmla="*/ 148304 w 228028"/>
                <a:gd name="connsiteY34" fmla="*/ 87545 h 227848"/>
                <a:gd name="connsiteX35" fmla="*/ 143828 w 228028"/>
                <a:gd name="connsiteY35" fmla="*/ 82878 h 227848"/>
                <a:gd name="connsiteX36" fmla="*/ 143351 w 228028"/>
                <a:gd name="connsiteY36" fmla="*/ 9535 h 227848"/>
                <a:gd name="connsiteX37" fmla="*/ 87630 w 228028"/>
                <a:gd name="connsiteY37" fmla="*/ 9059 h 227848"/>
                <a:gd name="connsiteX38" fmla="*/ 88297 w 228028"/>
                <a:gd name="connsiteY38" fmla="*/ 80497 h 227848"/>
                <a:gd name="connsiteX39" fmla="*/ 83630 w 228028"/>
                <a:gd name="connsiteY39" fmla="*/ 85259 h 227848"/>
                <a:gd name="connsiteX40" fmla="*/ 9430 w 228028"/>
                <a:gd name="connsiteY40" fmla="*/ 86021 h 227848"/>
                <a:gd name="connsiteX41" fmla="*/ 9430 w 228028"/>
                <a:gd name="connsiteY41" fmla="*/ 141076 h 227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8028" h="227848">
                  <a:moveTo>
                    <a:pt x="87249" y="227849"/>
                  </a:moveTo>
                  <a:cubicBezTo>
                    <a:pt x="84677" y="227849"/>
                    <a:pt x="82677" y="225848"/>
                    <a:pt x="82582" y="223276"/>
                  </a:cubicBezTo>
                  <a:lnTo>
                    <a:pt x="80486" y="151172"/>
                  </a:lnTo>
                  <a:lnTo>
                    <a:pt x="4667" y="150505"/>
                  </a:lnTo>
                  <a:cubicBezTo>
                    <a:pt x="2096" y="150505"/>
                    <a:pt x="0" y="148410"/>
                    <a:pt x="0" y="145838"/>
                  </a:cubicBezTo>
                  <a:lnTo>
                    <a:pt x="0" y="81640"/>
                  </a:lnTo>
                  <a:cubicBezTo>
                    <a:pt x="0" y="79068"/>
                    <a:pt x="2096" y="76973"/>
                    <a:pt x="4667" y="76973"/>
                  </a:cubicBezTo>
                  <a:lnTo>
                    <a:pt x="78867" y="76210"/>
                  </a:lnTo>
                  <a:lnTo>
                    <a:pt x="78200" y="4678"/>
                  </a:lnTo>
                  <a:cubicBezTo>
                    <a:pt x="78200" y="3440"/>
                    <a:pt x="78677" y="2201"/>
                    <a:pt x="79534" y="1344"/>
                  </a:cubicBezTo>
                  <a:cubicBezTo>
                    <a:pt x="80391" y="487"/>
                    <a:pt x="81725" y="-85"/>
                    <a:pt x="82868" y="10"/>
                  </a:cubicBezTo>
                  <a:lnTo>
                    <a:pt x="148019" y="487"/>
                  </a:lnTo>
                  <a:cubicBezTo>
                    <a:pt x="150590" y="487"/>
                    <a:pt x="152686" y="2582"/>
                    <a:pt x="152686" y="5154"/>
                  </a:cubicBezTo>
                  <a:lnTo>
                    <a:pt x="153162" y="78592"/>
                  </a:lnTo>
                  <a:lnTo>
                    <a:pt x="222790" y="81354"/>
                  </a:lnTo>
                  <a:cubicBezTo>
                    <a:pt x="225266" y="81449"/>
                    <a:pt x="227267" y="83449"/>
                    <a:pt x="227267" y="86021"/>
                  </a:cubicBezTo>
                  <a:lnTo>
                    <a:pt x="228028" y="146886"/>
                  </a:lnTo>
                  <a:cubicBezTo>
                    <a:pt x="228028" y="148124"/>
                    <a:pt x="227552" y="149362"/>
                    <a:pt x="226600" y="150315"/>
                  </a:cubicBezTo>
                  <a:cubicBezTo>
                    <a:pt x="225743" y="151172"/>
                    <a:pt x="224409" y="151649"/>
                    <a:pt x="223171" y="151649"/>
                  </a:cubicBezTo>
                  <a:lnTo>
                    <a:pt x="153162" y="150029"/>
                  </a:lnTo>
                  <a:lnTo>
                    <a:pt x="153162" y="222610"/>
                  </a:lnTo>
                  <a:cubicBezTo>
                    <a:pt x="153162" y="225182"/>
                    <a:pt x="151067" y="227277"/>
                    <a:pt x="148495" y="227277"/>
                  </a:cubicBezTo>
                  <a:lnTo>
                    <a:pt x="87249" y="227849"/>
                  </a:lnTo>
                  <a:cubicBezTo>
                    <a:pt x="87249" y="227849"/>
                    <a:pt x="87249" y="227849"/>
                    <a:pt x="87249" y="227849"/>
                  </a:cubicBezTo>
                  <a:close/>
                  <a:moveTo>
                    <a:pt x="9334" y="141076"/>
                  </a:moveTo>
                  <a:lnTo>
                    <a:pt x="85058" y="141742"/>
                  </a:lnTo>
                  <a:cubicBezTo>
                    <a:pt x="87535" y="141742"/>
                    <a:pt x="89630" y="143743"/>
                    <a:pt x="89726" y="146315"/>
                  </a:cubicBezTo>
                  <a:lnTo>
                    <a:pt x="91821" y="218324"/>
                  </a:lnTo>
                  <a:lnTo>
                    <a:pt x="143732" y="217657"/>
                  </a:lnTo>
                  <a:lnTo>
                    <a:pt x="143732" y="144886"/>
                  </a:lnTo>
                  <a:cubicBezTo>
                    <a:pt x="143732" y="143648"/>
                    <a:pt x="144209" y="142409"/>
                    <a:pt x="145161" y="141552"/>
                  </a:cubicBezTo>
                  <a:cubicBezTo>
                    <a:pt x="146018" y="140695"/>
                    <a:pt x="147256" y="140218"/>
                    <a:pt x="148590" y="140218"/>
                  </a:cubicBezTo>
                  <a:lnTo>
                    <a:pt x="218599" y="141838"/>
                  </a:lnTo>
                  <a:lnTo>
                    <a:pt x="217932" y="90307"/>
                  </a:lnTo>
                  <a:lnTo>
                    <a:pt x="148304" y="87545"/>
                  </a:lnTo>
                  <a:cubicBezTo>
                    <a:pt x="145828" y="87450"/>
                    <a:pt x="143828" y="85354"/>
                    <a:pt x="143828" y="82878"/>
                  </a:cubicBezTo>
                  <a:lnTo>
                    <a:pt x="143351" y="9535"/>
                  </a:lnTo>
                  <a:lnTo>
                    <a:pt x="87630" y="9059"/>
                  </a:lnTo>
                  <a:lnTo>
                    <a:pt x="88297" y="80497"/>
                  </a:lnTo>
                  <a:cubicBezTo>
                    <a:pt x="88297" y="83068"/>
                    <a:pt x="86201" y="85164"/>
                    <a:pt x="83630" y="85259"/>
                  </a:cubicBezTo>
                  <a:lnTo>
                    <a:pt x="9430" y="86021"/>
                  </a:lnTo>
                  <a:lnTo>
                    <a:pt x="9430" y="1410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4443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210454"/>
            <a:ext cx="10719547" cy="875396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813" y="959224"/>
            <a:ext cx="4932744" cy="493955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05" y="235390"/>
            <a:ext cx="11566190" cy="986829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168964"/>
            <a:ext cx="11685794" cy="890953"/>
          </a:xfrm>
        </p:spPr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817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01355" y="1460078"/>
            <a:ext cx="2391812" cy="268514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98834" y="1460078"/>
            <a:ext cx="2391812" cy="268514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0094" y="1460078"/>
            <a:ext cx="2391812" cy="2685142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AAFD8B-7E38-9F0B-5B1E-B35AE13FC27A}"/>
              </a:ext>
            </a:extLst>
          </p:cNvPr>
          <p:cNvSpPr/>
          <p:nvPr userDrawn="1"/>
        </p:nvSpPr>
        <p:spPr>
          <a:xfrm flipH="1">
            <a:off x="-3590" y="-6"/>
            <a:ext cx="12195590" cy="6858006"/>
          </a:xfrm>
          <a:prstGeom prst="rect">
            <a:avLst/>
          </a:prstGeom>
          <a:gradFill flip="none" rotWithShape="1">
            <a:gsLst>
              <a:gs pos="0">
                <a:srgbClr val="F7F6E7"/>
              </a:gs>
              <a:gs pos="100000">
                <a:srgbClr val="D4E5BA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5B67C1-0EB4-E284-8FEF-F6B7E65A695C}"/>
              </a:ext>
            </a:extLst>
          </p:cNvPr>
          <p:cNvGrpSpPr/>
          <p:nvPr/>
        </p:nvGrpSpPr>
        <p:grpSpPr>
          <a:xfrm>
            <a:off x="-2843787" y="-2094750"/>
            <a:ext cx="16903260" cy="10723758"/>
            <a:chOff x="-2825310" y="-2124620"/>
            <a:chExt cx="16903260" cy="10723758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2DE220AC-4305-4DDD-2804-CE58270A3895}"/>
                </a:ext>
              </a:extLst>
            </p:cNvPr>
            <p:cNvSpPr/>
            <p:nvPr/>
          </p:nvSpPr>
          <p:spPr>
            <a:xfrm>
              <a:off x="7600950" y="-1676400"/>
              <a:ext cx="6477000" cy="6477000"/>
            </a:xfrm>
            <a:prstGeom prst="ellipse">
              <a:avLst/>
            </a:prstGeom>
            <a:gradFill flip="none" rotWithShape="1">
              <a:gsLst>
                <a:gs pos="4000">
                  <a:schemeClr val="accent3">
                    <a:alpha val="28000"/>
                  </a:schemeClr>
                </a:gs>
                <a:gs pos="95575">
                  <a:schemeClr val="accent3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BA838CE0-B8C3-ED11-8031-1050AF325BDB}"/>
                </a:ext>
              </a:extLst>
            </p:cNvPr>
            <p:cNvSpPr/>
            <p:nvPr/>
          </p:nvSpPr>
          <p:spPr>
            <a:xfrm>
              <a:off x="-2825310" y="2017794"/>
              <a:ext cx="5981700" cy="59817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36000"/>
                  </a:schemeClr>
                </a:gs>
                <a:gs pos="94000">
                  <a:schemeClr val="accent4">
                    <a:alpha val="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31881CB7-DE14-A04C-7807-4BA812B09875}"/>
                </a:ext>
              </a:extLst>
            </p:cNvPr>
            <p:cNvSpPr/>
            <p:nvPr/>
          </p:nvSpPr>
          <p:spPr>
            <a:xfrm>
              <a:off x="6144921" y="2579338"/>
              <a:ext cx="6019800" cy="60198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22000"/>
                  </a:schemeClr>
                </a:gs>
                <a:gs pos="94000">
                  <a:schemeClr val="accent4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1F361C13-31B6-61DE-4252-EF60D5FC0C60}"/>
                </a:ext>
              </a:extLst>
            </p:cNvPr>
            <p:cNvSpPr/>
            <p:nvPr/>
          </p:nvSpPr>
          <p:spPr>
            <a:xfrm>
              <a:off x="-2351806" y="-2124620"/>
              <a:ext cx="4643174" cy="4760352"/>
            </a:xfrm>
            <a:prstGeom prst="ellipse">
              <a:avLst/>
            </a:prstGeom>
            <a:gradFill flip="none" rotWithShape="1">
              <a:gsLst>
                <a:gs pos="2000">
                  <a:schemeClr val="accent3">
                    <a:alpha val="58000"/>
                  </a:schemeClr>
                </a:gs>
                <a:gs pos="94000">
                  <a:schemeClr val="accent3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7F9EF3D-BF19-B89E-41BC-C98746780A82}"/>
              </a:ext>
            </a:extLst>
          </p:cNvPr>
          <p:cNvSpPr/>
          <p:nvPr/>
        </p:nvSpPr>
        <p:spPr>
          <a:xfrm rot="10091229">
            <a:off x="120635" y="-438540"/>
            <a:ext cx="4108177" cy="1660208"/>
          </a:xfrm>
          <a:custGeom>
            <a:avLst/>
            <a:gdLst>
              <a:gd name="connsiteX0" fmla="*/ 4108177 w 4108177"/>
              <a:gd name="connsiteY0" fmla="*/ 1660208 h 1660208"/>
              <a:gd name="connsiteX1" fmla="*/ 0 w 4108177"/>
              <a:gd name="connsiteY1" fmla="*/ 801003 h 1660208"/>
              <a:gd name="connsiteX2" fmla="*/ 3613 w 4108177"/>
              <a:gd name="connsiteY2" fmla="*/ 797408 h 1660208"/>
              <a:gd name="connsiteX3" fmla="*/ 441679 w 4108177"/>
              <a:gd name="connsiteY3" fmla="*/ 633235 h 1660208"/>
              <a:gd name="connsiteX4" fmla="*/ 617896 w 4108177"/>
              <a:gd name="connsiteY4" fmla="*/ 627107 h 1660208"/>
              <a:gd name="connsiteX5" fmla="*/ 965154 w 4108177"/>
              <a:gd name="connsiteY5" fmla="*/ 635550 h 1660208"/>
              <a:gd name="connsiteX6" fmla="*/ 1481547 w 4108177"/>
              <a:gd name="connsiteY6" fmla="*/ 418208 h 1660208"/>
              <a:gd name="connsiteX7" fmla="*/ 2281875 w 4108177"/>
              <a:gd name="connsiteY7" fmla="*/ 0 h 1660208"/>
              <a:gd name="connsiteX8" fmla="*/ 2711657 w 4108177"/>
              <a:gd name="connsiteY8" fmla="*/ 96143 h 1660208"/>
              <a:gd name="connsiteX9" fmla="*/ 3571768 w 4108177"/>
              <a:gd name="connsiteY9" fmla="*/ 1158888 h 1660208"/>
              <a:gd name="connsiteX10" fmla="*/ 4033706 w 4108177"/>
              <a:gd name="connsiteY10" fmla="*/ 1529637 h 166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08177" h="1660208">
                <a:moveTo>
                  <a:pt x="4108177" y="1660208"/>
                </a:moveTo>
                <a:lnTo>
                  <a:pt x="0" y="801003"/>
                </a:lnTo>
                <a:lnTo>
                  <a:pt x="3613" y="797408"/>
                </a:lnTo>
                <a:cubicBezTo>
                  <a:pt x="116878" y="705795"/>
                  <a:pt x="262484" y="646870"/>
                  <a:pt x="441679" y="633235"/>
                </a:cubicBezTo>
                <a:cubicBezTo>
                  <a:pt x="503232" y="628741"/>
                  <a:pt x="561926" y="627107"/>
                  <a:pt x="617896" y="627107"/>
                </a:cubicBezTo>
                <a:cubicBezTo>
                  <a:pt x="746585" y="627107"/>
                  <a:pt x="861113" y="635550"/>
                  <a:pt x="965154" y="635550"/>
                </a:cubicBezTo>
                <a:cubicBezTo>
                  <a:pt x="1167381" y="635550"/>
                  <a:pt x="1330524" y="603956"/>
                  <a:pt x="1481547" y="418208"/>
                </a:cubicBezTo>
                <a:cubicBezTo>
                  <a:pt x="1675603" y="173493"/>
                  <a:pt x="1953954" y="0"/>
                  <a:pt x="2281875" y="0"/>
                </a:cubicBezTo>
                <a:cubicBezTo>
                  <a:pt x="2417373" y="0"/>
                  <a:pt x="2561451" y="29551"/>
                  <a:pt x="2711657" y="96143"/>
                </a:cubicBezTo>
                <a:cubicBezTo>
                  <a:pt x="3225871" y="311170"/>
                  <a:pt x="3213343" y="1015627"/>
                  <a:pt x="3571768" y="1158888"/>
                </a:cubicBezTo>
                <a:cubicBezTo>
                  <a:pt x="3745261" y="1236783"/>
                  <a:pt x="3915655" y="1359378"/>
                  <a:pt x="4033706" y="1529637"/>
                </a:cubicBezTo>
                <a:close/>
              </a:path>
            </a:pathLst>
          </a:custGeom>
          <a:solidFill>
            <a:schemeClr val="bg2">
              <a:alpha val="28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2CB7AF-2D9C-FB5E-C26B-E4046347FDC1}"/>
              </a:ext>
            </a:extLst>
          </p:cNvPr>
          <p:cNvSpPr/>
          <p:nvPr/>
        </p:nvSpPr>
        <p:spPr>
          <a:xfrm rot="10800000" flipH="1">
            <a:off x="0" y="6010512"/>
            <a:ext cx="2722991" cy="854392"/>
          </a:xfrm>
          <a:custGeom>
            <a:avLst/>
            <a:gdLst>
              <a:gd name="connsiteX0" fmla="*/ 0 w 2722991"/>
              <a:gd name="connsiteY0" fmla="*/ 854392 h 854392"/>
              <a:gd name="connsiteX1" fmla="*/ 86178 w 2722991"/>
              <a:gd name="connsiteY1" fmla="*/ 839935 h 854392"/>
              <a:gd name="connsiteX2" fmla="*/ 871643 w 2722991"/>
              <a:gd name="connsiteY2" fmla="*/ 637056 h 854392"/>
              <a:gd name="connsiteX3" fmla="*/ 885063 w 2722991"/>
              <a:gd name="connsiteY3" fmla="*/ 637231 h 854392"/>
              <a:gd name="connsiteX4" fmla="*/ 1580097 w 2722991"/>
              <a:gd name="connsiteY4" fmla="*/ 796517 h 854392"/>
              <a:gd name="connsiteX5" fmla="*/ 1724647 w 2722991"/>
              <a:gd name="connsiteY5" fmla="*/ 807218 h 854392"/>
              <a:gd name="connsiteX6" fmla="*/ 2498535 w 2722991"/>
              <a:gd name="connsiteY6" fmla="*/ 457333 h 854392"/>
              <a:gd name="connsiteX7" fmla="*/ 2722991 w 2722991"/>
              <a:gd name="connsiteY7" fmla="*/ 0 h 854392"/>
              <a:gd name="connsiteX8" fmla="*/ 0 w 2722991"/>
              <a:gd name="connsiteY8" fmla="*/ 0 h 85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22991" h="854392">
                <a:moveTo>
                  <a:pt x="0" y="854392"/>
                </a:moveTo>
                <a:lnTo>
                  <a:pt x="86178" y="839935"/>
                </a:lnTo>
                <a:cubicBezTo>
                  <a:pt x="350982" y="779326"/>
                  <a:pt x="600524" y="637056"/>
                  <a:pt x="871643" y="637056"/>
                </a:cubicBezTo>
                <a:cubicBezTo>
                  <a:pt x="876116" y="637056"/>
                  <a:pt x="880590" y="637144"/>
                  <a:pt x="885063" y="637231"/>
                </a:cubicBezTo>
                <a:cubicBezTo>
                  <a:pt x="1122852" y="642056"/>
                  <a:pt x="1344852" y="760292"/>
                  <a:pt x="1580097" y="796517"/>
                </a:cubicBezTo>
                <a:cubicBezTo>
                  <a:pt x="1627988" y="803710"/>
                  <a:pt x="1676318" y="807218"/>
                  <a:pt x="1724647" y="807218"/>
                </a:cubicBezTo>
                <a:cubicBezTo>
                  <a:pt x="2016291" y="807218"/>
                  <a:pt x="2308023" y="678895"/>
                  <a:pt x="2498535" y="457333"/>
                </a:cubicBezTo>
                <a:cubicBezTo>
                  <a:pt x="2611947" y="328308"/>
                  <a:pt x="2687906" y="167707"/>
                  <a:pt x="272299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28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9F9C3B5-F58B-3C6B-2BFD-F180F9640373}"/>
              </a:ext>
            </a:extLst>
          </p:cNvPr>
          <p:cNvSpPr/>
          <p:nvPr/>
        </p:nvSpPr>
        <p:spPr>
          <a:xfrm>
            <a:off x="10038859" y="2376794"/>
            <a:ext cx="4519834" cy="4565023"/>
          </a:xfrm>
          <a:prstGeom prst="ellipse">
            <a:avLst/>
          </a:prstGeom>
          <a:solidFill>
            <a:schemeClr val="bg2">
              <a:alpha val="24000"/>
            </a:schemeClr>
          </a:solidFill>
          <a:ln>
            <a:noFill/>
          </a:ln>
          <a:effectLst>
            <a:innerShdw blurRad="266700">
              <a:schemeClr val="bg1"/>
            </a:innerShdw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23" r:id="rId5"/>
    <p:sldLayoutId id="2147483711" r:id="rId6"/>
    <p:sldLayoutId id="2147483710" r:id="rId7"/>
    <p:sldLayoutId id="2147483716" r:id="rId8"/>
    <p:sldLayoutId id="2147483706" r:id="rId9"/>
    <p:sldLayoutId id="2147483705" r:id="rId10"/>
    <p:sldLayoutId id="2147483702" r:id="rId11"/>
    <p:sldLayoutId id="2147483701" r:id="rId12"/>
    <p:sldLayoutId id="2147483677" r:id="rId13"/>
    <p:sldLayoutId id="2147483678" r:id="rId14"/>
    <p:sldLayoutId id="2147483679" r:id="rId15"/>
    <p:sldLayoutId id="2147483683" r:id="rId16"/>
    <p:sldLayoutId id="2147483684" r:id="rId17"/>
    <p:sldLayoutId id="2147483685" r:id="rId18"/>
    <p:sldLayoutId id="2147483686" r:id="rId19"/>
    <p:sldLayoutId id="2147483717" r:id="rId20"/>
    <p:sldLayoutId id="2147483718" r:id="rId21"/>
    <p:sldLayoutId id="2147483719" r:id="rId22"/>
    <p:sldLayoutId id="2147483722" r:id="rId23"/>
    <p:sldLayoutId id="2147483721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991C51-0D9E-ABED-4670-FA32FC5AE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 w="6350">
            <a:noFill/>
          </a:ln>
        </p:spPr>
        <p:txBody>
          <a:bodyPr>
            <a:normAutofit/>
          </a:bodyPr>
          <a:lstStyle/>
          <a:p>
            <a:r>
              <a:rPr lang="en-US" sz="5400" dirty="0">
                <a:ln w="6350">
                  <a:solidFill>
                    <a:schemeClr val="tx2">
                      <a:lumMod val="85000"/>
                      <a:lumOff val="1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Free Dental Equipment </a:t>
            </a:r>
            <a:r>
              <a:rPr lang="en-US" sz="3600" dirty="0"/>
              <a:t>PowerPoint Template</a:t>
            </a:r>
            <a:endParaRPr lang="en-CA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4B9346F-8A14-632E-B0D6-3D8CF22F6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4846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E78548A-1974-EE95-F40C-87FEE5340BA1}"/>
              </a:ext>
            </a:extLst>
          </p:cNvPr>
          <p:cNvGrpSpPr/>
          <p:nvPr/>
        </p:nvGrpSpPr>
        <p:grpSpPr>
          <a:xfrm>
            <a:off x="225725" y="1234071"/>
            <a:ext cx="7392484" cy="5108420"/>
            <a:chOff x="225725" y="1234071"/>
            <a:chExt cx="7392484" cy="510842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225725" y="1234071"/>
              <a:ext cx="2300452" cy="5108420"/>
              <a:chOff x="363965" y="1222989"/>
              <a:chExt cx="2300452" cy="51084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12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22363"/>
                <a:chOff x="5501692" y="3153123"/>
                <a:chExt cx="2300452" cy="622363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56988"/>
                <a:chOff x="5501692" y="3153123"/>
                <a:chExt cx="2300452" cy="656988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12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771741" y="1234071"/>
              <a:ext cx="2300452" cy="5108420"/>
              <a:chOff x="363965" y="1222989"/>
              <a:chExt cx="2300452" cy="510842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1948041" cy="598880"/>
                <a:chOff x="5501692" y="3153123"/>
                <a:chExt cx="1948041" cy="59888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79196"/>
                  <a:ext cx="1240335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22363"/>
                <a:chOff x="5501692" y="3153123"/>
                <a:chExt cx="2300452" cy="622363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56988"/>
                <a:chOff x="5501692" y="3153123"/>
                <a:chExt cx="2300452" cy="656988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317757" y="1234071"/>
              <a:ext cx="2300452" cy="5108420"/>
              <a:chOff x="363965" y="1222989"/>
              <a:chExt cx="2300452" cy="510842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22298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59960"/>
                  <a:ext cx="1592747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50374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79194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US" sz="8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77759"/>
                <a:ext cx="2300452" cy="622363"/>
                <a:chOff x="5501692" y="3153123"/>
                <a:chExt cx="2300452" cy="622363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13821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605144"/>
                <a:ext cx="2300452" cy="656988"/>
                <a:chOff x="5501692" y="3153123"/>
                <a:chExt cx="2300452" cy="656988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48446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732529"/>
                <a:ext cx="2300452" cy="598880"/>
                <a:chOff x="5501692" y="3153123"/>
                <a:chExt cx="2300452" cy="59888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53123"/>
                  <a:ext cx="774921" cy="598880"/>
                  <a:chOff x="5501692" y="3153123"/>
                  <a:chExt cx="774921" cy="59888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218154"/>
                    <a:ext cx="7749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29182"/>
                  <a:ext cx="1592746" cy="46166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endPara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A60F0074-19E9-85BF-B4B9-B139ADBCAE1E}"/>
              </a:ext>
            </a:extLst>
          </p:cNvPr>
          <p:cNvGrpSpPr/>
          <p:nvPr/>
        </p:nvGrpSpPr>
        <p:grpSpPr>
          <a:xfrm>
            <a:off x="7404306" y="2320669"/>
            <a:ext cx="4213977" cy="4537252"/>
            <a:chOff x="7404306" y="2320669"/>
            <a:chExt cx="4213977" cy="4537252"/>
          </a:xfrm>
        </p:grpSpPr>
        <p:grpSp>
          <p:nvGrpSpPr>
            <p:cNvPr id="13" name="Graphic 6">
              <a:extLst>
                <a:ext uri="{FF2B5EF4-FFF2-40B4-BE49-F238E27FC236}">
                  <a16:creationId xmlns:a16="http://schemas.microsoft.com/office/drawing/2014/main" id="{3F9BB8F8-9EF3-A44E-C3BE-334D5850EEE2}"/>
                </a:ext>
              </a:extLst>
            </p:cNvPr>
            <p:cNvGrpSpPr/>
            <p:nvPr/>
          </p:nvGrpSpPr>
          <p:grpSpPr>
            <a:xfrm>
              <a:off x="7567218" y="2606539"/>
              <a:ext cx="1301856" cy="2488452"/>
              <a:chOff x="4754858" y="1465201"/>
              <a:chExt cx="2391915" cy="4572066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2FA6B44-7BBE-D43E-2271-BECA03BD16FE}"/>
                  </a:ext>
                </a:extLst>
              </p:cNvPr>
              <p:cNvSpPr/>
              <p:nvPr/>
            </p:nvSpPr>
            <p:spPr>
              <a:xfrm>
                <a:off x="5002344" y="4992540"/>
                <a:ext cx="1097784" cy="1044727"/>
              </a:xfrm>
              <a:custGeom>
                <a:avLst/>
                <a:gdLst>
                  <a:gd name="connsiteX0" fmla="*/ 1097785 w 1097784"/>
                  <a:gd name="connsiteY0" fmla="*/ 0 h 1044727"/>
                  <a:gd name="connsiteX1" fmla="*/ 1068612 w 1097784"/>
                  <a:gd name="connsiteY1" fmla="*/ 485036 h 1044727"/>
                  <a:gd name="connsiteX2" fmla="*/ 1034924 w 1097784"/>
                  <a:gd name="connsiteY2" fmla="*/ 1044727 h 1044727"/>
                  <a:gd name="connsiteX3" fmla="*/ 0 w 1097784"/>
                  <a:gd name="connsiteY3" fmla="*/ 1044727 h 1044727"/>
                  <a:gd name="connsiteX4" fmla="*/ 65119 w 1097784"/>
                  <a:gd name="connsiteY4" fmla="*/ 391665 h 1044727"/>
                  <a:gd name="connsiteX5" fmla="*/ 109354 w 1097784"/>
                  <a:gd name="connsiteY5" fmla="*/ 22726 h 1044727"/>
                  <a:gd name="connsiteX6" fmla="*/ 898982 w 1097784"/>
                  <a:gd name="connsiteY6" fmla="*/ 4575 h 1044727"/>
                  <a:gd name="connsiteX7" fmla="*/ 1097785 w 1097784"/>
                  <a:gd name="connsiteY7" fmla="*/ 0 h 1044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784" h="1044727">
                    <a:moveTo>
                      <a:pt x="1097785" y="0"/>
                    </a:moveTo>
                    <a:lnTo>
                      <a:pt x="1068612" y="485036"/>
                    </a:lnTo>
                    <a:lnTo>
                      <a:pt x="1034924" y="1044727"/>
                    </a:lnTo>
                    <a:lnTo>
                      <a:pt x="0" y="1044727"/>
                    </a:lnTo>
                    <a:cubicBezTo>
                      <a:pt x="23142" y="784399"/>
                      <a:pt x="46195" y="561919"/>
                      <a:pt x="65119" y="391665"/>
                    </a:cubicBezTo>
                    <a:cubicBezTo>
                      <a:pt x="91113" y="158074"/>
                      <a:pt x="109354" y="22726"/>
                      <a:pt x="109354" y="22726"/>
                    </a:cubicBezTo>
                    <a:lnTo>
                      <a:pt x="898982" y="4575"/>
                    </a:lnTo>
                    <a:lnTo>
                      <a:pt x="1097785" y="0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326F792-107E-649B-DDC5-65A35F33E35A}"/>
                  </a:ext>
                </a:extLst>
              </p:cNvPr>
              <p:cNvSpPr/>
              <p:nvPr/>
            </p:nvSpPr>
            <p:spPr>
              <a:xfrm>
                <a:off x="5901058" y="4989718"/>
                <a:ext cx="1109727" cy="1047549"/>
              </a:xfrm>
              <a:custGeom>
                <a:avLst/>
                <a:gdLst>
                  <a:gd name="connsiteX0" fmla="*/ 1109727 w 1109727"/>
                  <a:gd name="connsiteY0" fmla="*/ 1047549 h 1047549"/>
                  <a:gd name="connsiteX1" fmla="*/ 59237 w 1109727"/>
                  <a:gd name="connsiteY1" fmla="*/ 1047549 h 1047549"/>
                  <a:gd name="connsiteX2" fmla="*/ 27687 w 1109727"/>
                  <a:gd name="connsiteY2" fmla="*/ 491483 h 1047549"/>
                  <a:gd name="connsiteX3" fmla="*/ 267 w 1109727"/>
                  <a:gd name="connsiteY3" fmla="*/ 7397 h 1047549"/>
                  <a:gd name="connsiteX4" fmla="*/ 0 w 1109727"/>
                  <a:gd name="connsiteY4" fmla="*/ 2822 h 1047549"/>
                  <a:gd name="connsiteX5" fmla="*/ 982282 w 1109727"/>
                  <a:gd name="connsiteY5" fmla="*/ 0 h 1047549"/>
                  <a:gd name="connsiteX6" fmla="*/ 1034864 w 1109727"/>
                  <a:gd name="connsiteY6" fmla="*/ 387536 h 1047549"/>
                  <a:gd name="connsiteX7" fmla="*/ 1109727 w 1109727"/>
                  <a:gd name="connsiteY7" fmla="*/ 1047549 h 1047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09727" h="1047549">
                    <a:moveTo>
                      <a:pt x="1109727" y="1047549"/>
                    </a:moveTo>
                    <a:lnTo>
                      <a:pt x="59237" y="1047549"/>
                    </a:lnTo>
                    <a:lnTo>
                      <a:pt x="27687" y="491483"/>
                    </a:lnTo>
                    <a:lnTo>
                      <a:pt x="267" y="7397"/>
                    </a:lnTo>
                    <a:lnTo>
                      <a:pt x="0" y="2822"/>
                    </a:lnTo>
                    <a:lnTo>
                      <a:pt x="982282" y="0"/>
                    </a:lnTo>
                    <a:cubicBezTo>
                      <a:pt x="982282" y="0"/>
                      <a:pt x="1004117" y="143636"/>
                      <a:pt x="1034864" y="387536"/>
                    </a:cubicBezTo>
                    <a:cubicBezTo>
                      <a:pt x="1056819" y="561682"/>
                      <a:pt x="1083347" y="786954"/>
                      <a:pt x="1109727" y="1047549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2CF0EE6-F1F1-FFBC-7D1F-52D91BA75970}"/>
                  </a:ext>
                </a:extLst>
              </p:cNvPr>
              <p:cNvSpPr/>
              <p:nvPr/>
            </p:nvSpPr>
            <p:spPr>
              <a:xfrm>
                <a:off x="5982073" y="1583558"/>
                <a:ext cx="547546" cy="1413526"/>
              </a:xfrm>
              <a:custGeom>
                <a:avLst/>
                <a:gdLst>
                  <a:gd name="connsiteX0" fmla="*/ 170252 w 547546"/>
                  <a:gd name="connsiteY0" fmla="*/ 1015 h 1413526"/>
                  <a:gd name="connsiteX1" fmla="*/ 394604 w 547546"/>
                  <a:gd name="connsiteY1" fmla="*/ 120380 h 1413526"/>
                  <a:gd name="connsiteX2" fmla="*/ 434086 w 547546"/>
                  <a:gd name="connsiteY2" fmla="*/ 515402 h 1413526"/>
                  <a:gd name="connsiteX3" fmla="*/ 496383 w 547546"/>
                  <a:gd name="connsiteY3" fmla="*/ 955045 h 1413526"/>
                  <a:gd name="connsiteX4" fmla="*/ 491392 w 547546"/>
                  <a:gd name="connsiteY4" fmla="*/ 1359335 h 1413526"/>
                  <a:gd name="connsiteX5" fmla="*/ 23408 w 547546"/>
                  <a:gd name="connsiteY5" fmla="*/ 1233464 h 1413526"/>
                  <a:gd name="connsiteX6" fmla="*/ 170252 w 547546"/>
                  <a:gd name="connsiteY6" fmla="*/ 1015 h 141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7546" h="1413526">
                    <a:moveTo>
                      <a:pt x="170252" y="1015"/>
                    </a:moveTo>
                    <a:cubicBezTo>
                      <a:pt x="170252" y="1015"/>
                      <a:pt x="309106" y="-19157"/>
                      <a:pt x="394604" y="120380"/>
                    </a:cubicBezTo>
                    <a:cubicBezTo>
                      <a:pt x="460942" y="228634"/>
                      <a:pt x="455535" y="369627"/>
                      <a:pt x="434086" y="515402"/>
                    </a:cubicBezTo>
                    <a:cubicBezTo>
                      <a:pt x="412667" y="661147"/>
                      <a:pt x="433788" y="806061"/>
                      <a:pt x="496383" y="955045"/>
                    </a:cubicBezTo>
                    <a:cubicBezTo>
                      <a:pt x="558947" y="1104028"/>
                      <a:pt x="571810" y="1264657"/>
                      <a:pt x="491392" y="1359335"/>
                    </a:cubicBezTo>
                    <a:cubicBezTo>
                      <a:pt x="411003" y="1454013"/>
                      <a:pt x="81724" y="1432208"/>
                      <a:pt x="23408" y="1233464"/>
                    </a:cubicBezTo>
                    <a:cubicBezTo>
                      <a:pt x="-34878" y="1034661"/>
                      <a:pt x="16278" y="130688"/>
                      <a:pt x="170252" y="1015"/>
                    </a:cubicBezTo>
                    <a:close/>
                  </a:path>
                </a:pathLst>
              </a:custGeom>
              <a:solidFill>
                <a:schemeClr val="accent3">
                  <a:lumMod val="25000"/>
                </a:schemeClr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48D2C69C-2A97-9080-DCF2-1212C177D22B}"/>
                  </a:ext>
                </a:extLst>
              </p:cNvPr>
              <p:cNvSpPr/>
              <p:nvPr/>
            </p:nvSpPr>
            <p:spPr>
              <a:xfrm>
                <a:off x="5300261" y="2738268"/>
                <a:ext cx="1401276" cy="2251628"/>
              </a:xfrm>
              <a:custGeom>
                <a:avLst/>
                <a:gdLst>
                  <a:gd name="connsiteX0" fmla="*/ 678186 w 1401276"/>
                  <a:gd name="connsiteY0" fmla="*/ 2251629 h 2251628"/>
                  <a:gd name="connsiteX1" fmla="*/ 701388 w 1401276"/>
                  <a:gd name="connsiteY1" fmla="*/ 2251629 h 2251628"/>
                  <a:gd name="connsiteX2" fmla="*/ 1353944 w 1401276"/>
                  <a:gd name="connsiteY2" fmla="*/ 1648505 h 2251628"/>
                  <a:gd name="connsiteX3" fmla="*/ 1275190 w 1401276"/>
                  <a:gd name="connsiteY3" fmla="*/ 719013 h 2251628"/>
                  <a:gd name="connsiteX4" fmla="*/ 701388 w 1401276"/>
                  <a:gd name="connsiteY4" fmla="*/ 0 h 2251628"/>
                  <a:gd name="connsiteX5" fmla="*/ 678186 w 1401276"/>
                  <a:gd name="connsiteY5" fmla="*/ 0 h 2251628"/>
                  <a:gd name="connsiteX6" fmla="*/ 118524 w 1401276"/>
                  <a:gd name="connsiteY6" fmla="*/ 712151 h 2251628"/>
                  <a:gd name="connsiteX7" fmla="*/ 39175 w 1401276"/>
                  <a:gd name="connsiteY7" fmla="*/ 1648505 h 2251628"/>
                  <a:gd name="connsiteX8" fmla="*/ 678186 w 1401276"/>
                  <a:gd name="connsiteY8" fmla="*/ 2251629 h 2251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01276" h="2251628">
                    <a:moveTo>
                      <a:pt x="678186" y="2251629"/>
                    </a:moveTo>
                    <a:lnTo>
                      <a:pt x="701388" y="2251629"/>
                    </a:lnTo>
                    <a:cubicBezTo>
                      <a:pt x="1054314" y="2251629"/>
                      <a:pt x="1558660" y="1935064"/>
                      <a:pt x="1353944" y="1648505"/>
                    </a:cubicBezTo>
                    <a:cubicBezTo>
                      <a:pt x="1218389" y="1458762"/>
                      <a:pt x="1272605" y="990838"/>
                      <a:pt x="1275190" y="719013"/>
                    </a:cubicBezTo>
                    <a:cubicBezTo>
                      <a:pt x="1278547" y="366859"/>
                      <a:pt x="1054314" y="0"/>
                      <a:pt x="701388" y="0"/>
                    </a:cubicBezTo>
                    <a:lnTo>
                      <a:pt x="678186" y="0"/>
                    </a:lnTo>
                    <a:cubicBezTo>
                      <a:pt x="325260" y="0"/>
                      <a:pt x="130259" y="360205"/>
                      <a:pt x="118524" y="712151"/>
                    </a:cubicBezTo>
                    <a:cubicBezTo>
                      <a:pt x="105601" y="1099300"/>
                      <a:pt x="157619" y="1445631"/>
                      <a:pt x="39175" y="1648505"/>
                    </a:cubicBezTo>
                    <a:cubicBezTo>
                      <a:pt x="-138417" y="1952621"/>
                      <a:pt x="325260" y="2251629"/>
                      <a:pt x="678186" y="2251629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A80AE38-70B0-A9E9-2C2F-D8C127446A22}"/>
                  </a:ext>
                </a:extLst>
              </p:cNvPr>
              <p:cNvSpPr/>
              <p:nvPr/>
            </p:nvSpPr>
            <p:spPr>
              <a:xfrm>
                <a:off x="5792210" y="2294466"/>
                <a:ext cx="382099" cy="598994"/>
              </a:xfrm>
              <a:custGeom>
                <a:avLst/>
                <a:gdLst>
                  <a:gd name="connsiteX0" fmla="*/ 0 w 382099"/>
                  <a:gd name="connsiteY0" fmla="*/ 0 h 598994"/>
                  <a:gd name="connsiteX1" fmla="*/ 382100 w 382099"/>
                  <a:gd name="connsiteY1" fmla="*/ 0 h 598994"/>
                  <a:gd name="connsiteX2" fmla="*/ 382100 w 382099"/>
                  <a:gd name="connsiteY2" fmla="*/ 598994 h 598994"/>
                  <a:gd name="connsiteX3" fmla="*/ 0 w 382099"/>
                  <a:gd name="connsiteY3" fmla="*/ 598994 h 598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2099" h="598994">
                    <a:moveTo>
                      <a:pt x="0" y="0"/>
                    </a:moveTo>
                    <a:lnTo>
                      <a:pt x="382100" y="0"/>
                    </a:lnTo>
                    <a:lnTo>
                      <a:pt x="382100" y="598994"/>
                    </a:lnTo>
                    <a:lnTo>
                      <a:pt x="0" y="598994"/>
                    </a:ln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11BBB72-B2BF-A67B-915F-45FB5DFDF788}"/>
                  </a:ext>
                </a:extLst>
              </p:cNvPr>
              <p:cNvSpPr/>
              <p:nvPr/>
            </p:nvSpPr>
            <p:spPr>
              <a:xfrm>
                <a:off x="4996848" y="2767827"/>
                <a:ext cx="2010996" cy="2713680"/>
              </a:xfrm>
              <a:custGeom>
                <a:avLst/>
                <a:gdLst>
                  <a:gd name="connsiteX0" fmla="*/ 1177491 w 2010996"/>
                  <a:gd name="connsiteY0" fmla="*/ 0 h 2713680"/>
                  <a:gd name="connsiteX1" fmla="*/ 1787061 w 2010996"/>
                  <a:gd name="connsiteY1" fmla="*/ 737432 h 2713680"/>
                  <a:gd name="connsiteX2" fmla="*/ 2010997 w 2010996"/>
                  <a:gd name="connsiteY2" fmla="*/ 2594811 h 2713680"/>
                  <a:gd name="connsiteX3" fmla="*/ 0 w 2010996"/>
                  <a:gd name="connsiteY3" fmla="*/ 2594811 h 2713680"/>
                  <a:gd name="connsiteX4" fmla="*/ 152994 w 2010996"/>
                  <a:gd name="connsiteY4" fmla="*/ 737432 h 2713680"/>
                  <a:gd name="connsiteX5" fmla="*/ 795124 w 2010996"/>
                  <a:gd name="connsiteY5" fmla="*/ 0 h 2713680"/>
                  <a:gd name="connsiteX6" fmla="*/ 995828 w 2010996"/>
                  <a:gd name="connsiteY6" fmla="*/ 337657 h 2713680"/>
                  <a:gd name="connsiteX7" fmla="*/ 1177491 w 2010996"/>
                  <a:gd name="connsiteY7" fmla="*/ 0 h 2713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10996" h="2713680">
                    <a:moveTo>
                      <a:pt x="1177491" y="0"/>
                    </a:moveTo>
                    <a:cubicBezTo>
                      <a:pt x="1177491" y="0"/>
                      <a:pt x="1713535" y="82557"/>
                      <a:pt x="1787061" y="737432"/>
                    </a:cubicBezTo>
                    <a:cubicBezTo>
                      <a:pt x="1812045" y="960001"/>
                      <a:pt x="1988775" y="2005649"/>
                      <a:pt x="2010997" y="2594811"/>
                    </a:cubicBezTo>
                    <a:cubicBezTo>
                      <a:pt x="2010997" y="2594811"/>
                      <a:pt x="814018" y="2862268"/>
                      <a:pt x="0" y="2594811"/>
                    </a:cubicBezTo>
                    <a:cubicBezTo>
                      <a:pt x="0" y="2594811"/>
                      <a:pt x="67406" y="1341061"/>
                      <a:pt x="152994" y="737432"/>
                    </a:cubicBezTo>
                    <a:cubicBezTo>
                      <a:pt x="205309" y="368404"/>
                      <a:pt x="450308" y="107660"/>
                      <a:pt x="795124" y="0"/>
                    </a:cubicBezTo>
                    <a:lnTo>
                      <a:pt x="995828" y="337657"/>
                    </a:lnTo>
                    <a:lnTo>
                      <a:pt x="117749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BE3E693-89E9-773F-41EC-2D2EBE63D971}"/>
                  </a:ext>
                </a:extLst>
              </p:cNvPr>
              <p:cNvSpPr/>
              <p:nvPr/>
            </p:nvSpPr>
            <p:spPr>
              <a:xfrm>
                <a:off x="5912822" y="2485218"/>
                <a:ext cx="261516" cy="197796"/>
              </a:xfrm>
              <a:custGeom>
                <a:avLst/>
                <a:gdLst>
                  <a:gd name="connsiteX0" fmla="*/ 0 w 261516"/>
                  <a:gd name="connsiteY0" fmla="*/ 163422 h 197796"/>
                  <a:gd name="connsiteX1" fmla="*/ 261516 w 261516"/>
                  <a:gd name="connsiteY1" fmla="*/ 191941 h 197796"/>
                  <a:gd name="connsiteX2" fmla="*/ 261516 w 261516"/>
                  <a:gd name="connsiteY2" fmla="*/ 0 h 197796"/>
                  <a:gd name="connsiteX3" fmla="*/ 0 w 261516"/>
                  <a:gd name="connsiteY3" fmla="*/ 163422 h 197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516" h="197796">
                    <a:moveTo>
                      <a:pt x="0" y="163422"/>
                    </a:moveTo>
                    <a:cubicBezTo>
                      <a:pt x="0" y="163422"/>
                      <a:pt x="127743" y="214786"/>
                      <a:pt x="261516" y="191941"/>
                    </a:cubicBezTo>
                    <a:lnTo>
                      <a:pt x="261516" y="0"/>
                    </a:lnTo>
                    <a:lnTo>
                      <a:pt x="0" y="163422"/>
                    </a:lnTo>
                    <a:close/>
                  </a:path>
                </a:pathLst>
              </a:custGeom>
              <a:solidFill>
                <a:srgbClr val="D1836B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1783256-F215-2F6F-B446-F8B872B512DC}"/>
                  </a:ext>
                </a:extLst>
              </p:cNvPr>
              <p:cNvSpPr/>
              <p:nvPr/>
            </p:nvSpPr>
            <p:spPr>
              <a:xfrm>
                <a:off x="5530717" y="1643447"/>
                <a:ext cx="837619" cy="1009484"/>
              </a:xfrm>
              <a:custGeom>
                <a:avLst/>
                <a:gdLst>
                  <a:gd name="connsiteX0" fmla="*/ 501144 w 837619"/>
                  <a:gd name="connsiteY0" fmla="*/ 1004064 h 1009484"/>
                  <a:gd name="connsiteX1" fmla="*/ 501144 w 837619"/>
                  <a:gd name="connsiteY1" fmla="*/ 1004064 h 1009484"/>
                  <a:gd name="connsiteX2" fmla="*/ 832206 w 837619"/>
                  <a:gd name="connsiteY2" fmla="*/ 542259 h 1009484"/>
                  <a:gd name="connsiteX3" fmla="*/ 798279 w 837619"/>
                  <a:gd name="connsiteY3" fmla="*/ 336475 h 1009484"/>
                  <a:gd name="connsiteX4" fmla="*/ 336475 w 837619"/>
                  <a:gd name="connsiteY4" fmla="*/ 5413 h 1009484"/>
                  <a:gd name="connsiteX5" fmla="*/ 336475 w 837619"/>
                  <a:gd name="connsiteY5" fmla="*/ 5413 h 1009484"/>
                  <a:gd name="connsiteX6" fmla="*/ 5413 w 837619"/>
                  <a:gd name="connsiteY6" fmla="*/ 467218 h 1009484"/>
                  <a:gd name="connsiteX7" fmla="*/ 39339 w 837619"/>
                  <a:gd name="connsiteY7" fmla="*/ 673003 h 1009484"/>
                  <a:gd name="connsiteX8" fmla="*/ 501144 w 837619"/>
                  <a:gd name="connsiteY8" fmla="*/ 1004064 h 1009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7619" h="1009484">
                    <a:moveTo>
                      <a:pt x="501144" y="1004064"/>
                    </a:moveTo>
                    <a:lnTo>
                      <a:pt x="501144" y="1004064"/>
                    </a:lnTo>
                    <a:cubicBezTo>
                      <a:pt x="720089" y="967969"/>
                      <a:pt x="868300" y="761205"/>
                      <a:pt x="832206" y="542259"/>
                    </a:cubicBezTo>
                    <a:lnTo>
                      <a:pt x="798279" y="336475"/>
                    </a:lnTo>
                    <a:cubicBezTo>
                      <a:pt x="762185" y="117530"/>
                      <a:pt x="555420" y="-30681"/>
                      <a:pt x="336475" y="5413"/>
                    </a:cubicBezTo>
                    <a:lnTo>
                      <a:pt x="336475" y="5413"/>
                    </a:lnTo>
                    <a:cubicBezTo>
                      <a:pt x="117530" y="41508"/>
                      <a:pt x="-30681" y="248273"/>
                      <a:pt x="5413" y="467218"/>
                    </a:cubicBezTo>
                    <a:lnTo>
                      <a:pt x="39339" y="673003"/>
                    </a:lnTo>
                    <a:cubicBezTo>
                      <a:pt x="75464" y="891948"/>
                      <a:pt x="282199" y="1040189"/>
                      <a:pt x="501144" y="1004064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FF29050-7FC9-C1F0-DD5B-579C91CB62F3}"/>
                  </a:ext>
                </a:extLst>
              </p:cNvPr>
              <p:cNvSpPr/>
              <p:nvPr/>
            </p:nvSpPr>
            <p:spPr>
              <a:xfrm rot="-5218745">
                <a:off x="6245253" y="2013043"/>
                <a:ext cx="213476" cy="213476"/>
              </a:xfrm>
              <a:custGeom>
                <a:avLst/>
                <a:gdLst>
                  <a:gd name="connsiteX0" fmla="*/ 213477 w 213476"/>
                  <a:gd name="connsiteY0" fmla="*/ 106738 h 213476"/>
                  <a:gd name="connsiteX1" fmla="*/ 106739 w 213476"/>
                  <a:gd name="connsiteY1" fmla="*/ 213477 h 213476"/>
                  <a:gd name="connsiteX2" fmla="*/ 1 w 213476"/>
                  <a:gd name="connsiteY2" fmla="*/ 106738 h 213476"/>
                  <a:gd name="connsiteX3" fmla="*/ 106739 w 213476"/>
                  <a:gd name="connsiteY3" fmla="*/ 0 h 213476"/>
                  <a:gd name="connsiteX4" fmla="*/ 213477 w 213476"/>
                  <a:gd name="connsiteY4" fmla="*/ 106738 h 213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476" h="213476">
                    <a:moveTo>
                      <a:pt x="213477" y="106738"/>
                    </a:moveTo>
                    <a:cubicBezTo>
                      <a:pt x="213477" y="165688"/>
                      <a:pt x="165689" y="213477"/>
                      <a:pt x="106739" y="213477"/>
                    </a:cubicBezTo>
                    <a:cubicBezTo>
                      <a:pt x="47789" y="213477"/>
                      <a:pt x="1" y="165688"/>
                      <a:pt x="1" y="106738"/>
                    </a:cubicBezTo>
                    <a:cubicBezTo>
                      <a:pt x="1" y="47788"/>
                      <a:pt x="47789" y="0"/>
                      <a:pt x="106739" y="0"/>
                    </a:cubicBezTo>
                    <a:cubicBezTo>
                      <a:pt x="165689" y="0"/>
                      <a:pt x="213477" y="47788"/>
                      <a:pt x="213477" y="106738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4F3C52A-72D0-FCBF-F506-E082BB01CBFD}"/>
                  </a:ext>
                </a:extLst>
              </p:cNvPr>
              <p:cNvSpPr/>
              <p:nvPr/>
            </p:nvSpPr>
            <p:spPr>
              <a:xfrm rot="-4907770">
                <a:off x="5425565" y="2148329"/>
                <a:ext cx="213486" cy="213486"/>
              </a:xfrm>
              <a:custGeom>
                <a:avLst/>
                <a:gdLst>
                  <a:gd name="connsiteX0" fmla="*/ 213486 w 213486"/>
                  <a:gd name="connsiteY0" fmla="*/ 106743 h 213486"/>
                  <a:gd name="connsiteX1" fmla="*/ 106743 w 213486"/>
                  <a:gd name="connsiteY1" fmla="*/ 213486 h 213486"/>
                  <a:gd name="connsiteX2" fmla="*/ 0 w 213486"/>
                  <a:gd name="connsiteY2" fmla="*/ 106743 h 213486"/>
                  <a:gd name="connsiteX3" fmla="*/ 106743 w 213486"/>
                  <a:gd name="connsiteY3" fmla="*/ 0 h 213486"/>
                  <a:gd name="connsiteX4" fmla="*/ 213486 w 213486"/>
                  <a:gd name="connsiteY4" fmla="*/ 106743 h 213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486" h="213486">
                    <a:moveTo>
                      <a:pt x="213486" y="106743"/>
                    </a:moveTo>
                    <a:cubicBezTo>
                      <a:pt x="213486" y="165696"/>
                      <a:pt x="165695" y="213486"/>
                      <a:pt x="106743" y="213486"/>
                    </a:cubicBezTo>
                    <a:cubicBezTo>
                      <a:pt x="47790" y="213486"/>
                      <a:pt x="0" y="165696"/>
                      <a:pt x="0" y="106743"/>
                    </a:cubicBezTo>
                    <a:cubicBezTo>
                      <a:pt x="0" y="47790"/>
                      <a:pt x="47790" y="0"/>
                      <a:pt x="106743" y="0"/>
                    </a:cubicBezTo>
                    <a:cubicBezTo>
                      <a:pt x="165695" y="0"/>
                      <a:pt x="213486" y="47790"/>
                      <a:pt x="213486" y="106743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D87048-5B1B-2D4E-F96A-F22312D881A1}"/>
                  </a:ext>
                </a:extLst>
              </p:cNvPr>
              <p:cNvSpPr/>
              <p:nvPr/>
            </p:nvSpPr>
            <p:spPr>
              <a:xfrm>
                <a:off x="6103099" y="1664754"/>
                <a:ext cx="238542" cy="349688"/>
              </a:xfrm>
              <a:custGeom>
                <a:avLst/>
                <a:gdLst>
                  <a:gd name="connsiteX0" fmla="*/ 0 w 238542"/>
                  <a:gd name="connsiteY0" fmla="*/ 83954 h 349688"/>
                  <a:gd name="connsiteX1" fmla="*/ 231571 w 238542"/>
                  <a:gd name="connsiteY1" fmla="*/ 349688 h 349688"/>
                  <a:gd name="connsiteX2" fmla="*/ 49879 w 238542"/>
                  <a:gd name="connsiteY2" fmla="*/ 0 h 349688"/>
                  <a:gd name="connsiteX3" fmla="*/ 0 w 238542"/>
                  <a:gd name="connsiteY3" fmla="*/ 83954 h 349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542" h="349688">
                    <a:moveTo>
                      <a:pt x="0" y="83954"/>
                    </a:moveTo>
                    <a:cubicBezTo>
                      <a:pt x="0" y="83954"/>
                      <a:pt x="114167" y="281569"/>
                      <a:pt x="231571" y="349688"/>
                    </a:cubicBezTo>
                    <a:cubicBezTo>
                      <a:pt x="231571" y="349688"/>
                      <a:pt x="293215" y="142478"/>
                      <a:pt x="49879" y="0"/>
                    </a:cubicBezTo>
                    <a:lnTo>
                      <a:pt x="0" y="83954"/>
                    </a:lnTo>
                    <a:close/>
                  </a:path>
                </a:pathLst>
              </a:custGeom>
              <a:solidFill>
                <a:schemeClr val="accent3">
                  <a:lumMod val="25000"/>
                </a:schemeClr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EA119C1-C123-D0A6-847C-DEB3B08534B2}"/>
                  </a:ext>
                </a:extLst>
              </p:cNvPr>
              <p:cNvSpPr/>
              <p:nvPr/>
            </p:nvSpPr>
            <p:spPr>
              <a:xfrm>
                <a:off x="6335674" y="2050521"/>
                <a:ext cx="81275" cy="130365"/>
              </a:xfrm>
              <a:custGeom>
                <a:avLst/>
                <a:gdLst>
                  <a:gd name="connsiteX0" fmla="*/ 15454 w 81275"/>
                  <a:gd name="connsiteY0" fmla="*/ 130194 h 130365"/>
                  <a:gd name="connsiteX1" fmla="*/ 10612 w 81275"/>
                  <a:gd name="connsiteY1" fmla="*/ 124668 h 130365"/>
                  <a:gd name="connsiteX2" fmla="*/ 51044 w 81275"/>
                  <a:gd name="connsiteY2" fmla="*/ 67006 h 130365"/>
                  <a:gd name="connsiteX3" fmla="*/ 68215 w 81275"/>
                  <a:gd name="connsiteY3" fmla="*/ 56935 h 130365"/>
                  <a:gd name="connsiteX4" fmla="*/ 67086 w 81275"/>
                  <a:gd name="connsiteY4" fmla="*/ 46567 h 130365"/>
                  <a:gd name="connsiteX5" fmla="*/ 6542 w 81275"/>
                  <a:gd name="connsiteY5" fmla="*/ 12522 h 130365"/>
                  <a:gd name="connsiteX6" fmla="*/ 6 w 81275"/>
                  <a:gd name="connsiteY6" fmla="*/ 6580 h 130365"/>
                  <a:gd name="connsiteX7" fmla="*/ 5947 w 81275"/>
                  <a:gd name="connsiteY7" fmla="*/ 45 h 130365"/>
                  <a:gd name="connsiteX8" fmla="*/ 78701 w 81275"/>
                  <a:gd name="connsiteY8" fmla="*/ 41992 h 130365"/>
                  <a:gd name="connsiteX9" fmla="*/ 79652 w 81275"/>
                  <a:gd name="connsiteY9" fmla="*/ 61985 h 130365"/>
                  <a:gd name="connsiteX10" fmla="*/ 55500 w 81275"/>
                  <a:gd name="connsiteY10" fmla="*/ 78681 h 130365"/>
                  <a:gd name="connsiteX11" fmla="*/ 23029 w 81275"/>
                  <a:gd name="connsiteY11" fmla="*/ 123539 h 130365"/>
                  <a:gd name="connsiteX12" fmla="*/ 17385 w 81275"/>
                  <a:gd name="connsiteY12" fmla="*/ 130342 h 130365"/>
                  <a:gd name="connsiteX13" fmla="*/ 15454 w 81275"/>
                  <a:gd name="connsiteY13" fmla="*/ 130194 h 13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1275" h="130365">
                    <a:moveTo>
                      <a:pt x="15454" y="130194"/>
                    </a:moveTo>
                    <a:cubicBezTo>
                      <a:pt x="12899" y="129600"/>
                      <a:pt x="10879" y="127431"/>
                      <a:pt x="10612" y="124668"/>
                    </a:cubicBezTo>
                    <a:cubicBezTo>
                      <a:pt x="6869" y="83909"/>
                      <a:pt x="33457" y="73720"/>
                      <a:pt x="51044" y="67006"/>
                    </a:cubicBezTo>
                    <a:cubicBezTo>
                      <a:pt x="58916" y="64005"/>
                      <a:pt x="66373" y="61153"/>
                      <a:pt x="68215" y="56935"/>
                    </a:cubicBezTo>
                    <a:cubicBezTo>
                      <a:pt x="69255" y="54588"/>
                      <a:pt x="68869" y="51112"/>
                      <a:pt x="67086" y="46567"/>
                    </a:cubicBezTo>
                    <a:cubicBezTo>
                      <a:pt x="53064" y="10888"/>
                      <a:pt x="8443" y="12463"/>
                      <a:pt x="6542" y="12522"/>
                    </a:cubicBezTo>
                    <a:cubicBezTo>
                      <a:pt x="3066" y="12671"/>
                      <a:pt x="184" y="9997"/>
                      <a:pt x="6" y="6580"/>
                    </a:cubicBezTo>
                    <a:cubicBezTo>
                      <a:pt x="-143" y="3134"/>
                      <a:pt x="2502" y="223"/>
                      <a:pt x="5947" y="45"/>
                    </a:cubicBezTo>
                    <a:cubicBezTo>
                      <a:pt x="8205" y="-74"/>
                      <a:pt x="61382" y="-2094"/>
                      <a:pt x="78701" y="41992"/>
                    </a:cubicBezTo>
                    <a:cubicBezTo>
                      <a:pt x="81791" y="49864"/>
                      <a:pt x="82088" y="56400"/>
                      <a:pt x="79652" y="61985"/>
                    </a:cubicBezTo>
                    <a:cubicBezTo>
                      <a:pt x="75701" y="70957"/>
                      <a:pt x="65898" y="74730"/>
                      <a:pt x="55500" y="78681"/>
                    </a:cubicBezTo>
                    <a:cubicBezTo>
                      <a:pt x="38121" y="85335"/>
                      <a:pt x="20148" y="92227"/>
                      <a:pt x="23029" y="123539"/>
                    </a:cubicBezTo>
                    <a:cubicBezTo>
                      <a:pt x="23356" y="126985"/>
                      <a:pt x="20831" y="130016"/>
                      <a:pt x="17385" y="130342"/>
                    </a:cubicBezTo>
                    <a:cubicBezTo>
                      <a:pt x="16732" y="130402"/>
                      <a:pt x="16078" y="130342"/>
                      <a:pt x="15454" y="130194"/>
                    </a:cubicBezTo>
                    <a:close/>
                  </a:path>
                </a:pathLst>
              </a:custGeom>
              <a:solidFill>
                <a:srgbClr val="AF594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B25E4A1-A2F3-E284-0EA0-89330CBAC1EB}"/>
                  </a:ext>
                </a:extLst>
              </p:cNvPr>
              <p:cNvSpPr/>
              <p:nvPr/>
            </p:nvSpPr>
            <p:spPr>
              <a:xfrm>
                <a:off x="5765962" y="1984208"/>
                <a:ext cx="135930" cy="64871"/>
              </a:xfrm>
              <a:custGeom>
                <a:avLst/>
                <a:gdLst>
                  <a:gd name="connsiteX0" fmla="*/ 8126 w 135930"/>
                  <a:gd name="connsiteY0" fmla="*/ 64605 h 64871"/>
                  <a:gd name="connsiteX1" fmla="*/ 2719 w 135930"/>
                  <a:gd name="connsiteY1" fmla="*/ 61427 h 64871"/>
                  <a:gd name="connsiteX2" fmla="*/ 3433 w 135930"/>
                  <a:gd name="connsiteY2" fmla="*/ 46602 h 64871"/>
                  <a:gd name="connsiteX3" fmla="*/ 127937 w 135930"/>
                  <a:gd name="connsiteY3" fmla="*/ 1685 h 64871"/>
                  <a:gd name="connsiteX4" fmla="*/ 135631 w 135930"/>
                  <a:gd name="connsiteY4" fmla="*/ 14370 h 64871"/>
                  <a:gd name="connsiteX5" fmla="*/ 123124 w 135930"/>
                  <a:gd name="connsiteY5" fmla="*/ 22094 h 64871"/>
                  <a:gd name="connsiteX6" fmla="*/ 122976 w 135930"/>
                  <a:gd name="connsiteY6" fmla="*/ 22064 h 64871"/>
                  <a:gd name="connsiteX7" fmla="*/ 17514 w 135930"/>
                  <a:gd name="connsiteY7" fmla="*/ 62110 h 64871"/>
                  <a:gd name="connsiteX8" fmla="*/ 8126 w 135930"/>
                  <a:gd name="connsiteY8" fmla="*/ 64605 h 6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930" h="64871">
                    <a:moveTo>
                      <a:pt x="8126" y="64605"/>
                    </a:moveTo>
                    <a:cubicBezTo>
                      <a:pt x="6106" y="64160"/>
                      <a:pt x="4205" y="63090"/>
                      <a:pt x="2719" y="61427"/>
                    </a:cubicBezTo>
                    <a:cubicBezTo>
                      <a:pt x="-1172" y="57149"/>
                      <a:pt x="-845" y="50494"/>
                      <a:pt x="3433" y="46602"/>
                    </a:cubicBezTo>
                    <a:cubicBezTo>
                      <a:pt x="67987" y="-12100"/>
                      <a:pt x="125412" y="1061"/>
                      <a:pt x="127937" y="1685"/>
                    </a:cubicBezTo>
                    <a:cubicBezTo>
                      <a:pt x="133552" y="3051"/>
                      <a:pt x="136998" y="8725"/>
                      <a:pt x="135631" y="14370"/>
                    </a:cubicBezTo>
                    <a:cubicBezTo>
                      <a:pt x="134265" y="19955"/>
                      <a:pt x="128680" y="23371"/>
                      <a:pt x="123124" y="22094"/>
                    </a:cubicBezTo>
                    <a:cubicBezTo>
                      <a:pt x="123065" y="22094"/>
                      <a:pt x="123035" y="22064"/>
                      <a:pt x="122976" y="22064"/>
                    </a:cubicBezTo>
                    <a:cubicBezTo>
                      <a:pt x="120540" y="21500"/>
                      <a:pt x="73097" y="11577"/>
                      <a:pt x="17514" y="62110"/>
                    </a:cubicBezTo>
                    <a:cubicBezTo>
                      <a:pt x="14870" y="64546"/>
                      <a:pt x="11364" y="65348"/>
                      <a:pt x="8126" y="64605"/>
                    </a:cubicBezTo>
                    <a:close/>
                  </a:path>
                </a:pathLst>
              </a:custGeom>
              <a:solidFill>
                <a:srgbClr val="AF594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9CB4B35-3AB6-77AE-51B5-FF314E6D9697}"/>
                  </a:ext>
                </a:extLst>
              </p:cNvPr>
              <p:cNvSpPr/>
              <p:nvPr/>
            </p:nvSpPr>
            <p:spPr>
              <a:xfrm>
                <a:off x="6015813" y="1952786"/>
                <a:ext cx="139786" cy="37421"/>
              </a:xfrm>
              <a:custGeom>
                <a:avLst/>
                <a:gdLst>
                  <a:gd name="connsiteX0" fmla="*/ 8175 w 139786"/>
                  <a:gd name="connsiteY0" fmla="*/ 32097 h 37421"/>
                  <a:gd name="connsiteX1" fmla="*/ 956 w 139786"/>
                  <a:gd name="connsiteY1" fmla="*/ 26245 h 37421"/>
                  <a:gd name="connsiteX2" fmla="*/ 6125 w 139786"/>
                  <a:gd name="connsiteY2" fmla="*/ 12341 h 37421"/>
                  <a:gd name="connsiteX3" fmla="*/ 134551 w 139786"/>
                  <a:gd name="connsiteY3" fmla="*/ 17867 h 37421"/>
                  <a:gd name="connsiteX4" fmla="*/ 138384 w 139786"/>
                  <a:gd name="connsiteY4" fmla="*/ 32186 h 37421"/>
                  <a:gd name="connsiteX5" fmla="*/ 124064 w 139786"/>
                  <a:gd name="connsiteY5" fmla="*/ 36018 h 37421"/>
                  <a:gd name="connsiteX6" fmla="*/ 14889 w 139786"/>
                  <a:gd name="connsiteY6" fmla="*/ 31384 h 37421"/>
                  <a:gd name="connsiteX7" fmla="*/ 8175 w 139786"/>
                  <a:gd name="connsiteY7" fmla="*/ 32097 h 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786" h="37421">
                    <a:moveTo>
                      <a:pt x="8175" y="32097"/>
                    </a:moveTo>
                    <a:cubicBezTo>
                      <a:pt x="5115" y="31384"/>
                      <a:pt x="2382" y="29334"/>
                      <a:pt x="956" y="26245"/>
                    </a:cubicBezTo>
                    <a:cubicBezTo>
                      <a:pt x="-1450" y="20986"/>
                      <a:pt x="837" y="14748"/>
                      <a:pt x="6125" y="12341"/>
                    </a:cubicBezTo>
                    <a:cubicBezTo>
                      <a:pt x="71631" y="-17723"/>
                      <a:pt x="131996" y="16411"/>
                      <a:pt x="134551" y="17867"/>
                    </a:cubicBezTo>
                    <a:cubicBezTo>
                      <a:pt x="139572" y="20778"/>
                      <a:pt x="141265" y="27195"/>
                      <a:pt x="138384" y="32186"/>
                    </a:cubicBezTo>
                    <a:cubicBezTo>
                      <a:pt x="135472" y="37207"/>
                      <a:pt x="129055" y="38900"/>
                      <a:pt x="124064" y="36018"/>
                    </a:cubicBezTo>
                    <a:cubicBezTo>
                      <a:pt x="123203" y="35513"/>
                      <a:pt x="70174" y="6014"/>
                      <a:pt x="14889" y="31384"/>
                    </a:cubicBezTo>
                    <a:cubicBezTo>
                      <a:pt x="12691" y="32394"/>
                      <a:pt x="10343" y="32572"/>
                      <a:pt x="8175" y="32097"/>
                    </a:cubicBezTo>
                    <a:close/>
                  </a:path>
                </a:pathLst>
              </a:custGeom>
              <a:solidFill>
                <a:srgbClr val="AF594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C754A94-81DF-1E4E-931C-F9768547F5D3}"/>
                  </a:ext>
                </a:extLst>
              </p:cNvPr>
              <p:cNvSpPr/>
              <p:nvPr/>
            </p:nvSpPr>
            <p:spPr>
              <a:xfrm>
                <a:off x="5324045" y="2875463"/>
                <a:ext cx="1679326" cy="1613198"/>
              </a:xfrm>
              <a:custGeom>
                <a:avLst/>
                <a:gdLst>
                  <a:gd name="connsiteX0" fmla="*/ 1675363 w 1679326"/>
                  <a:gd name="connsiteY0" fmla="*/ 1412501 h 1613198"/>
                  <a:gd name="connsiteX1" fmla="*/ 1673729 w 1679326"/>
                  <a:gd name="connsiteY1" fmla="*/ 1405134 h 1613198"/>
                  <a:gd name="connsiteX2" fmla="*/ 1395755 w 1679326"/>
                  <a:gd name="connsiteY2" fmla="*/ 155008 h 1613198"/>
                  <a:gd name="connsiteX3" fmla="*/ 1393527 w 1679326"/>
                  <a:gd name="connsiteY3" fmla="*/ 145977 h 1613198"/>
                  <a:gd name="connsiteX4" fmla="*/ 1150548 w 1679326"/>
                  <a:gd name="connsiteY4" fmla="*/ 7005 h 1613198"/>
                  <a:gd name="connsiteX5" fmla="*/ 1011576 w 1679326"/>
                  <a:gd name="connsiteY5" fmla="*/ 249983 h 1613198"/>
                  <a:gd name="connsiteX6" fmla="*/ 1292670 w 1679326"/>
                  <a:gd name="connsiteY6" fmla="*/ 1282352 h 1613198"/>
                  <a:gd name="connsiteX7" fmla="*/ 135202 w 1679326"/>
                  <a:gd name="connsiteY7" fmla="*/ 1307277 h 1613198"/>
                  <a:gd name="connsiteX8" fmla="*/ 32 w 1679326"/>
                  <a:gd name="connsiteY8" fmla="*/ 1442446 h 1613198"/>
                  <a:gd name="connsiteX9" fmla="*/ 135202 w 1679326"/>
                  <a:gd name="connsiteY9" fmla="*/ 1583558 h 1613198"/>
                  <a:gd name="connsiteX10" fmla="*/ 1510872 w 1679326"/>
                  <a:gd name="connsiteY10" fmla="*/ 1613176 h 1613198"/>
                  <a:gd name="connsiteX11" fmla="*/ 1550205 w 1679326"/>
                  <a:gd name="connsiteY11" fmla="*/ 1609284 h 1613198"/>
                  <a:gd name="connsiteX12" fmla="*/ 1675363 w 1679326"/>
                  <a:gd name="connsiteY12" fmla="*/ 1412501 h 1613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9326" h="1613198">
                    <a:moveTo>
                      <a:pt x="1675363" y="1412501"/>
                    </a:moveTo>
                    <a:lnTo>
                      <a:pt x="1673729" y="1405134"/>
                    </a:lnTo>
                    <a:lnTo>
                      <a:pt x="1395755" y="155008"/>
                    </a:lnTo>
                    <a:cubicBezTo>
                      <a:pt x="1395131" y="152245"/>
                      <a:pt x="1394269" y="148740"/>
                      <a:pt x="1393527" y="145977"/>
                    </a:cubicBezTo>
                    <a:cubicBezTo>
                      <a:pt x="1364800" y="40515"/>
                      <a:pt x="1256040" y="-21722"/>
                      <a:pt x="1150548" y="7005"/>
                    </a:cubicBezTo>
                    <a:cubicBezTo>
                      <a:pt x="1045086" y="35732"/>
                      <a:pt x="982849" y="144492"/>
                      <a:pt x="1011576" y="249983"/>
                    </a:cubicBezTo>
                    <a:lnTo>
                      <a:pt x="1292670" y="1282352"/>
                    </a:lnTo>
                    <a:lnTo>
                      <a:pt x="135202" y="1307277"/>
                    </a:lnTo>
                    <a:cubicBezTo>
                      <a:pt x="61735" y="1308970"/>
                      <a:pt x="1636" y="1368267"/>
                      <a:pt x="32" y="1442446"/>
                    </a:cubicBezTo>
                    <a:cubicBezTo>
                      <a:pt x="-1602" y="1518736"/>
                      <a:pt x="58913" y="1581924"/>
                      <a:pt x="135202" y="1583558"/>
                    </a:cubicBezTo>
                    <a:lnTo>
                      <a:pt x="1510872" y="1613176"/>
                    </a:lnTo>
                    <a:cubicBezTo>
                      <a:pt x="1523557" y="1613384"/>
                      <a:pt x="1537282" y="1612166"/>
                      <a:pt x="1550205" y="1609284"/>
                    </a:cubicBezTo>
                    <a:cubicBezTo>
                      <a:pt x="1639090" y="1589469"/>
                      <a:pt x="1695118" y="1501387"/>
                      <a:pt x="1675363" y="1412501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09E280B-DDB8-66CB-2AC7-F6682507FCA2}"/>
                  </a:ext>
                </a:extLst>
              </p:cNvPr>
              <p:cNvSpPr/>
              <p:nvPr/>
            </p:nvSpPr>
            <p:spPr>
              <a:xfrm>
                <a:off x="5644711" y="2784435"/>
                <a:ext cx="1483124" cy="1873468"/>
              </a:xfrm>
              <a:custGeom>
                <a:avLst/>
                <a:gdLst>
                  <a:gd name="connsiteX0" fmla="*/ 591835 w 1483124"/>
                  <a:gd name="connsiteY0" fmla="*/ 2583 h 1873468"/>
                  <a:gd name="connsiteX1" fmla="*/ 1338001 w 1483124"/>
                  <a:gd name="connsiteY1" fmla="*/ 575851 h 1873468"/>
                  <a:gd name="connsiteX2" fmla="*/ 1397148 w 1483124"/>
                  <a:gd name="connsiteY2" fmla="*/ 1753133 h 1873468"/>
                  <a:gd name="connsiteX3" fmla="*/ 0 w 1483124"/>
                  <a:gd name="connsiteY3" fmla="*/ 1717365 h 1873468"/>
                  <a:gd name="connsiteX4" fmla="*/ 44264 w 1483124"/>
                  <a:gd name="connsiteY4" fmla="*/ 1295993 h 1873468"/>
                  <a:gd name="connsiteX5" fmla="*/ 826377 w 1483124"/>
                  <a:gd name="connsiteY5" fmla="*/ 1327869 h 1873468"/>
                  <a:gd name="connsiteX6" fmla="*/ 591835 w 1483124"/>
                  <a:gd name="connsiteY6" fmla="*/ 2583 h 187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3124" h="1873468">
                    <a:moveTo>
                      <a:pt x="591835" y="2583"/>
                    </a:moveTo>
                    <a:cubicBezTo>
                      <a:pt x="591835" y="2583"/>
                      <a:pt x="1150279" y="-71656"/>
                      <a:pt x="1338001" y="575851"/>
                    </a:cubicBezTo>
                    <a:cubicBezTo>
                      <a:pt x="1436214" y="914666"/>
                      <a:pt x="1575632" y="1552340"/>
                      <a:pt x="1397148" y="1753133"/>
                    </a:cubicBezTo>
                    <a:cubicBezTo>
                      <a:pt x="1139168" y="2043377"/>
                      <a:pt x="0" y="1717365"/>
                      <a:pt x="0" y="1717365"/>
                    </a:cubicBezTo>
                    <a:lnTo>
                      <a:pt x="44264" y="1295993"/>
                    </a:lnTo>
                    <a:lnTo>
                      <a:pt x="826377" y="1327869"/>
                    </a:lnTo>
                    <a:cubicBezTo>
                      <a:pt x="826347" y="1327869"/>
                      <a:pt x="494156" y="376602"/>
                      <a:pt x="591835" y="258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24FE350-73A8-25ED-E8C2-03053F642B26}"/>
                  </a:ext>
                </a:extLst>
              </p:cNvPr>
              <p:cNvSpPr/>
              <p:nvPr/>
            </p:nvSpPr>
            <p:spPr>
              <a:xfrm>
                <a:off x="6460096" y="4010160"/>
                <a:ext cx="511257" cy="265758"/>
              </a:xfrm>
              <a:custGeom>
                <a:avLst/>
                <a:gdLst>
                  <a:gd name="connsiteX0" fmla="*/ 0 w 511257"/>
                  <a:gd name="connsiteY0" fmla="*/ 100747 h 265758"/>
                  <a:gd name="connsiteX1" fmla="*/ 276013 w 511257"/>
                  <a:gd name="connsiteY1" fmla="*/ 127 h 265758"/>
                  <a:gd name="connsiteX2" fmla="*/ 507376 w 511257"/>
                  <a:gd name="connsiteY2" fmla="*/ 86101 h 265758"/>
                  <a:gd name="connsiteX3" fmla="*/ 228184 w 511257"/>
                  <a:gd name="connsiteY3" fmla="*/ 265565 h 265758"/>
                  <a:gd name="connsiteX4" fmla="*/ 0 w 511257"/>
                  <a:gd name="connsiteY4" fmla="*/ 100747 h 265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257" h="265758">
                    <a:moveTo>
                      <a:pt x="0" y="100747"/>
                    </a:moveTo>
                    <a:cubicBezTo>
                      <a:pt x="0" y="100747"/>
                      <a:pt x="134932" y="-4151"/>
                      <a:pt x="276013" y="127"/>
                    </a:cubicBezTo>
                    <a:cubicBezTo>
                      <a:pt x="417094" y="4375"/>
                      <a:pt x="471578" y="38005"/>
                      <a:pt x="507376" y="86101"/>
                    </a:cubicBezTo>
                    <a:cubicBezTo>
                      <a:pt x="543173" y="134168"/>
                      <a:pt x="322030" y="262356"/>
                      <a:pt x="228184" y="265565"/>
                    </a:cubicBezTo>
                    <a:cubicBezTo>
                      <a:pt x="134308" y="268714"/>
                      <a:pt x="25341" y="234283"/>
                      <a:pt x="0" y="100747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9248379-C2F0-375F-A02E-7D9867963E78}"/>
                  </a:ext>
                </a:extLst>
              </p:cNvPr>
              <p:cNvSpPr/>
              <p:nvPr/>
            </p:nvSpPr>
            <p:spPr>
              <a:xfrm>
                <a:off x="6443039" y="3906953"/>
                <a:ext cx="410400" cy="284038"/>
              </a:xfrm>
              <a:custGeom>
                <a:avLst/>
                <a:gdLst>
                  <a:gd name="connsiteX0" fmla="*/ 27930 w 410400"/>
                  <a:gd name="connsiteY0" fmla="*/ 165334 h 284038"/>
                  <a:gd name="connsiteX1" fmla="*/ 297022 w 410400"/>
                  <a:gd name="connsiteY1" fmla="*/ 16202 h 284038"/>
                  <a:gd name="connsiteX2" fmla="*/ 343009 w 410400"/>
                  <a:gd name="connsiteY2" fmla="*/ 4586 h 284038"/>
                  <a:gd name="connsiteX3" fmla="*/ 409464 w 410400"/>
                  <a:gd name="connsiteY3" fmla="*/ 28709 h 284038"/>
                  <a:gd name="connsiteX4" fmla="*/ 364279 w 410400"/>
                  <a:gd name="connsiteY4" fmla="*/ 78439 h 284038"/>
                  <a:gd name="connsiteX5" fmla="*/ 119192 w 410400"/>
                  <a:gd name="connsiteY5" fmla="*/ 254101 h 284038"/>
                  <a:gd name="connsiteX6" fmla="*/ 27930 w 410400"/>
                  <a:gd name="connsiteY6" fmla="*/ 165334 h 284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0400" h="284038">
                    <a:moveTo>
                      <a:pt x="27930" y="165334"/>
                    </a:moveTo>
                    <a:cubicBezTo>
                      <a:pt x="106536" y="98492"/>
                      <a:pt x="198570" y="47098"/>
                      <a:pt x="297022" y="16202"/>
                    </a:cubicBezTo>
                    <a:cubicBezTo>
                      <a:pt x="309826" y="12964"/>
                      <a:pt x="330026" y="6755"/>
                      <a:pt x="343009" y="4586"/>
                    </a:cubicBezTo>
                    <a:cubicBezTo>
                      <a:pt x="368023" y="-3583"/>
                      <a:pt x="403553" y="-3732"/>
                      <a:pt x="409464" y="28709"/>
                    </a:cubicBezTo>
                    <a:cubicBezTo>
                      <a:pt x="415912" y="58179"/>
                      <a:pt x="387779" y="72082"/>
                      <a:pt x="364279" y="78439"/>
                    </a:cubicBezTo>
                    <a:cubicBezTo>
                      <a:pt x="269958" y="115069"/>
                      <a:pt x="185915" y="178524"/>
                      <a:pt x="119192" y="254101"/>
                    </a:cubicBezTo>
                    <a:cubicBezTo>
                      <a:pt x="60549" y="337103"/>
                      <a:pt x="-52518" y="227720"/>
                      <a:pt x="27930" y="165334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7BB6EDC-F6DB-3ED4-A62A-C3A863266E08}"/>
                  </a:ext>
                </a:extLst>
              </p:cNvPr>
              <p:cNvSpPr/>
              <p:nvPr/>
            </p:nvSpPr>
            <p:spPr>
              <a:xfrm>
                <a:off x="6670890" y="3920881"/>
                <a:ext cx="424882" cy="217390"/>
              </a:xfrm>
              <a:custGeom>
                <a:avLst/>
                <a:gdLst>
                  <a:gd name="connsiteX0" fmla="*/ 66823 w 424882"/>
                  <a:gd name="connsiteY0" fmla="*/ 88248 h 217390"/>
                  <a:gd name="connsiteX1" fmla="*/ 376317 w 424882"/>
                  <a:gd name="connsiteY1" fmla="*/ 3878 h 217390"/>
                  <a:gd name="connsiteX2" fmla="*/ 411253 w 424882"/>
                  <a:gd name="connsiteY2" fmla="*/ 61333 h 217390"/>
                  <a:gd name="connsiteX3" fmla="*/ 317021 w 424882"/>
                  <a:gd name="connsiteY3" fmla="*/ 122560 h 217390"/>
                  <a:gd name="connsiteX4" fmla="*/ 75765 w 424882"/>
                  <a:gd name="connsiteY4" fmla="*/ 216080 h 217390"/>
                  <a:gd name="connsiteX5" fmla="*/ 66823 w 424882"/>
                  <a:gd name="connsiteY5" fmla="*/ 88248 h 217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4882" h="217390">
                    <a:moveTo>
                      <a:pt x="66823" y="88248"/>
                    </a:moveTo>
                    <a:cubicBezTo>
                      <a:pt x="173830" y="80495"/>
                      <a:pt x="280391" y="52302"/>
                      <a:pt x="376317" y="3878"/>
                    </a:cubicBezTo>
                    <a:cubicBezTo>
                      <a:pt x="411936" y="-14748"/>
                      <a:pt x="443991" y="38547"/>
                      <a:pt x="411253" y="61333"/>
                    </a:cubicBezTo>
                    <a:cubicBezTo>
                      <a:pt x="381308" y="83643"/>
                      <a:pt x="349877" y="104677"/>
                      <a:pt x="317021" y="122560"/>
                    </a:cubicBezTo>
                    <a:cubicBezTo>
                      <a:pt x="241266" y="163913"/>
                      <a:pt x="160254" y="197364"/>
                      <a:pt x="75765" y="216080"/>
                    </a:cubicBezTo>
                    <a:cubicBezTo>
                      <a:pt x="-18289" y="232746"/>
                      <a:pt x="-28746" y="84861"/>
                      <a:pt x="66823" y="88248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D6A73921-6C34-3CAF-870A-C835761338E9}"/>
                  </a:ext>
                </a:extLst>
              </p:cNvPr>
              <p:cNvSpPr/>
              <p:nvPr/>
            </p:nvSpPr>
            <p:spPr>
              <a:xfrm>
                <a:off x="6708011" y="3988578"/>
                <a:ext cx="437849" cy="182671"/>
              </a:xfrm>
              <a:custGeom>
                <a:avLst/>
                <a:gdLst>
                  <a:gd name="connsiteX0" fmla="*/ 85166 w 437849"/>
                  <a:gd name="connsiteY0" fmla="*/ 53794 h 182671"/>
                  <a:gd name="connsiteX1" fmla="*/ 315965 w 437849"/>
                  <a:gd name="connsiteY1" fmla="*/ 29582 h 182671"/>
                  <a:gd name="connsiteX2" fmla="*/ 436429 w 437849"/>
                  <a:gd name="connsiteY2" fmla="*/ 19898 h 182671"/>
                  <a:gd name="connsiteX3" fmla="*/ 131689 w 437849"/>
                  <a:gd name="connsiteY3" fmla="*/ 175031 h 182671"/>
                  <a:gd name="connsiteX4" fmla="*/ 85166 w 437849"/>
                  <a:gd name="connsiteY4" fmla="*/ 53794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7849" h="182671">
                    <a:moveTo>
                      <a:pt x="85166" y="53794"/>
                    </a:moveTo>
                    <a:cubicBezTo>
                      <a:pt x="162406" y="59855"/>
                      <a:pt x="241399" y="50645"/>
                      <a:pt x="315965" y="29582"/>
                    </a:cubicBezTo>
                    <a:cubicBezTo>
                      <a:pt x="354407" y="26166"/>
                      <a:pt x="409871" y="-28496"/>
                      <a:pt x="436429" y="19898"/>
                    </a:cubicBezTo>
                    <a:cubicBezTo>
                      <a:pt x="459720" y="93335"/>
                      <a:pt x="189589" y="166475"/>
                      <a:pt x="131689" y="175031"/>
                    </a:cubicBezTo>
                    <a:cubicBezTo>
                      <a:pt x="-42457" y="222801"/>
                      <a:pt x="-28881" y="29998"/>
                      <a:pt x="85166" y="53794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54A2AA79-7E8E-F496-A7BC-78F95940FC9F}"/>
                  </a:ext>
                </a:extLst>
              </p:cNvPr>
              <p:cNvSpPr/>
              <p:nvPr/>
            </p:nvSpPr>
            <p:spPr>
              <a:xfrm>
                <a:off x="6693938" y="4078807"/>
                <a:ext cx="452835" cy="159918"/>
              </a:xfrm>
              <a:custGeom>
                <a:avLst/>
                <a:gdLst>
                  <a:gd name="connsiteX0" fmla="*/ 78801 w 452835"/>
                  <a:gd name="connsiteY0" fmla="*/ 32575 h 159918"/>
                  <a:gd name="connsiteX1" fmla="*/ 346199 w 452835"/>
                  <a:gd name="connsiteY1" fmla="*/ 19534 h 159918"/>
                  <a:gd name="connsiteX2" fmla="*/ 386275 w 452835"/>
                  <a:gd name="connsiteY2" fmla="*/ 8126 h 159918"/>
                  <a:gd name="connsiteX3" fmla="*/ 450978 w 452835"/>
                  <a:gd name="connsiteY3" fmla="*/ 22207 h 159918"/>
                  <a:gd name="connsiteX4" fmla="*/ 371362 w 452835"/>
                  <a:gd name="connsiteY4" fmla="*/ 94041 h 159918"/>
                  <a:gd name="connsiteX5" fmla="*/ 70780 w 452835"/>
                  <a:gd name="connsiteY5" fmla="*/ 159665 h 159918"/>
                  <a:gd name="connsiteX6" fmla="*/ 78801 w 452835"/>
                  <a:gd name="connsiteY6" fmla="*/ 32575 h 159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2835" h="159918">
                    <a:moveTo>
                      <a:pt x="78801" y="32575"/>
                    </a:moveTo>
                    <a:cubicBezTo>
                      <a:pt x="167478" y="44013"/>
                      <a:pt x="259007" y="39468"/>
                      <a:pt x="346199" y="19534"/>
                    </a:cubicBezTo>
                    <a:cubicBezTo>
                      <a:pt x="357369" y="16474"/>
                      <a:pt x="375431" y="12048"/>
                      <a:pt x="386275" y="8126"/>
                    </a:cubicBezTo>
                    <a:cubicBezTo>
                      <a:pt x="408556" y="-2123"/>
                      <a:pt x="441620" y="-7500"/>
                      <a:pt x="450978" y="22207"/>
                    </a:cubicBezTo>
                    <a:cubicBezTo>
                      <a:pt x="464732" y="64095"/>
                      <a:pt x="398484" y="78236"/>
                      <a:pt x="371362" y="94041"/>
                    </a:cubicBezTo>
                    <a:cubicBezTo>
                      <a:pt x="276268" y="133641"/>
                      <a:pt x="173717" y="155803"/>
                      <a:pt x="70780" y="159665"/>
                    </a:cubicBezTo>
                    <a:cubicBezTo>
                      <a:pt x="-29661" y="167032"/>
                      <a:pt x="-19798" y="11364"/>
                      <a:pt x="78801" y="32575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01E7BE6-DB51-8785-C493-A288489D7722}"/>
                  </a:ext>
                </a:extLst>
              </p:cNvPr>
              <p:cNvSpPr/>
              <p:nvPr/>
            </p:nvSpPr>
            <p:spPr>
              <a:xfrm>
                <a:off x="6562528" y="4162747"/>
                <a:ext cx="557474" cy="154886"/>
              </a:xfrm>
              <a:custGeom>
                <a:avLst/>
                <a:gdLst>
                  <a:gd name="connsiteX0" fmla="*/ 107363 w 557474"/>
                  <a:gd name="connsiteY0" fmla="*/ 15745 h 154886"/>
                  <a:gd name="connsiteX1" fmla="*/ 510049 w 557474"/>
                  <a:gd name="connsiteY1" fmla="*/ 11497 h 154886"/>
                  <a:gd name="connsiteX2" fmla="*/ 539608 w 557474"/>
                  <a:gd name="connsiteY2" fmla="*/ 72070 h 154886"/>
                  <a:gd name="connsiteX3" fmla="*/ 444247 w 557474"/>
                  <a:gd name="connsiteY3" fmla="*/ 115830 h 154886"/>
                  <a:gd name="connsiteX4" fmla="*/ 63693 w 557474"/>
                  <a:gd name="connsiteY4" fmla="*/ 135348 h 154886"/>
                  <a:gd name="connsiteX5" fmla="*/ 107363 w 557474"/>
                  <a:gd name="connsiteY5" fmla="*/ 15745 h 154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57474" h="154886">
                    <a:moveTo>
                      <a:pt x="107363" y="15745"/>
                    </a:moveTo>
                    <a:cubicBezTo>
                      <a:pt x="235224" y="65832"/>
                      <a:pt x="382841" y="61910"/>
                      <a:pt x="510049" y="11497"/>
                    </a:cubicBezTo>
                    <a:cubicBezTo>
                      <a:pt x="548640" y="-6625"/>
                      <a:pt x="577753" y="53176"/>
                      <a:pt x="539608" y="72070"/>
                    </a:cubicBezTo>
                    <a:cubicBezTo>
                      <a:pt x="510020" y="87875"/>
                      <a:pt x="475915" y="104808"/>
                      <a:pt x="444247" y="115830"/>
                    </a:cubicBezTo>
                    <a:cubicBezTo>
                      <a:pt x="323308" y="158935"/>
                      <a:pt x="188375" y="167729"/>
                      <a:pt x="63693" y="135348"/>
                    </a:cubicBezTo>
                    <a:cubicBezTo>
                      <a:pt x="-53890" y="115562"/>
                      <a:pt x="9506" y="-51157"/>
                      <a:pt x="107363" y="15745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32C8A6D4-E1E4-2DBF-1244-18A5FDED8FA5}"/>
                  </a:ext>
                </a:extLst>
              </p:cNvPr>
              <p:cNvSpPr/>
              <p:nvPr/>
            </p:nvSpPr>
            <p:spPr>
              <a:xfrm>
                <a:off x="6863784" y="4011823"/>
                <a:ext cx="177184" cy="65404"/>
              </a:xfrm>
              <a:custGeom>
                <a:avLst/>
                <a:gdLst>
                  <a:gd name="connsiteX0" fmla="*/ 176888 w 177184"/>
                  <a:gd name="connsiteY0" fmla="*/ 4346 h 65404"/>
                  <a:gd name="connsiteX1" fmla="*/ 173739 w 177184"/>
                  <a:gd name="connsiteY1" fmla="*/ 11833 h 65404"/>
                  <a:gd name="connsiteX2" fmla="*/ 7169 w 177184"/>
                  <a:gd name="connsiteY2" fmla="*/ 65336 h 65404"/>
                  <a:gd name="connsiteX3" fmla="*/ 68 w 177184"/>
                  <a:gd name="connsiteY3" fmla="*/ 60078 h 65404"/>
                  <a:gd name="connsiteX4" fmla="*/ 5327 w 177184"/>
                  <a:gd name="connsiteY4" fmla="*/ 52978 h 65404"/>
                  <a:gd name="connsiteX5" fmla="*/ 168124 w 177184"/>
                  <a:gd name="connsiteY5" fmla="*/ 663 h 65404"/>
                  <a:gd name="connsiteX6" fmla="*/ 176502 w 177184"/>
                  <a:gd name="connsiteY6" fmla="*/ 3455 h 65404"/>
                  <a:gd name="connsiteX7" fmla="*/ 176888 w 177184"/>
                  <a:gd name="connsiteY7" fmla="*/ 4346 h 6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184" h="65404">
                    <a:moveTo>
                      <a:pt x="176888" y="4346"/>
                    </a:moveTo>
                    <a:cubicBezTo>
                      <a:pt x="177809" y="7228"/>
                      <a:pt x="176532" y="10436"/>
                      <a:pt x="173739" y="11833"/>
                    </a:cubicBezTo>
                    <a:cubicBezTo>
                      <a:pt x="92786" y="52294"/>
                      <a:pt x="8030" y="65217"/>
                      <a:pt x="7169" y="65336"/>
                    </a:cubicBezTo>
                    <a:cubicBezTo>
                      <a:pt x="3752" y="65841"/>
                      <a:pt x="514" y="63494"/>
                      <a:pt x="68" y="60078"/>
                    </a:cubicBezTo>
                    <a:cubicBezTo>
                      <a:pt x="-436" y="56661"/>
                      <a:pt x="1911" y="53482"/>
                      <a:pt x="5327" y="52978"/>
                    </a:cubicBezTo>
                    <a:cubicBezTo>
                      <a:pt x="6159" y="52859"/>
                      <a:pt x="89042" y="40203"/>
                      <a:pt x="168124" y="663"/>
                    </a:cubicBezTo>
                    <a:cubicBezTo>
                      <a:pt x="171214" y="-882"/>
                      <a:pt x="174957" y="366"/>
                      <a:pt x="176502" y="3455"/>
                    </a:cubicBezTo>
                    <a:cubicBezTo>
                      <a:pt x="176650" y="3752"/>
                      <a:pt x="176769" y="4049"/>
                      <a:pt x="176888" y="4346"/>
                    </a:cubicBezTo>
                    <a:close/>
                  </a:path>
                </a:pathLst>
              </a:custGeom>
              <a:solidFill>
                <a:srgbClr val="AF594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25118F66-DCE9-6D87-BC32-FFF4ADB047DD}"/>
                  </a:ext>
                </a:extLst>
              </p:cNvPr>
              <p:cNvSpPr/>
              <p:nvPr/>
            </p:nvSpPr>
            <p:spPr>
              <a:xfrm>
                <a:off x="6906800" y="4089297"/>
                <a:ext cx="151821" cy="57270"/>
              </a:xfrm>
              <a:custGeom>
                <a:avLst/>
                <a:gdLst>
                  <a:gd name="connsiteX0" fmla="*/ 151518 w 151821"/>
                  <a:gd name="connsiteY0" fmla="*/ 4380 h 57270"/>
                  <a:gd name="connsiteX1" fmla="*/ 148310 w 151821"/>
                  <a:gd name="connsiteY1" fmla="*/ 11896 h 57270"/>
                  <a:gd name="connsiteX2" fmla="*/ 7199 w 151821"/>
                  <a:gd name="connsiteY2" fmla="*/ 57200 h 57270"/>
                  <a:gd name="connsiteX3" fmla="*/ 68 w 151821"/>
                  <a:gd name="connsiteY3" fmla="*/ 51942 h 57270"/>
                  <a:gd name="connsiteX4" fmla="*/ 5327 w 151821"/>
                  <a:gd name="connsiteY4" fmla="*/ 44812 h 57270"/>
                  <a:gd name="connsiteX5" fmla="*/ 142813 w 151821"/>
                  <a:gd name="connsiteY5" fmla="*/ 637 h 57270"/>
                  <a:gd name="connsiteX6" fmla="*/ 151161 w 151821"/>
                  <a:gd name="connsiteY6" fmla="*/ 3518 h 57270"/>
                  <a:gd name="connsiteX7" fmla="*/ 151518 w 151821"/>
                  <a:gd name="connsiteY7" fmla="*/ 4380 h 57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1821" h="57270">
                    <a:moveTo>
                      <a:pt x="151518" y="4380"/>
                    </a:moveTo>
                    <a:cubicBezTo>
                      <a:pt x="152468" y="7291"/>
                      <a:pt x="151132" y="10530"/>
                      <a:pt x="148310" y="11896"/>
                    </a:cubicBezTo>
                    <a:cubicBezTo>
                      <a:pt x="145398" y="13322"/>
                      <a:pt x="76328" y="46773"/>
                      <a:pt x="7199" y="57200"/>
                    </a:cubicBezTo>
                    <a:cubicBezTo>
                      <a:pt x="3782" y="57705"/>
                      <a:pt x="633" y="55448"/>
                      <a:pt x="68" y="51942"/>
                    </a:cubicBezTo>
                    <a:cubicBezTo>
                      <a:pt x="-436" y="48526"/>
                      <a:pt x="1911" y="45347"/>
                      <a:pt x="5327" y="44812"/>
                    </a:cubicBezTo>
                    <a:cubicBezTo>
                      <a:pt x="72526" y="34682"/>
                      <a:pt x="142130" y="964"/>
                      <a:pt x="142813" y="637"/>
                    </a:cubicBezTo>
                    <a:cubicBezTo>
                      <a:pt x="145903" y="-878"/>
                      <a:pt x="149646" y="399"/>
                      <a:pt x="151161" y="3518"/>
                    </a:cubicBezTo>
                    <a:cubicBezTo>
                      <a:pt x="151310" y="3816"/>
                      <a:pt x="151428" y="4083"/>
                      <a:pt x="151518" y="4380"/>
                    </a:cubicBezTo>
                    <a:close/>
                  </a:path>
                </a:pathLst>
              </a:custGeom>
              <a:solidFill>
                <a:srgbClr val="AF594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B2DAF6E4-D872-FC76-7C0D-8B18DC61E17B}"/>
                  </a:ext>
                </a:extLst>
              </p:cNvPr>
              <p:cNvSpPr/>
              <p:nvPr/>
            </p:nvSpPr>
            <p:spPr>
              <a:xfrm>
                <a:off x="6863432" y="4191508"/>
                <a:ext cx="144422" cy="42220"/>
              </a:xfrm>
              <a:custGeom>
                <a:avLst/>
                <a:gdLst>
                  <a:gd name="connsiteX0" fmla="*/ 144116 w 144422"/>
                  <a:gd name="connsiteY0" fmla="*/ 4334 h 42220"/>
                  <a:gd name="connsiteX1" fmla="*/ 140075 w 144422"/>
                  <a:gd name="connsiteY1" fmla="*/ 12206 h 42220"/>
                  <a:gd name="connsiteX2" fmla="*/ 6896 w 144422"/>
                  <a:gd name="connsiteY2" fmla="*/ 42181 h 42220"/>
                  <a:gd name="connsiteX3" fmla="*/ 34 w 144422"/>
                  <a:gd name="connsiteY3" fmla="*/ 36626 h 42220"/>
                  <a:gd name="connsiteX4" fmla="*/ 5589 w 144422"/>
                  <a:gd name="connsiteY4" fmla="*/ 29763 h 42220"/>
                  <a:gd name="connsiteX5" fmla="*/ 136243 w 144422"/>
                  <a:gd name="connsiteY5" fmla="*/ 293 h 42220"/>
                  <a:gd name="connsiteX6" fmla="*/ 144116 w 144422"/>
                  <a:gd name="connsiteY6" fmla="*/ 4334 h 42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" h="42220">
                    <a:moveTo>
                      <a:pt x="144116" y="4334"/>
                    </a:moveTo>
                    <a:cubicBezTo>
                      <a:pt x="145185" y="7631"/>
                      <a:pt x="143373" y="11137"/>
                      <a:pt x="140075" y="12206"/>
                    </a:cubicBezTo>
                    <a:cubicBezTo>
                      <a:pt x="137045" y="13186"/>
                      <a:pt x="65450" y="36032"/>
                      <a:pt x="6896" y="42181"/>
                    </a:cubicBezTo>
                    <a:cubicBezTo>
                      <a:pt x="3450" y="42567"/>
                      <a:pt x="360" y="40072"/>
                      <a:pt x="34" y="36626"/>
                    </a:cubicBezTo>
                    <a:cubicBezTo>
                      <a:pt x="-323" y="33180"/>
                      <a:pt x="2173" y="30120"/>
                      <a:pt x="5589" y="29763"/>
                    </a:cubicBezTo>
                    <a:cubicBezTo>
                      <a:pt x="62865" y="23733"/>
                      <a:pt x="135530" y="531"/>
                      <a:pt x="136243" y="293"/>
                    </a:cubicBezTo>
                    <a:cubicBezTo>
                      <a:pt x="139541" y="-746"/>
                      <a:pt x="143046" y="1066"/>
                      <a:pt x="144116" y="4334"/>
                    </a:cubicBezTo>
                    <a:close/>
                  </a:path>
                </a:pathLst>
              </a:custGeom>
              <a:solidFill>
                <a:srgbClr val="AF594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7329B2-3F4B-B3EB-5E27-3D30BEA2B14C}"/>
                  </a:ext>
                </a:extLst>
              </p:cNvPr>
              <p:cNvSpPr/>
              <p:nvPr/>
            </p:nvSpPr>
            <p:spPr>
              <a:xfrm>
                <a:off x="4912950" y="2875581"/>
                <a:ext cx="1817392" cy="1622089"/>
              </a:xfrm>
              <a:custGeom>
                <a:avLst/>
                <a:gdLst>
                  <a:gd name="connsiteX0" fmla="*/ 1816891 w 1817392"/>
                  <a:gd name="connsiteY0" fmla="*/ 1284255 h 1622089"/>
                  <a:gd name="connsiteX1" fmla="*/ 1667522 w 1817392"/>
                  <a:gd name="connsiteY1" fmla="*/ 1158265 h 1622089"/>
                  <a:gd name="connsiteX2" fmla="*/ 407533 w 1817392"/>
                  <a:gd name="connsiteY2" fmla="*/ 1265301 h 1622089"/>
                  <a:gd name="connsiteX3" fmla="*/ 739753 w 1817392"/>
                  <a:gd name="connsiteY3" fmla="*/ 260085 h 1622089"/>
                  <a:gd name="connsiteX4" fmla="*/ 742397 w 1817392"/>
                  <a:gd name="connsiteY4" fmla="*/ 251381 h 1622089"/>
                  <a:gd name="connsiteX5" fmla="*/ 605207 w 1817392"/>
                  <a:gd name="connsiteY5" fmla="*/ 7392 h 1622089"/>
                  <a:gd name="connsiteX6" fmla="*/ 361218 w 1817392"/>
                  <a:gd name="connsiteY6" fmla="*/ 144582 h 1622089"/>
                  <a:gd name="connsiteX7" fmla="*/ 8084 w 1817392"/>
                  <a:gd name="connsiteY7" fmla="*/ 1404987 h 1622089"/>
                  <a:gd name="connsiteX8" fmla="*/ 5886 w 1817392"/>
                  <a:gd name="connsiteY8" fmla="*/ 1412651 h 1622089"/>
                  <a:gd name="connsiteX9" fmla="*/ 1281 w 1817392"/>
                  <a:gd name="connsiteY9" fmla="*/ 1476938 h 1622089"/>
                  <a:gd name="connsiteX10" fmla="*/ 185973 w 1817392"/>
                  <a:gd name="connsiteY10" fmla="*/ 1620812 h 1622089"/>
                  <a:gd name="connsiteX11" fmla="*/ 1696219 w 1817392"/>
                  <a:gd name="connsiteY11" fmla="*/ 1433090 h 1622089"/>
                  <a:gd name="connsiteX12" fmla="*/ 1816891 w 1817392"/>
                  <a:gd name="connsiteY12" fmla="*/ 1284255 h 1622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17392" h="1622089">
                    <a:moveTo>
                      <a:pt x="1816891" y="1284255"/>
                    </a:moveTo>
                    <a:cubicBezTo>
                      <a:pt x="1810444" y="1208203"/>
                      <a:pt x="1743543" y="1151818"/>
                      <a:pt x="1667522" y="1158265"/>
                    </a:cubicBezTo>
                    <a:lnTo>
                      <a:pt x="407533" y="1265301"/>
                    </a:lnTo>
                    <a:lnTo>
                      <a:pt x="739753" y="260085"/>
                    </a:lnTo>
                    <a:cubicBezTo>
                      <a:pt x="740614" y="257441"/>
                      <a:pt x="741654" y="254084"/>
                      <a:pt x="742397" y="251381"/>
                    </a:cubicBezTo>
                    <a:cubicBezTo>
                      <a:pt x="771896" y="146127"/>
                      <a:pt x="710461" y="36892"/>
                      <a:pt x="605207" y="7392"/>
                    </a:cubicBezTo>
                    <a:cubicBezTo>
                      <a:pt x="499953" y="-22107"/>
                      <a:pt x="390718" y="39328"/>
                      <a:pt x="361218" y="144582"/>
                    </a:cubicBezTo>
                    <a:lnTo>
                      <a:pt x="8084" y="1404987"/>
                    </a:lnTo>
                    <a:lnTo>
                      <a:pt x="5886" y="1412651"/>
                    </a:lnTo>
                    <a:cubicBezTo>
                      <a:pt x="301" y="1432971"/>
                      <a:pt x="-1482" y="1454717"/>
                      <a:pt x="1281" y="1476938"/>
                    </a:cubicBezTo>
                    <a:cubicBezTo>
                      <a:pt x="12570" y="1567665"/>
                      <a:pt x="95246" y="1632071"/>
                      <a:pt x="185973" y="1620812"/>
                    </a:cubicBezTo>
                    <a:lnTo>
                      <a:pt x="1696219" y="1433090"/>
                    </a:lnTo>
                    <a:cubicBezTo>
                      <a:pt x="1769418" y="1423881"/>
                      <a:pt x="1823189" y="1358405"/>
                      <a:pt x="1816891" y="1284255"/>
                    </a:cubicBezTo>
                    <a:close/>
                  </a:path>
                </a:pathLst>
              </a:custGeom>
              <a:solidFill>
                <a:srgbClr val="F69D85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74A366D-2347-25E4-F64B-E2861EFD739B}"/>
                  </a:ext>
                </a:extLst>
              </p:cNvPr>
              <p:cNvSpPr/>
              <p:nvPr/>
            </p:nvSpPr>
            <p:spPr>
              <a:xfrm>
                <a:off x="4754858" y="2782636"/>
                <a:ext cx="1596357" cy="1903816"/>
              </a:xfrm>
              <a:custGeom>
                <a:avLst/>
                <a:gdLst>
                  <a:gd name="connsiteX0" fmla="*/ 975084 w 1596357"/>
                  <a:gd name="connsiteY0" fmla="*/ 6610 h 1903816"/>
                  <a:gd name="connsiteX1" fmla="*/ 189348 w 1596357"/>
                  <a:gd name="connsiteY1" fmla="*/ 539445 h 1903816"/>
                  <a:gd name="connsiteX2" fmla="*/ 78390 w 1596357"/>
                  <a:gd name="connsiteY2" fmla="*/ 1740108 h 1903816"/>
                  <a:gd name="connsiteX3" fmla="*/ 1580852 w 1596357"/>
                  <a:gd name="connsiteY3" fmla="*/ 1673414 h 1903816"/>
                  <a:gd name="connsiteX4" fmla="*/ 1486204 w 1596357"/>
                  <a:gd name="connsiteY4" fmla="*/ 1209114 h 1903816"/>
                  <a:gd name="connsiteX5" fmla="*/ 748831 w 1596357"/>
                  <a:gd name="connsiteY5" fmla="*/ 1221354 h 1903816"/>
                  <a:gd name="connsiteX6" fmla="*/ 975084 w 1596357"/>
                  <a:gd name="connsiteY6" fmla="*/ 6610 h 1903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6357" h="1903816">
                    <a:moveTo>
                      <a:pt x="975084" y="6610"/>
                    </a:moveTo>
                    <a:cubicBezTo>
                      <a:pt x="975084" y="6610"/>
                      <a:pt x="456122" y="-99595"/>
                      <a:pt x="189348" y="539445"/>
                    </a:cubicBezTo>
                    <a:cubicBezTo>
                      <a:pt x="33739" y="912157"/>
                      <a:pt x="-84853" y="1480760"/>
                      <a:pt x="78390" y="1740108"/>
                    </a:cubicBezTo>
                    <a:cubicBezTo>
                      <a:pt x="194428" y="1924473"/>
                      <a:pt x="839618" y="2014279"/>
                      <a:pt x="1580852" y="1673414"/>
                    </a:cubicBezTo>
                    <a:cubicBezTo>
                      <a:pt x="1580852" y="1673414"/>
                      <a:pt x="1652952" y="1419206"/>
                      <a:pt x="1486204" y="1209114"/>
                    </a:cubicBezTo>
                    <a:lnTo>
                      <a:pt x="748831" y="1221354"/>
                    </a:lnTo>
                    <a:cubicBezTo>
                      <a:pt x="748831" y="1221383"/>
                      <a:pt x="1001881" y="386510"/>
                      <a:pt x="975084" y="66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9C8D05E-938D-DA2D-C245-A95E2E1A7949}"/>
                  </a:ext>
                </a:extLst>
              </p:cNvPr>
              <p:cNvSpPr/>
              <p:nvPr/>
            </p:nvSpPr>
            <p:spPr>
              <a:xfrm>
                <a:off x="6094653" y="3988680"/>
                <a:ext cx="116053" cy="531181"/>
              </a:xfrm>
              <a:custGeom>
                <a:avLst/>
                <a:gdLst>
                  <a:gd name="connsiteX0" fmla="*/ 104759 w 116053"/>
                  <a:gd name="connsiteY0" fmla="*/ 531182 h 531181"/>
                  <a:gd name="connsiteX1" fmla="*/ 104165 w 116053"/>
                  <a:gd name="connsiteY1" fmla="*/ 531152 h 531181"/>
                  <a:gd name="connsiteX2" fmla="*/ 99322 w 116053"/>
                  <a:gd name="connsiteY2" fmla="*/ 525181 h 531181"/>
                  <a:gd name="connsiteX3" fmla="*/ 1020 w 116053"/>
                  <a:gd name="connsiteY3" fmla="*/ 8625 h 531181"/>
                  <a:gd name="connsiteX4" fmla="*/ 2268 w 116053"/>
                  <a:gd name="connsiteY4" fmla="*/ 1020 h 531181"/>
                  <a:gd name="connsiteX5" fmla="*/ 9873 w 116053"/>
                  <a:gd name="connsiteY5" fmla="*/ 2268 h 531181"/>
                  <a:gd name="connsiteX6" fmla="*/ 73536 w 116053"/>
                  <a:gd name="connsiteY6" fmla="*/ 139190 h 531181"/>
                  <a:gd name="connsiteX7" fmla="*/ 110165 w 116053"/>
                  <a:gd name="connsiteY7" fmla="*/ 526339 h 531181"/>
                  <a:gd name="connsiteX8" fmla="*/ 104759 w 116053"/>
                  <a:gd name="connsiteY8" fmla="*/ 531182 h 531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053" h="531181">
                    <a:moveTo>
                      <a:pt x="104759" y="531182"/>
                    </a:moveTo>
                    <a:cubicBezTo>
                      <a:pt x="104581" y="531182"/>
                      <a:pt x="104372" y="531182"/>
                      <a:pt x="104165" y="531152"/>
                    </a:cubicBezTo>
                    <a:cubicBezTo>
                      <a:pt x="101165" y="530825"/>
                      <a:pt x="99025" y="528152"/>
                      <a:pt x="99322" y="525181"/>
                    </a:cubicBezTo>
                    <a:cubicBezTo>
                      <a:pt x="134080" y="198486"/>
                      <a:pt x="2357" y="10467"/>
                      <a:pt x="1020" y="8625"/>
                    </a:cubicBezTo>
                    <a:cubicBezTo>
                      <a:pt x="-733" y="6189"/>
                      <a:pt x="-168" y="2772"/>
                      <a:pt x="2268" y="1020"/>
                    </a:cubicBezTo>
                    <a:cubicBezTo>
                      <a:pt x="4703" y="-733"/>
                      <a:pt x="8120" y="-169"/>
                      <a:pt x="9873" y="2268"/>
                    </a:cubicBezTo>
                    <a:cubicBezTo>
                      <a:pt x="11269" y="4199"/>
                      <a:pt x="44363" y="50899"/>
                      <a:pt x="73536" y="139190"/>
                    </a:cubicBezTo>
                    <a:cubicBezTo>
                      <a:pt x="100392" y="220440"/>
                      <a:pt x="128555" y="353590"/>
                      <a:pt x="110165" y="526339"/>
                    </a:cubicBezTo>
                    <a:cubicBezTo>
                      <a:pt x="109869" y="529102"/>
                      <a:pt x="107522" y="531182"/>
                      <a:pt x="104759" y="531182"/>
                    </a:cubicBezTo>
                    <a:close/>
                  </a:path>
                </a:pathLst>
              </a:custGeom>
              <a:solidFill>
                <a:srgbClr val="305777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B2623D29-EFB1-243D-4ED0-67191D679542}"/>
                  </a:ext>
                </a:extLst>
              </p:cNvPr>
              <p:cNvSpPr/>
              <p:nvPr/>
            </p:nvSpPr>
            <p:spPr>
              <a:xfrm>
                <a:off x="5990447" y="4338587"/>
                <a:ext cx="950607" cy="326040"/>
              </a:xfrm>
              <a:custGeom>
                <a:avLst/>
                <a:gdLst>
                  <a:gd name="connsiteX0" fmla="*/ 529184 w 950607"/>
                  <a:gd name="connsiteY0" fmla="*/ 326041 h 326040"/>
                  <a:gd name="connsiteX1" fmla="*/ 289918 w 950607"/>
                  <a:gd name="connsiteY1" fmla="*/ 311098 h 326040"/>
                  <a:gd name="connsiteX2" fmla="*/ 3715 w 950607"/>
                  <a:gd name="connsiteY2" fmla="*/ 251683 h 326040"/>
                  <a:gd name="connsiteX3" fmla="*/ 2 w 950607"/>
                  <a:gd name="connsiteY3" fmla="*/ 246365 h 326040"/>
                  <a:gd name="connsiteX4" fmla="*/ 4042 w 950607"/>
                  <a:gd name="connsiteY4" fmla="*/ 241285 h 326040"/>
                  <a:gd name="connsiteX5" fmla="*/ 340718 w 950607"/>
                  <a:gd name="connsiteY5" fmla="*/ 113691 h 326040"/>
                  <a:gd name="connsiteX6" fmla="*/ 354889 w 950607"/>
                  <a:gd name="connsiteY6" fmla="*/ 5526 h 326040"/>
                  <a:gd name="connsiteX7" fmla="*/ 360236 w 950607"/>
                  <a:gd name="connsiteY7" fmla="*/ 0 h 326040"/>
                  <a:gd name="connsiteX8" fmla="*/ 360325 w 950607"/>
                  <a:gd name="connsiteY8" fmla="*/ 0 h 326040"/>
                  <a:gd name="connsiteX9" fmla="*/ 365762 w 950607"/>
                  <a:gd name="connsiteY9" fmla="*/ 5347 h 326040"/>
                  <a:gd name="connsiteX10" fmla="*/ 350373 w 950607"/>
                  <a:gd name="connsiteY10" fmla="*/ 119217 h 326040"/>
                  <a:gd name="connsiteX11" fmla="*/ 347729 w 950607"/>
                  <a:gd name="connsiteY11" fmla="*/ 122336 h 326040"/>
                  <a:gd name="connsiteX12" fmla="*/ 24926 w 950607"/>
                  <a:gd name="connsiteY12" fmla="*/ 246840 h 326040"/>
                  <a:gd name="connsiteX13" fmla="*/ 291553 w 950607"/>
                  <a:gd name="connsiteY13" fmla="*/ 300344 h 326040"/>
                  <a:gd name="connsiteX14" fmla="*/ 943812 w 950607"/>
                  <a:gd name="connsiteY14" fmla="*/ 265081 h 326040"/>
                  <a:gd name="connsiteX15" fmla="*/ 950437 w 950607"/>
                  <a:gd name="connsiteY15" fmla="*/ 269002 h 326040"/>
                  <a:gd name="connsiteX16" fmla="*/ 946516 w 950607"/>
                  <a:gd name="connsiteY16" fmla="*/ 275627 h 326040"/>
                  <a:gd name="connsiteX17" fmla="*/ 529184 w 950607"/>
                  <a:gd name="connsiteY17" fmla="*/ 326041 h 32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50607" h="326040">
                    <a:moveTo>
                      <a:pt x="529184" y="326041"/>
                    </a:moveTo>
                    <a:cubicBezTo>
                      <a:pt x="438100" y="326041"/>
                      <a:pt x="356612" y="319446"/>
                      <a:pt x="289918" y="311098"/>
                    </a:cubicBezTo>
                    <a:cubicBezTo>
                      <a:pt x="118000" y="289560"/>
                      <a:pt x="4844" y="252039"/>
                      <a:pt x="3715" y="251683"/>
                    </a:cubicBezTo>
                    <a:cubicBezTo>
                      <a:pt x="1428" y="250910"/>
                      <a:pt x="-58" y="248742"/>
                      <a:pt x="2" y="246365"/>
                    </a:cubicBezTo>
                    <a:cubicBezTo>
                      <a:pt x="61" y="243959"/>
                      <a:pt x="1725" y="241909"/>
                      <a:pt x="4042" y="241285"/>
                    </a:cubicBezTo>
                    <a:cubicBezTo>
                      <a:pt x="178485" y="194585"/>
                      <a:pt x="322210" y="123108"/>
                      <a:pt x="340718" y="113691"/>
                    </a:cubicBezTo>
                    <a:cubicBezTo>
                      <a:pt x="343689" y="103798"/>
                      <a:pt x="355750" y="60039"/>
                      <a:pt x="354889" y="5526"/>
                    </a:cubicBezTo>
                    <a:cubicBezTo>
                      <a:pt x="354829" y="2525"/>
                      <a:pt x="357236" y="59"/>
                      <a:pt x="360236" y="0"/>
                    </a:cubicBezTo>
                    <a:cubicBezTo>
                      <a:pt x="360266" y="0"/>
                      <a:pt x="360296" y="0"/>
                      <a:pt x="360325" y="0"/>
                    </a:cubicBezTo>
                    <a:cubicBezTo>
                      <a:pt x="363296" y="0"/>
                      <a:pt x="365703" y="2376"/>
                      <a:pt x="365762" y="5347"/>
                    </a:cubicBezTo>
                    <a:cubicBezTo>
                      <a:pt x="366772" y="69070"/>
                      <a:pt x="351056" y="117196"/>
                      <a:pt x="350373" y="119217"/>
                    </a:cubicBezTo>
                    <a:cubicBezTo>
                      <a:pt x="349928" y="120553"/>
                      <a:pt x="348977" y="121682"/>
                      <a:pt x="347729" y="122336"/>
                    </a:cubicBezTo>
                    <a:cubicBezTo>
                      <a:pt x="346274" y="123108"/>
                      <a:pt x="203796" y="196664"/>
                      <a:pt x="24926" y="246840"/>
                    </a:cubicBezTo>
                    <a:cubicBezTo>
                      <a:pt x="63012" y="258040"/>
                      <a:pt x="159918" y="283886"/>
                      <a:pt x="291553" y="300344"/>
                    </a:cubicBezTo>
                    <a:cubicBezTo>
                      <a:pt x="449181" y="320070"/>
                      <a:pt x="690318" y="329962"/>
                      <a:pt x="943812" y="265081"/>
                    </a:cubicBezTo>
                    <a:cubicBezTo>
                      <a:pt x="946723" y="264338"/>
                      <a:pt x="949694" y="266091"/>
                      <a:pt x="950437" y="269002"/>
                    </a:cubicBezTo>
                    <a:cubicBezTo>
                      <a:pt x="951180" y="271913"/>
                      <a:pt x="949427" y="274884"/>
                      <a:pt x="946516" y="275627"/>
                    </a:cubicBezTo>
                    <a:cubicBezTo>
                      <a:pt x="798542" y="313474"/>
                      <a:pt x="654787" y="326041"/>
                      <a:pt x="529184" y="326041"/>
                    </a:cubicBezTo>
                    <a:close/>
                  </a:path>
                </a:pathLst>
              </a:custGeom>
              <a:solidFill>
                <a:srgbClr val="305777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3AA5ABA-CAA1-E11A-6644-5DE93FC51843}"/>
                  </a:ext>
                </a:extLst>
              </p:cNvPr>
              <p:cNvSpPr/>
              <p:nvPr/>
            </p:nvSpPr>
            <p:spPr>
              <a:xfrm>
                <a:off x="5329748" y="3226879"/>
                <a:ext cx="962378" cy="838843"/>
              </a:xfrm>
              <a:custGeom>
                <a:avLst/>
                <a:gdLst>
                  <a:gd name="connsiteX0" fmla="*/ 956945 w 962378"/>
                  <a:gd name="connsiteY0" fmla="*/ 838843 h 838843"/>
                  <a:gd name="connsiteX1" fmla="*/ 952222 w 962378"/>
                  <a:gd name="connsiteY1" fmla="*/ 836081 h 838843"/>
                  <a:gd name="connsiteX2" fmla="*/ 908848 w 962378"/>
                  <a:gd name="connsiteY2" fmla="*/ 770338 h 838843"/>
                  <a:gd name="connsiteX3" fmla="*/ 11887 w 962378"/>
                  <a:gd name="connsiteY3" fmla="*/ 788667 h 838843"/>
                  <a:gd name="connsiteX4" fmla="*/ 6272 w 962378"/>
                  <a:gd name="connsiteY4" fmla="*/ 783617 h 838843"/>
                  <a:gd name="connsiteX5" fmla="*/ 48041 w 962378"/>
                  <a:gd name="connsiteY5" fmla="*/ 4357 h 838843"/>
                  <a:gd name="connsiteX6" fmla="*/ 54458 w 962378"/>
                  <a:gd name="connsiteY6" fmla="*/ 109 h 838843"/>
                  <a:gd name="connsiteX7" fmla="*/ 58706 w 962378"/>
                  <a:gd name="connsiteY7" fmla="*/ 6525 h 838843"/>
                  <a:gd name="connsiteX8" fmla="*/ 16759 w 962378"/>
                  <a:gd name="connsiteY8" fmla="*/ 777586 h 838843"/>
                  <a:gd name="connsiteX9" fmla="*/ 911225 w 962378"/>
                  <a:gd name="connsiteY9" fmla="*/ 759376 h 838843"/>
                  <a:gd name="connsiteX10" fmla="*/ 911314 w 962378"/>
                  <a:gd name="connsiteY10" fmla="*/ 759376 h 838843"/>
                  <a:gd name="connsiteX11" fmla="*/ 915384 w 962378"/>
                  <a:gd name="connsiteY11" fmla="*/ 761217 h 838843"/>
                  <a:gd name="connsiteX12" fmla="*/ 961669 w 962378"/>
                  <a:gd name="connsiteY12" fmla="*/ 830644 h 838843"/>
                  <a:gd name="connsiteX13" fmla="*/ 959619 w 962378"/>
                  <a:gd name="connsiteY13" fmla="*/ 838071 h 838843"/>
                  <a:gd name="connsiteX14" fmla="*/ 956945 w 962378"/>
                  <a:gd name="connsiteY14" fmla="*/ 838843 h 838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62378" h="838843">
                    <a:moveTo>
                      <a:pt x="956945" y="838843"/>
                    </a:moveTo>
                    <a:cubicBezTo>
                      <a:pt x="955044" y="838843"/>
                      <a:pt x="953202" y="837863"/>
                      <a:pt x="952222" y="836081"/>
                    </a:cubicBezTo>
                    <a:cubicBezTo>
                      <a:pt x="951954" y="835635"/>
                      <a:pt x="926881" y="791638"/>
                      <a:pt x="908848" y="770338"/>
                    </a:cubicBezTo>
                    <a:cubicBezTo>
                      <a:pt x="863782" y="771021"/>
                      <a:pt x="243249" y="780379"/>
                      <a:pt x="11887" y="788667"/>
                    </a:cubicBezTo>
                    <a:cubicBezTo>
                      <a:pt x="8916" y="788727"/>
                      <a:pt x="6480" y="786558"/>
                      <a:pt x="6272" y="783617"/>
                    </a:cubicBezTo>
                    <a:cubicBezTo>
                      <a:pt x="5975" y="779428"/>
                      <a:pt x="-23525" y="359481"/>
                      <a:pt x="48041" y="4357"/>
                    </a:cubicBezTo>
                    <a:cubicBezTo>
                      <a:pt x="48635" y="1416"/>
                      <a:pt x="51517" y="-485"/>
                      <a:pt x="54458" y="109"/>
                    </a:cubicBezTo>
                    <a:cubicBezTo>
                      <a:pt x="57399" y="703"/>
                      <a:pt x="59300" y="3584"/>
                      <a:pt x="58706" y="6525"/>
                    </a:cubicBezTo>
                    <a:cubicBezTo>
                      <a:pt x="-8255" y="338686"/>
                      <a:pt x="13610" y="728094"/>
                      <a:pt x="16759" y="777586"/>
                    </a:cubicBezTo>
                    <a:cubicBezTo>
                      <a:pt x="260005" y="769060"/>
                      <a:pt x="904690" y="759494"/>
                      <a:pt x="911225" y="759376"/>
                    </a:cubicBezTo>
                    <a:cubicBezTo>
                      <a:pt x="911255" y="759376"/>
                      <a:pt x="911285" y="759376"/>
                      <a:pt x="911314" y="759376"/>
                    </a:cubicBezTo>
                    <a:cubicBezTo>
                      <a:pt x="912859" y="759376"/>
                      <a:pt x="914345" y="760029"/>
                      <a:pt x="915384" y="761217"/>
                    </a:cubicBezTo>
                    <a:cubicBezTo>
                      <a:pt x="934219" y="782518"/>
                      <a:pt x="960569" y="828684"/>
                      <a:pt x="961669" y="830644"/>
                    </a:cubicBezTo>
                    <a:cubicBezTo>
                      <a:pt x="963154" y="833258"/>
                      <a:pt x="962233" y="836586"/>
                      <a:pt x="959619" y="838071"/>
                    </a:cubicBezTo>
                    <a:cubicBezTo>
                      <a:pt x="958787" y="838636"/>
                      <a:pt x="957866" y="838843"/>
                      <a:pt x="956945" y="838843"/>
                    </a:cubicBezTo>
                    <a:close/>
                  </a:path>
                </a:pathLst>
              </a:custGeom>
              <a:solidFill>
                <a:srgbClr val="305777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7A1095F-3E38-72D5-6297-56849364F094}"/>
                  </a:ext>
                </a:extLst>
              </p:cNvPr>
              <p:cNvSpPr/>
              <p:nvPr/>
            </p:nvSpPr>
            <p:spPr>
              <a:xfrm>
                <a:off x="6489278" y="3207509"/>
                <a:ext cx="72464" cy="809760"/>
              </a:xfrm>
              <a:custGeom>
                <a:avLst/>
                <a:gdLst>
                  <a:gd name="connsiteX0" fmla="*/ 62911 w 72464"/>
                  <a:gd name="connsiteY0" fmla="*/ 809760 h 809760"/>
                  <a:gd name="connsiteX1" fmla="*/ 62525 w 72464"/>
                  <a:gd name="connsiteY1" fmla="*/ 809760 h 809760"/>
                  <a:gd name="connsiteX2" fmla="*/ 57474 w 72464"/>
                  <a:gd name="connsiteY2" fmla="*/ 803967 h 809760"/>
                  <a:gd name="connsiteX3" fmla="*/ 79 w 72464"/>
                  <a:gd name="connsiteY3" fmla="*/ 6377 h 809760"/>
                  <a:gd name="connsiteX4" fmla="*/ 4506 w 72464"/>
                  <a:gd name="connsiteY4" fmla="*/ 79 h 809760"/>
                  <a:gd name="connsiteX5" fmla="*/ 10804 w 72464"/>
                  <a:gd name="connsiteY5" fmla="*/ 4506 h 809760"/>
                  <a:gd name="connsiteX6" fmla="*/ 68317 w 72464"/>
                  <a:gd name="connsiteY6" fmla="*/ 804739 h 809760"/>
                  <a:gd name="connsiteX7" fmla="*/ 62911 w 72464"/>
                  <a:gd name="connsiteY7" fmla="*/ 809760 h 809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464" h="809760">
                    <a:moveTo>
                      <a:pt x="62911" y="809760"/>
                    </a:moveTo>
                    <a:cubicBezTo>
                      <a:pt x="62792" y="809760"/>
                      <a:pt x="62673" y="809760"/>
                      <a:pt x="62525" y="809760"/>
                    </a:cubicBezTo>
                    <a:cubicBezTo>
                      <a:pt x="59524" y="809552"/>
                      <a:pt x="57266" y="806967"/>
                      <a:pt x="57474" y="803967"/>
                    </a:cubicBezTo>
                    <a:cubicBezTo>
                      <a:pt x="80319" y="470885"/>
                      <a:pt x="911" y="10982"/>
                      <a:pt x="79" y="6377"/>
                    </a:cubicBezTo>
                    <a:cubicBezTo>
                      <a:pt x="-426" y="3407"/>
                      <a:pt x="1535" y="584"/>
                      <a:pt x="4506" y="79"/>
                    </a:cubicBezTo>
                    <a:cubicBezTo>
                      <a:pt x="7476" y="-426"/>
                      <a:pt x="10299" y="1535"/>
                      <a:pt x="10804" y="4506"/>
                    </a:cubicBezTo>
                    <a:cubicBezTo>
                      <a:pt x="11606" y="9140"/>
                      <a:pt x="91252" y="470351"/>
                      <a:pt x="68317" y="804739"/>
                    </a:cubicBezTo>
                    <a:cubicBezTo>
                      <a:pt x="68140" y="807562"/>
                      <a:pt x="65733" y="809760"/>
                      <a:pt x="62911" y="809760"/>
                    </a:cubicBezTo>
                    <a:close/>
                  </a:path>
                </a:pathLst>
              </a:custGeom>
              <a:solidFill>
                <a:srgbClr val="305777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F1E7E21-D0CB-72A4-39A0-71368B9CA35A}"/>
                  </a:ext>
                </a:extLst>
              </p:cNvPr>
              <p:cNvSpPr/>
              <p:nvPr/>
            </p:nvSpPr>
            <p:spPr>
              <a:xfrm>
                <a:off x="5036775" y="4579640"/>
                <a:ext cx="964629" cy="104653"/>
              </a:xfrm>
              <a:custGeom>
                <a:avLst/>
                <a:gdLst>
                  <a:gd name="connsiteX0" fmla="*/ 371820 w 964629"/>
                  <a:gd name="connsiteY0" fmla="*/ 104654 h 104653"/>
                  <a:gd name="connsiteX1" fmla="*/ 310890 w 964629"/>
                  <a:gd name="connsiteY1" fmla="*/ 103792 h 104653"/>
                  <a:gd name="connsiteX2" fmla="*/ 4337 w 964629"/>
                  <a:gd name="connsiteY2" fmla="*/ 72718 h 104653"/>
                  <a:gd name="connsiteX3" fmla="*/ 119 w 964629"/>
                  <a:gd name="connsiteY3" fmla="*/ 66271 h 104653"/>
                  <a:gd name="connsiteX4" fmla="*/ 6565 w 964629"/>
                  <a:gd name="connsiteY4" fmla="*/ 62053 h 104653"/>
                  <a:gd name="connsiteX5" fmla="*/ 311454 w 964629"/>
                  <a:gd name="connsiteY5" fmla="*/ 92889 h 104653"/>
                  <a:gd name="connsiteX6" fmla="*/ 957327 w 964629"/>
                  <a:gd name="connsiteY6" fmla="*/ 321 h 104653"/>
                  <a:gd name="connsiteX7" fmla="*/ 964309 w 964629"/>
                  <a:gd name="connsiteY7" fmla="*/ 3588 h 104653"/>
                  <a:gd name="connsiteX8" fmla="*/ 961041 w 964629"/>
                  <a:gd name="connsiteY8" fmla="*/ 10570 h 104653"/>
                  <a:gd name="connsiteX9" fmla="*/ 371820 w 964629"/>
                  <a:gd name="connsiteY9" fmla="*/ 104654 h 10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4629" h="104653">
                    <a:moveTo>
                      <a:pt x="371820" y="104654"/>
                    </a:moveTo>
                    <a:cubicBezTo>
                      <a:pt x="350490" y="104654"/>
                      <a:pt x="330140" y="104327"/>
                      <a:pt x="310890" y="103792"/>
                    </a:cubicBezTo>
                    <a:cubicBezTo>
                      <a:pt x="131129" y="98682"/>
                      <a:pt x="5585" y="72985"/>
                      <a:pt x="4337" y="72718"/>
                    </a:cubicBezTo>
                    <a:cubicBezTo>
                      <a:pt x="1396" y="72094"/>
                      <a:pt x="-505" y="69212"/>
                      <a:pt x="119" y="66271"/>
                    </a:cubicBezTo>
                    <a:cubicBezTo>
                      <a:pt x="742" y="63330"/>
                      <a:pt x="3624" y="61459"/>
                      <a:pt x="6565" y="62053"/>
                    </a:cubicBezTo>
                    <a:cubicBezTo>
                      <a:pt x="7813" y="62320"/>
                      <a:pt x="132614" y="87839"/>
                      <a:pt x="311454" y="92889"/>
                    </a:cubicBezTo>
                    <a:cubicBezTo>
                      <a:pt x="476391" y="97583"/>
                      <a:pt x="722310" y="85284"/>
                      <a:pt x="957327" y="321"/>
                    </a:cubicBezTo>
                    <a:cubicBezTo>
                      <a:pt x="960150" y="-690"/>
                      <a:pt x="963269" y="766"/>
                      <a:pt x="964309" y="3588"/>
                    </a:cubicBezTo>
                    <a:cubicBezTo>
                      <a:pt x="965319" y="6410"/>
                      <a:pt x="963863" y="9530"/>
                      <a:pt x="961041" y="10570"/>
                    </a:cubicBezTo>
                    <a:cubicBezTo>
                      <a:pt x="751751" y="86235"/>
                      <a:pt x="534113" y="104654"/>
                      <a:pt x="371820" y="104654"/>
                    </a:cubicBezTo>
                    <a:close/>
                  </a:path>
                </a:pathLst>
              </a:custGeom>
              <a:solidFill>
                <a:srgbClr val="305777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9C9CA07-4AD5-7F84-7CE1-7DD5C70BC845}"/>
                  </a:ext>
                </a:extLst>
              </p:cNvPr>
              <p:cNvSpPr/>
              <p:nvPr/>
            </p:nvSpPr>
            <p:spPr>
              <a:xfrm>
                <a:off x="5724493" y="2781577"/>
                <a:ext cx="517494" cy="436795"/>
              </a:xfrm>
              <a:custGeom>
                <a:avLst/>
                <a:gdLst>
                  <a:gd name="connsiteX0" fmla="*/ 268183 w 517494"/>
                  <a:gd name="connsiteY0" fmla="*/ 436795 h 436795"/>
                  <a:gd name="connsiteX1" fmla="*/ 263549 w 517494"/>
                  <a:gd name="connsiteY1" fmla="*/ 434211 h 436795"/>
                  <a:gd name="connsiteX2" fmla="*/ 815 w 517494"/>
                  <a:gd name="connsiteY2" fmla="*/ 10521 h 436795"/>
                  <a:gd name="connsiteX3" fmla="*/ 2568 w 517494"/>
                  <a:gd name="connsiteY3" fmla="*/ 3035 h 436795"/>
                  <a:gd name="connsiteX4" fmla="*/ 10054 w 517494"/>
                  <a:gd name="connsiteY4" fmla="*/ 4788 h 436795"/>
                  <a:gd name="connsiteX5" fmla="*/ 267976 w 517494"/>
                  <a:gd name="connsiteY5" fmla="*/ 420724 h 436795"/>
                  <a:gd name="connsiteX6" fmla="*/ 507330 w 517494"/>
                  <a:gd name="connsiteY6" fmla="*/ 2738 h 436795"/>
                  <a:gd name="connsiteX7" fmla="*/ 514757 w 517494"/>
                  <a:gd name="connsiteY7" fmla="*/ 718 h 436795"/>
                  <a:gd name="connsiteX8" fmla="*/ 516776 w 517494"/>
                  <a:gd name="connsiteY8" fmla="*/ 8145 h 436795"/>
                  <a:gd name="connsiteX9" fmla="*/ 272907 w 517494"/>
                  <a:gd name="connsiteY9" fmla="*/ 434033 h 436795"/>
                  <a:gd name="connsiteX10" fmla="*/ 268273 w 517494"/>
                  <a:gd name="connsiteY10" fmla="*/ 436766 h 436795"/>
                  <a:gd name="connsiteX11" fmla="*/ 268183 w 517494"/>
                  <a:gd name="connsiteY11" fmla="*/ 436795 h 436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7494" h="436795">
                    <a:moveTo>
                      <a:pt x="268183" y="436795"/>
                    </a:moveTo>
                    <a:cubicBezTo>
                      <a:pt x="266312" y="436795"/>
                      <a:pt x="264559" y="435815"/>
                      <a:pt x="263549" y="434211"/>
                    </a:cubicBezTo>
                    <a:lnTo>
                      <a:pt x="815" y="10521"/>
                    </a:lnTo>
                    <a:cubicBezTo>
                      <a:pt x="-760" y="7966"/>
                      <a:pt x="13" y="4609"/>
                      <a:pt x="2568" y="3035"/>
                    </a:cubicBezTo>
                    <a:cubicBezTo>
                      <a:pt x="5123" y="1460"/>
                      <a:pt x="8480" y="2233"/>
                      <a:pt x="10054" y="4788"/>
                    </a:cubicBezTo>
                    <a:lnTo>
                      <a:pt x="267976" y="420724"/>
                    </a:lnTo>
                    <a:lnTo>
                      <a:pt x="507330" y="2738"/>
                    </a:lnTo>
                    <a:cubicBezTo>
                      <a:pt x="508815" y="123"/>
                      <a:pt x="512143" y="-768"/>
                      <a:pt x="514757" y="718"/>
                    </a:cubicBezTo>
                    <a:cubicBezTo>
                      <a:pt x="517371" y="2203"/>
                      <a:pt x="518262" y="5530"/>
                      <a:pt x="516776" y="8145"/>
                    </a:cubicBezTo>
                    <a:lnTo>
                      <a:pt x="272907" y="434033"/>
                    </a:lnTo>
                    <a:cubicBezTo>
                      <a:pt x="271956" y="435696"/>
                      <a:pt x="270204" y="436736"/>
                      <a:pt x="268273" y="436766"/>
                    </a:cubicBezTo>
                    <a:cubicBezTo>
                      <a:pt x="268243" y="436795"/>
                      <a:pt x="268213" y="436795"/>
                      <a:pt x="268183" y="436795"/>
                    </a:cubicBezTo>
                    <a:close/>
                  </a:path>
                </a:pathLst>
              </a:custGeom>
              <a:solidFill>
                <a:srgbClr val="305777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904418F3-607F-18E8-5972-610D4DC67B41}"/>
                  </a:ext>
                </a:extLst>
              </p:cNvPr>
              <p:cNvSpPr/>
              <p:nvPr/>
            </p:nvSpPr>
            <p:spPr>
              <a:xfrm>
                <a:off x="5081503" y="1465201"/>
                <a:ext cx="1070821" cy="1532300"/>
              </a:xfrm>
              <a:custGeom>
                <a:avLst/>
                <a:gdLst>
                  <a:gd name="connsiteX0" fmla="*/ 1070822 w 1070821"/>
                  <a:gd name="connsiteY0" fmla="*/ 119372 h 1532300"/>
                  <a:gd name="connsiteX1" fmla="*/ 661986 w 1070821"/>
                  <a:gd name="connsiteY1" fmla="*/ 12127 h 1532300"/>
                  <a:gd name="connsiteX2" fmla="*/ 263280 w 1070821"/>
                  <a:gd name="connsiteY2" fmla="*/ 555569 h 1532300"/>
                  <a:gd name="connsiteX3" fmla="*/ 38958 w 1070821"/>
                  <a:gd name="connsiteY3" fmla="*/ 1337324 h 1532300"/>
                  <a:gd name="connsiteX4" fmla="*/ 732066 w 1070821"/>
                  <a:gd name="connsiteY4" fmla="*/ 1454045 h 1532300"/>
                  <a:gd name="connsiteX5" fmla="*/ 566446 w 1070821"/>
                  <a:gd name="connsiteY5" fmla="*/ 759125 h 1532300"/>
                  <a:gd name="connsiteX6" fmla="*/ 801107 w 1070821"/>
                  <a:gd name="connsiteY6" fmla="*/ 421587 h 1532300"/>
                  <a:gd name="connsiteX7" fmla="*/ 1068594 w 1070821"/>
                  <a:gd name="connsiteY7" fmla="*/ 242332 h 1532300"/>
                  <a:gd name="connsiteX8" fmla="*/ 1070822 w 1070821"/>
                  <a:gd name="connsiteY8" fmla="*/ 119372 h 153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70821" h="1532300">
                    <a:moveTo>
                      <a:pt x="1070822" y="119372"/>
                    </a:moveTo>
                    <a:cubicBezTo>
                      <a:pt x="1070822" y="119372"/>
                      <a:pt x="921719" y="-45208"/>
                      <a:pt x="661986" y="12127"/>
                    </a:cubicBezTo>
                    <a:cubicBezTo>
                      <a:pt x="402223" y="69493"/>
                      <a:pt x="270677" y="337129"/>
                      <a:pt x="263280" y="555569"/>
                    </a:cubicBezTo>
                    <a:cubicBezTo>
                      <a:pt x="255883" y="774038"/>
                      <a:pt x="-119443" y="1027741"/>
                      <a:pt x="38958" y="1337324"/>
                    </a:cubicBezTo>
                    <a:cubicBezTo>
                      <a:pt x="144271" y="1543139"/>
                      <a:pt x="607502" y="1592631"/>
                      <a:pt x="732066" y="1454045"/>
                    </a:cubicBezTo>
                    <a:cubicBezTo>
                      <a:pt x="919372" y="1245617"/>
                      <a:pt x="604056" y="1073105"/>
                      <a:pt x="566446" y="759125"/>
                    </a:cubicBezTo>
                    <a:cubicBezTo>
                      <a:pt x="544047" y="572146"/>
                      <a:pt x="681504" y="461425"/>
                      <a:pt x="801107" y="421587"/>
                    </a:cubicBezTo>
                    <a:cubicBezTo>
                      <a:pt x="920709" y="381749"/>
                      <a:pt x="1068594" y="242332"/>
                      <a:pt x="1068594" y="242332"/>
                    </a:cubicBezTo>
                    <a:lnTo>
                      <a:pt x="1070822" y="119372"/>
                    </a:lnTo>
                    <a:close/>
                  </a:path>
                </a:pathLst>
              </a:custGeom>
              <a:solidFill>
                <a:schemeClr val="accent3">
                  <a:lumMod val="25000"/>
                </a:schemeClr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E9FB3F82-92B4-BBE3-5B2E-DAC19617F05F}"/>
                  </a:ext>
                </a:extLst>
              </p:cNvPr>
              <p:cNvSpPr/>
              <p:nvPr/>
            </p:nvSpPr>
            <p:spPr>
              <a:xfrm>
                <a:off x="4998283" y="5271392"/>
                <a:ext cx="2007257" cy="123329"/>
              </a:xfrm>
              <a:custGeom>
                <a:avLst/>
                <a:gdLst>
                  <a:gd name="connsiteX0" fmla="*/ 978559 w 2007257"/>
                  <a:gd name="connsiteY0" fmla="*/ 123329 h 123329"/>
                  <a:gd name="connsiteX1" fmla="*/ 587102 w 2007257"/>
                  <a:gd name="connsiteY1" fmla="*/ 107198 h 123329"/>
                  <a:gd name="connsiteX2" fmla="*/ 4001 w 2007257"/>
                  <a:gd name="connsiteY2" fmla="*/ 15907 h 123329"/>
                  <a:gd name="connsiteX3" fmla="*/ 199 w 2007257"/>
                  <a:gd name="connsiteY3" fmla="*/ 9222 h 123329"/>
                  <a:gd name="connsiteX4" fmla="*/ 6883 w 2007257"/>
                  <a:gd name="connsiteY4" fmla="*/ 5420 h 123329"/>
                  <a:gd name="connsiteX5" fmla="*/ 588291 w 2007257"/>
                  <a:gd name="connsiteY5" fmla="*/ 96384 h 123329"/>
                  <a:gd name="connsiteX6" fmla="*/ 2000620 w 2007257"/>
                  <a:gd name="connsiteY6" fmla="*/ 132 h 123329"/>
                  <a:gd name="connsiteX7" fmla="*/ 2007126 w 2007257"/>
                  <a:gd name="connsiteY7" fmla="*/ 4231 h 123329"/>
                  <a:gd name="connsiteX8" fmla="*/ 2003026 w 2007257"/>
                  <a:gd name="connsiteY8" fmla="*/ 10738 h 123329"/>
                  <a:gd name="connsiteX9" fmla="*/ 1222073 w 2007257"/>
                  <a:gd name="connsiteY9" fmla="*/ 117120 h 123329"/>
                  <a:gd name="connsiteX10" fmla="*/ 978559 w 2007257"/>
                  <a:gd name="connsiteY10" fmla="*/ 123329 h 123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07257" h="123329">
                    <a:moveTo>
                      <a:pt x="978559" y="123329"/>
                    </a:moveTo>
                    <a:cubicBezTo>
                      <a:pt x="847400" y="123329"/>
                      <a:pt x="716479" y="117952"/>
                      <a:pt x="587102" y="107198"/>
                    </a:cubicBezTo>
                    <a:cubicBezTo>
                      <a:pt x="230314" y="77580"/>
                      <a:pt x="6229" y="16530"/>
                      <a:pt x="4001" y="15907"/>
                    </a:cubicBezTo>
                    <a:cubicBezTo>
                      <a:pt x="1090" y="15104"/>
                      <a:pt x="-603" y="12104"/>
                      <a:pt x="199" y="9222"/>
                    </a:cubicBezTo>
                    <a:cubicBezTo>
                      <a:pt x="1001" y="6311"/>
                      <a:pt x="4001" y="4618"/>
                      <a:pt x="6883" y="5420"/>
                    </a:cubicBezTo>
                    <a:cubicBezTo>
                      <a:pt x="9082" y="6044"/>
                      <a:pt x="232453" y="66826"/>
                      <a:pt x="588291" y="96384"/>
                    </a:cubicBezTo>
                    <a:cubicBezTo>
                      <a:pt x="916679" y="123626"/>
                      <a:pt x="1428243" y="129063"/>
                      <a:pt x="2000620" y="132"/>
                    </a:cubicBezTo>
                    <a:cubicBezTo>
                      <a:pt x="2003561" y="-522"/>
                      <a:pt x="2006472" y="1320"/>
                      <a:pt x="2007126" y="4231"/>
                    </a:cubicBezTo>
                    <a:cubicBezTo>
                      <a:pt x="2007780" y="7172"/>
                      <a:pt x="2005937" y="10084"/>
                      <a:pt x="2003026" y="10738"/>
                    </a:cubicBezTo>
                    <a:cubicBezTo>
                      <a:pt x="1749650" y="67806"/>
                      <a:pt x="1486886" y="103604"/>
                      <a:pt x="1222073" y="117120"/>
                    </a:cubicBezTo>
                    <a:cubicBezTo>
                      <a:pt x="1141060" y="121250"/>
                      <a:pt x="1059750" y="123329"/>
                      <a:pt x="978559" y="123329"/>
                    </a:cubicBezTo>
                    <a:close/>
                  </a:path>
                </a:pathLst>
              </a:custGeom>
              <a:solidFill>
                <a:srgbClr val="305777"/>
              </a:solidFill>
              <a:ln w="2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77" name="Graphic 11">
              <a:extLst>
                <a:ext uri="{FF2B5EF4-FFF2-40B4-BE49-F238E27FC236}">
                  <a16:creationId xmlns:a16="http://schemas.microsoft.com/office/drawing/2014/main" id="{5BD9B13C-2188-F1AC-34B9-E8B27D92785E}"/>
                </a:ext>
              </a:extLst>
            </p:cNvPr>
            <p:cNvGrpSpPr/>
            <p:nvPr/>
          </p:nvGrpSpPr>
          <p:grpSpPr>
            <a:xfrm>
              <a:off x="7404306" y="2320669"/>
              <a:ext cx="4213977" cy="4537252"/>
              <a:chOff x="7908114" y="1232831"/>
              <a:chExt cx="3928846" cy="4230249"/>
            </a:xfrm>
          </p:grpSpPr>
          <p:grpSp>
            <p:nvGrpSpPr>
              <p:cNvPr id="78" name="Graphic 11">
                <a:extLst>
                  <a:ext uri="{FF2B5EF4-FFF2-40B4-BE49-F238E27FC236}">
                    <a16:creationId xmlns:a16="http://schemas.microsoft.com/office/drawing/2014/main" id="{F5E4C75D-F6A1-3CFB-76DB-5CC9E9F861A8}"/>
                  </a:ext>
                </a:extLst>
              </p:cNvPr>
              <p:cNvGrpSpPr/>
              <p:nvPr/>
            </p:nvGrpSpPr>
            <p:grpSpPr>
              <a:xfrm>
                <a:off x="8766840" y="1232831"/>
                <a:ext cx="3070120" cy="4230114"/>
                <a:chOff x="8766840" y="1232831"/>
                <a:chExt cx="3070120" cy="4230114"/>
              </a:xfrm>
            </p:grpSpPr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60BEC546-BF77-BC72-92B0-08D48E99A324}"/>
                    </a:ext>
                  </a:extLst>
                </p:cNvPr>
                <p:cNvSpPr/>
                <p:nvPr/>
              </p:nvSpPr>
              <p:spPr>
                <a:xfrm>
                  <a:off x="10130738" y="1255616"/>
                  <a:ext cx="907020" cy="2403803"/>
                </a:xfrm>
                <a:custGeom>
                  <a:avLst/>
                  <a:gdLst>
                    <a:gd name="connsiteX0" fmla="*/ 97036 w 907020"/>
                    <a:gd name="connsiteY0" fmla="*/ 2403803 h 2403803"/>
                    <a:gd name="connsiteX1" fmla="*/ 0 w 907020"/>
                    <a:gd name="connsiteY1" fmla="*/ 2306767 h 2403803"/>
                    <a:gd name="connsiteX2" fmla="*/ 0 w 907020"/>
                    <a:gd name="connsiteY2" fmla="*/ 420356 h 2403803"/>
                    <a:gd name="connsiteX3" fmla="*/ 420356 w 907020"/>
                    <a:gd name="connsiteY3" fmla="*/ 0 h 2403803"/>
                    <a:gd name="connsiteX4" fmla="*/ 809984 w 907020"/>
                    <a:gd name="connsiteY4" fmla="*/ 0 h 2403803"/>
                    <a:gd name="connsiteX5" fmla="*/ 907020 w 907020"/>
                    <a:gd name="connsiteY5" fmla="*/ 97036 h 2403803"/>
                    <a:gd name="connsiteX6" fmla="*/ 809984 w 907020"/>
                    <a:gd name="connsiteY6" fmla="*/ 194072 h 2403803"/>
                    <a:gd name="connsiteX7" fmla="*/ 420356 w 907020"/>
                    <a:gd name="connsiteY7" fmla="*/ 194072 h 2403803"/>
                    <a:gd name="connsiteX8" fmla="*/ 194073 w 907020"/>
                    <a:gd name="connsiteY8" fmla="*/ 420356 h 2403803"/>
                    <a:gd name="connsiteX9" fmla="*/ 194073 w 907020"/>
                    <a:gd name="connsiteY9" fmla="*/ 2306767 h 2403803"/>
                    <a:gd name="connsiteX10" fmla="*/ 97036 w 907020"/>
                    <a:gd name="connsiteY10" fmla="*/ 2403803 h 2403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7020" h="2403803">
                      <a:moveTo>
                        <a:pt x="97036" y="2403803"/>
                      </a:moveTo>
                      <a:cubicBezTo>
                        <a:pt x="43397" y="2403803"/>
                        <a:pt x="0" y="2360272"/>
                        <a:pt x="0" y="2306767"/>
                      </a:cubicBezTo>
                      <a:lnTo>
                        <a:pt x="0" y="420356"/>
                      </a:lnTo>
                      <a:cubicBezTo>
                        <a:pt x="0" y="188547"/>
                        <a:pt x="188547" y="0"/>
                        <a:pt x="420356" y="0"/>
                      </a:cubicBezTo>
                      <a:lnTo>
                        <a:pt x="809984" y="0"/>
                      </a:lnTo>
                      <a:cubicBezTo>
                        <a:pt x="863623" y="0"/>
                        <a:pt x="907020" y="43532"/>
                        <a:pt x="907020" y="97036"/>
                      </a:cubicBezTo>
                      <a:cubicBezTo>
                        <a:pt x="907020" y="150541"/>
                        <a:pt x="863488" y="194072"/>
                        <a:pt x="809984" y="194072"/>
                      </a:cubicBezTo>
                      <a:lnTo>
                        <a:pt x="420356" y="194072"/>
                      </a:lnTo>
                      <a:cubicBezTo>
                        <a:pt x="295556" y="194072"/>
                        <a:pt x="194073" y="295556"/>
                        <a:pt x="194073" y="420356"/>
                      </a:cubicBezTo>
                      <a:lnTo>
                        <a:pt x="194073" y="2306767"/>
                      </a:lnTo>
                      <a:cubicBezTo>
                        <a:pt x="194073" y="2360407"/>
                        <a:pt x="150676" y="2403803"/>
                        <a:pt x="97036" y="2403803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4372E5CB-5ED6-AA51-8F7F-66F75A191CF9}"/>
                    </a:ext>
                  </a:extLst>
                </p:cNvPr>
                <p:cNvSpPr/>
                <p:nvPr/>
              </p:nvSpPr>
              <p:spPr>
                <a:xfrm rot="-2700000">
                  <a:off x="10831469" y="1232831"/>
                  <a:ext cx="238275" cy="238275"/>
                </a:xfrm>
                <a:custGeom>
                  <a:avLst/>
                  <a:gdLst>
                    <a:gd name="connsiteX0" fmla="*/ 238276 w 238275"/>
                    <a:gd name="connsiteY0" fmla="*/ 119138 h 238275"/>
                    <a:gd name="connsiteX1" fmla="*/ 119138 w 238275"/>
                    <a:gd name="connsiteY1" fmla="*/ 238276 h 238275"/>
                    <a:gd name="connsiteX2" fmla="*/ 0 w 238275"/>
                    <a:gd name="connsiteY2" fmla="*/ 119138 h 238275"/>
                    <a:gd name="connsiteX3" fmla="*/ 119138 w 238275"/>
                    <a:gd name="connsiteY3" fmla="*/ 0 h 238275"/>
                    <a:gd name="connsiteX4" fmla="*/ 238276 w 238275"/>
                    <a:gd name="connsiteY4" fmla="*/ 119138 h 238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75" h="238275">
                      <a:moveTo>
                        <a:pt x="238276" y="119138"/>
                      </a:moveTo>
                      <a:cubicBezTo>
                        <a:pt x="238276" y="184936"/>
                        <a:pt x="184936" y="238276"/>
                        <a:pt x="119138" y="238276"/>
                      </a:cubicBezTo>
                      <a:cubicBezTo>
                        <a:pt x="53340" y="238276"/>
                        <a:pt x="0" y="184936"/>
                        <a:pt x="0" y="119138"/>
                      </a:cubicBezTo>
                      <a:cubicBezTo>
                        <a:pt x="0" y="53340"/>
                        <a:pt x="53340" y="0"/>
                        <a:pt x="119138" y="0"/>
                      </a:cubicBezTo>
                      <a:cubicBezTo>
                        <a:pt x="184936" y="0"/>
                        <a:pt x="238276" y="53340"/>
                        <a:pt x="238276" y="119138"/>
                      </a:cubicBezTo>
                      <a:close/>
                    </a:path>
                  </a:pathLst>
                </a:custGeom>
                <a:solidFill>
                  <a:schemeClr val="accent4">
                    <a:lumMod val="90000"/>
                  </a:schemeClr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69817B41-DEBC-6E48-F52B-97BFFA293E66}"/>
                    </a:ext>
                  </a:extLst>
                </p:cNvPr>
                <p:cNvSpPr/>
                <p:nvPr/>
              </p:nvSpPr>
              <p:spPr>
                <a:xfrm>
                  <a:off x="11142342" y="3003077"/>
                  <a:ext cx="86524" cy="154853"/>
                </a:xfrm>
                <a:custGeom>
                  <a:avLst/>
                  <a:gdLst>
                    <a:gd name="connsiteX0" fmla="*/ 0 w 86524"/>
                    <a:gd name="connsiteY0" fmla="*/ 0 h 154853"/>
                    <a:gd name="connsiteX1" fmla="*/ 86524 w 86524"/>
                    <a:gd name="connsiteY1" fmla="*/ 0 h 154853"/>
                    <a:gd name="connsiteX2" fmla="*/ 86524 w 86524"/>
                    <a:gd name="connsiteY2" fmla="*/ 154854 h 154853"/>
                    <a:gd name="connsiteX3" fmla="*/ 0 w 86524"/>
                    <a:gd name="connsiteY3" fmla="*/ 154854 h 154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524" h="154853">
                      <a:moveTo>
                        <a:pt x="0" y="0"/>
                      </a:moveTo>
                      <a:lnTo>
                        <a:pt x="86524" y="0"/>
                      </a:lnTo>
                      <a:lnTo>
                        <a:pt x="86524" y="154854"/>
                      </a:lnTo>
                      <a:lnTo>
                        <a:pt x="0" y="15485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  <p:grpSp>
              <p:nvGrpSpPr>
                <p:cNvPr id="253" name="Graphic 11">
                  <a:extLst>
                    <a:ext uri="{FF2B5EF4-FFF2-40B4-BE49-F238E27FC236}">
                      <a16:creationId xmlns:a16="http://schemas.microsoft.com/office/drawing/2014/main" id="{884EBD18-2687-95DB-F77B-C6380AAF93BF}"/>
                    </a:ext>
                  </a:extLst>
                </p:cNvPr>
                <p:cNvGrpSpPr/>
                <p:nvPr/>
              </p:nvGrpSpPr>
              <p:grpSpPr>
                <a:xfrm>
                  <a:off x="9034767" y="2829894"/>
                  <a:ext cx="1535060" cy="2633051"/>
                  <a:chOff x="9034767" y="2829894"/>
                  <a:chExt cx="1535060" cy="2633051"/>
                </a:xfrm>
              </p:grpSpPr>
              <p:sp>
                <p:nvSpPr>
                  <p:cNvPr id="292" name="Freeform: Shape 291">
                    <a:extLst>
                      <a:ext uri="{FF2B5EF4-FFF2-40B4-BE49-F238E27FC236}">
                        <a16:creationId xmlns:a16="http://schemas.microsoft.com/office/drawing/2014/main" id="{D52A29DB-AF3E-F22A-7676-917521C3526E}"/>
                      </a:ext>
                    </a:extLst>
                  </p:cNvPr>
                  <p:cNvSpPr/>
                  <p:nvPr/>
                </p:nvSpPr>
                <p:spPr>
                  <a:xfrm>
                    <a:off x="9531809" y="3597020"/>
                    <a:ext cx="331540" cy="386123"/>
                  </a:xfrm>
                  <a:custGeom>
                    <a:avLst/>
                    <a:gdLst>
                      <a:gd name="connsiteX0" fmla="*/ 0 w 331540"/>
                      <a:gd name="connsiteY0" fmla="*/ 0 h 386123"/>
                      <a:gd name="connsiteX1" fmla="*/ 331541 w 331540"/>
                      <a:gd name="connsiteY1" fmla="*/ 0 h 386123"/>
                      <a:gd name="connsiteX2" fmla="*/ 331541 w 331540"/>
                      <a:gd name="connsiteY2" fmla="*/ 386123 h 386123"/>
                      <a:gd name="connsiteX3" fmla="*/ 0 w 331540"/>
                      <a:gd name="connsiteY3" fmla="*/ 386123 h 38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1540" h="386123">
                        <a:moveTo>
                          <a:pt x="0" y="0"/>
                        </a:moveTo>
                        <a:lnTo>
                          <a:pt x="331541" y="0"/>
                        </a:lnTo>
                        <a:lnTo>
                          <a:pt x="331541" y="386123"/>
                        </a:lnTo>
                        <a:lnTo>
                          <a:pt x="0" y="386123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90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93" name="Freeform: Shape 292">
                    <a:extLst>
                      <a:ext uri="{FF2B5EF4-FFF2-40B4-BE49-F238E27FC236}">
                        <a16:creationId xmlns:a16="http://schemas.microsoft.com/office/drawing/2014/main" id="{B0AE976C-47E1-3F8F-323E-FD957119EBC5}"/>
                      </a:ext>
                    </a:extLst>
                  </p:cNvPr>
                  <p:cNvSpPr/>
                  <p:nvPr/>
                </p:nvSpPr>
                <p:spPr>
                  <a:xfrm>
                    <a:off x="10147989" y="3556723"/>
                    <a:ext cx="421838" cy="1906222"/>
                  </a:xfrm>
                  <a:custGeom>
                    <a:avLst/>
                    <a:gdLst>
                      <a:gd name="connsiteX0" fmla="*/ 421839 w 421838"/>
                      <a:gd name="connsiteY0" fmla="*/ 1906223 h 1906222"/>
                      <a:gd name="connsiteX1" fmla="*/ 0 w 421838"/>
                      <a:gd name="connsiteY1" fmla="*/ 1906223 h 1906222"/>
                      <a:gd name="connsiteX2" fmla="*/ 0 w 421838"/>
                      <a:gd name="connsiteY2" fmla="*/ 0 h 1906222"/>
                      <a:gd name="connsiteX3" fmla="*/ 325072 w 421838"/>
                      <a:gd name="connsiteY3" fmla="*/ 0 h 1906222"/>
                      <a:gd name="connsiteX4" fmla="*/ 421839 w 421838"/>
                      <a:gd name="connsiteY4" fmla="*/ 96767 h 1906222"/>
                      <a:gd name="connsiteX5" fmla="*/ 421839 w 421838"/>
                      <a:gd name="connsiteY5" fmla="*/ 1906223 h 1906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1838" h="1906222">
                        <a:moveTo>
                          <a:pt x="421839" y="1906223"/>
                        </a:moveTo>
                        <a:lnTo>
                          <a:pt x="0" y="1906223"/>
                        </a:lnTo>
                        <a:lnTo>
                          <a:pt x="0" y="0"/>
                        </a:lnTo>
                        <a:lnTo>
                          <a:pt x="325072" y="0"/>
                        </a:lnTo>
                        <a:cubicBezTo>
                          <a:pt x="378576" y="0"/>
                          <a:pt x="421839" y="43262"/>
                          <a:pt x="421839" y="96767"/>
                        </a:cubicBezTo>
                        <a:lnTo>
                          <a:pt x="421839" y="190622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94" name="Freeform: Shape 293">
                    <a:extLst>
                      <a:ext uri="{FF2B5EF4-FFF2-40B4-BE49-F238E27FC236}">
                        <a16:creationId xmlns:a16="http://schemas.microsoft.com/office/drawing/2014/main" id="{F0C084CD-5D1A-CF43-008F-2F96219453BE}"/>
                      </a:ext>
                    </a:extLst>
                  </p:cNvPr>
                  <p:cNvSpPr/>
                  <p:nvPr/>
                </p:nvSpPr>
                <p:spPr>
                  <a:xfrm>
                    <a:off x="9445015" y="3556723"/>
                    <a:ext cx="852707" cy="1906222"/>
                  </a:xfrm>
                  <a:custGeom>
                    <a:avLst/>
                    <a:gdLst>
                      <a:gd name="connsiteX0" fmla="*/ 756075 w 852707"/>
                      <a:gd name="connsiteY0" fmla="*/ 0 h 1906222"/>
                      <a:gd name="connsiteX1" fmla="*/ 642057 w 852707"/>
                      <a:gd name="connsiteY1" fmla="*/ 0 h 1906222"/>
                      <a:gd name="connsiteX2" fmla="*/ 0 w 852707"/>
                      <a:gd name="connsiteY2" fmla="*/ 642056 h 1906222"/>
                      <a:gd name="connsiteX3" fmla="*/ 0 w 852707"/>
                      <a:gd name="connsiteY3" fmla="*/ 1906223 h 1906222"/>
                      <a:gd name="connsiteX4" fmla="*/ 852707 w 852707"/>
                      <a:gd name="connsiteY4" fmla="*/ 1906223 h 1906222"/>
                      <a:gd name="connsiteX5" fmla="*/ 852707 w 852707"/>
                      <a:gd name="connsiteY5" fmla="*/ 96767 h 1906222"/>
                      <a:gd name="connsiteX6" fmla="*/ 756075 w 852707"/>
                      <a:gd name="connsiteY6" fmla="*/ 0 h 1906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52707" h="1906222">
                        <a:moveTo>
                          <a:pt x="756075" y="0"/>
                        </a:moveTo>
                        <a:lnTo>
                          <a:pt x="642057" y="0"/>
                        </a:lnTo>
                        <a:cubicBezTo>
                          <a:pt x="287470" y="0"/>
                          <a:pt x="0" y="287470"/>
                          <a:pt x="0" y="642056"/>
                        </a:cubicBezTo>
                        <a:lnTo>
                          <a:pt x="0" y="1906223"/>
                        </a:lnTo>
                        <a:lnTo>
                          <a:pt x="852707" y="1906223"/>
                        </a:lnTo>
                        <a:lnTo>
                          <a:pt x="852707" y="96767"/>
                        </a:lnTo>
                        <a:cubicBezTo>
                          <a:pt x="852841" y="43397"/>
                          <a:pt x="809579" y="0"/>
                          <a:pt x="75607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95" name="Freeform: Shape 294">
                    <a:extLst>
                      <a:ext uri="{FF2B5EF4-FFF2-40B4-BE49-F238E27FC236}">
                        <a16:creationId xmlns:a16="http://schemas.microsoft.com/office/drawing/2014/main" id="{9B86BA5B-CB23-3CA3-9925-9261A29DE3E0}"/>
                      </a:ext>
                    </a:extLst>
                  </p:cNvPr>
                  <p:cNvSpPr/>
                  <p:nvPr/>
                </p:nvSpPr>
                <p:spPr>
                  <a:xfrm>
                    <a:off x="9132477" y="3176125"/>
                    <a:ext cx="722920" cy="420759"/>
                  </a:xfrm>
                  <a:custGeom>
                    <a:avLst/>
                    <a:gdLst>
                      <a:gd name="connsiteX0" fmla="*/ 474265 w 722920"/>
                      <a:gd name="connsiteY0" fmla="*/ 135 h 420759"/>
                      <a:gd name="connsiteX1" fmla="*/ 474265 w 722920"/>
                      <a:gd name="connsiteY1" fmla="*/ 248790 h 420759"/>
                      <a:gd name="connsiteX2" fmla="*/ 85985 w 722920"/>
                      <a:gd name="connsiteY2" fmla="*/ 248790 h 420759"/>
                      <a:gd name="connsiteX3" fmla="*/ 0 w 722920"/>
                      <a:gd name="connsiteY3" fmla="*/ 334775 h 420759"/>
                      <a:gd name="connsiteX4" fmla="*/ 0 w 722920"/>
                      <a:gd name="connsiteY4" fmla="*/ 334775 h 420759"/>
                      <a:gd name="connsiteX5" fmla="*/ 85985 w 722920"/>
                      <a:gd name="connsiteY5" fmla="*/ 420760 h 420759"/>
                      <a:gd name="connsiteX6" fmla="*/ 627232 w 722920"/>
                      <a:gd name="connsiteY6" fmla="*/ 420760 h 420759"/>
                      <a:gd name="connsiteX7" fmla="*/ 722920 w 722920"/>
                      <a:gd name="connsiteY7" fmla="*/ 325072 h 420759"/>
                      <a:gd name="connsiteX8" fmla="*/ 722920 w 722920"/>
                      <a:gd name="connsiteY8" fmla="*/ 0 h 420759"/>
                      <a:gd name="connsiteX9" fmla="*/ 474265 w 722920"/>
                      <a:gd name="connsiteY9" fmla="*/ 0 h 4207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22920" h="420759">
                        <a:moveTo>
                          <a:pt x="474265" y="135"/>
                        </a:moveTo>
                        <a:lnTo>
                          <a:pt x="474265" y="248790"/>
                        </a:lnTo>
                        <a:lnTo>
                          <a:pt x="85985" y="248790"/>
                        </a:lnTo>
                        <a:cubicBezTo>
                          <a:pt x="38410" y="248790"/>
                          <a:pt x="0" y="287335"/>
                          <a:pt x="0" y="334775"/>
                        </a:cubicBezTo>
                        <a:lnTo>
                          <a:pt x="0" y="334775"/>
                        </a:lnTo>
                        <a:cubicBezTo>
                          <a:pt x="0" y="382350"/>
                          <a:pt x="38545" y="420760"/>
                          <a:pt x="85985" y="420760"/>
                        </a:cubicBezTo>
                        <a:lnTo>
                          <a:pt x="627232" y="420760"/>
                        </a:lnTo>
                        <a:cubicBezTo>
                          <a:pt x="680063" y="420760"/>
                          <a:pt x="722920" y="377902"/>
                          <a:pt x="722920" y="325072"/>
                        </a:cubicBezTo>
                        <a:lnTo>
                          <a:pt x="722920" y="0"/>
                        </a:lnTo>
                        <a:lnTo>
                          <a:pt x="474265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96" name="Freeform: Shape 295">
                    <a:extLst>
                      <a:ext uri="{FF2B5EF4-FFF2-40B4-BE49-F238E27FC236}">
                        <a16:creationId xmlns:a16="http://schemas.microsoft.com/office/drawing/2014/main" id="{A7884773-F287-18DA-7631-AFB9AFE61F99}"/>
                      </a:ext>
                    </a:extLst>
                  </p:cNvPr>
                  <p:cNvSpPr/>
                  <p:nvPr/>
                </p:nvSpPr>
                <p:spPr>
                  <a:xfrm>
                    <a:off x="9034767" y="3176394"/>
                    <a:ext cx="552298" cy="248655"/>
                  </a:xfrm>
                  <a:custGeom>
                    <a:avLst/>
                    <a:gdLst>
                      <a:gd name="connsiteX0" fmla="*/ 248655 w 552298"/>
                      <a:gd name="connsiteY0" fmla="*/ 248655 h 248655"/>
                      <a:gd name="connsiteX1" fmla="*/ 303643 w 552298"/>
                      <a:gd name="connsiteY1" fmla="*/ 248655 h 248655"/>
                      <a:gd name="connsiteX2" fmla="*/ 552298 w 552298"/>
                      <a:gd name="connsiteY2" fmla="*/ 0 h 248655"/>
                      <a:gd name="connsiteX3" fmla="*/ 552298 w 552298"/>
                      <a:gd name="connsiteY3" fmla="*/ 0 h 248655"/>
                      <a:gd name="connsiteX4" fmla="*/ 0 w 552298"/>
                      <a:gd name="connsiteY4" fmla="*/ 0 h 248655"/>
                      <a:gd name="connsiteX5" fmla="*/ 0 w 552298"/>
                      <a:gd name="connsiteY5" fmla="*/ 0 h 248655"/>
                      <a:gd name="connsiteX6" fmla="*/ 248655 w 552298"/>
                      <a:gd name="connsiteY6" fmla="*/ 248655 h 2486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2298" h="248655">
                        <a:moveTo>
                          <a:pt x="248655" y="248655"/>
                        </a:moveTo>
                        <a:lnTo>
                          <a:pt x="303643" y="248655"/>
                        </a:lnTo>
                        <a:cubicBezTo>
                          <a:pt x="440976" y="248655"/>
                          <a:pt x="552298" y="137333"/>
                          <a:pt x="552298" y="0"/>
                        </a:cubicBezTo>
                        <a:lnTo>
                          <a:pt x="552298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ubicBezTo>
                          <a:pt x="0" y="137198"/>
                          <a:pt x="111322" y="248655"/>
                          <a:pt x="248655" y="24865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97" name="Freeform: Shape 296">
                    <a:extLst>
                      <a:ext uri="{FF2B5EF4-FFF2-40B4-BE49-F238E27FC236}">
                        <a16:creationId xmlns:a16="http://schemas.microsoft.com/office/drawing/2014/main" id="{EAF21D78-572B-51A8-4AEA-B799D750A0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9034767" y="3176260"/>
                    <a:ext cx="552298" cy="13477"/>
                  </a:xfrm>
                  <a:custGeom>
                    <a:avLst/>
                    <a:gdLst>
                      <a:gd name="connsiteX0" fmla="*/ 0 w 552298"/>
                      <a:gd name="connsiteY0" fmla="*/ 0 h 13477"/>
                      <a:gd name="connsiteX1" fmla="*/ 552298 w 552298"/>
                      <a:gd name="connsiteY1" fmla="*/ 0 h 13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52298" h="13477">
                        <a:moveTo>
                          <a:pt x="0" y="0"/>
                        </a:moveTo>
                        <a:lnTo>
                          <a:pt x="552298" y="0"/>
                        </a:lnTo>
                      </a:path>
                    </a:pathLst>
                  </a:custGeom>
                  <a:solidFill>
                    <a:srgbClr val="EDBBAB"/>
                  </a:solidFill>
                  <a:ln w="42469" cap="rnd">
                    <a:solidFill>
                      <a:schemeClr val="accent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98" name="Freeform: Shape 297">
                    <a:extLst>
                      <a:ext uri="{FF2B5EF4-FFF2-40B4-BE49-F238E27FC236}">
                        <a16:creationId xmlns:a16="http://schemas.microsoft.com/office/drawing/2014/main" id="{1869E67D-58AD-F32B-406A-6A1C9F537E44}"/>
                      </a:ext>
                    </a:extLst>
                  </p:cNvPr>
                  <p:cNvSpPr/>
                  <p:nvPr/>
                </p:nvSpPr>
                <p:spPr>
                  <a:xfrm>
                    <a:off x="9438546" y="3003077"/>
                    <a:ext cx="219274" cy="173182"/>
                  </a:xfrm>
                  <a:custGeom>
                    <a:avLst/>
                    <a:gdLst>
                      <a:gd name="connsiteX0" fmla="*/ 219275 w 219274"/>
                      <a:gd name="connsiteY0" fmla="*/ 173183 h 173182"/>
                      <a:gd name="connsiteX1" fmla="*/ 219275 w 219274"/>
                      <a:gd name="connsiteY1" fmla="*/ 104583 h 173182"/>
                      <a:gd name="connsiteX2" fmla="*/ 114691 w 219274"/>
                      <a:gd name="connsiteY2" fmla="*/ 0 h 173182"/>
                      <a:gd name="connsiteX3" fmla="*/ 104583 w 219274"/>
                      <a:gd name="connsiteY3" fmla="*/ 0 h 173182"/>
                      <a:gd name="connsiteX4" fmla="*/ 0 w 219274"/>
                      <a:gd name="connsiteY4" fmla="*/ 104583 h 173182"/>
                      <a:gd name="connsiteX5" fmla="*/ 0 w 219274"/>
                      <a:gd name="connsiteY5" fmla="*/ 104583 h 173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9274" h="173182">
                        <a:moveTo>
                          <a:pt x="219275" y="173183"/>
                        </a:moveTo>
                        <a:lnTo>
                          <a:pt x="219275" y="104583"/>
                        </a:lnTo>
                        <a:cubicBezTo>
                          <a:pt x="219275" y="46766"/>
                          <a:pt x="172374" y="0"/>
                          <a:pt x="114691" y="0"/>
                        </a:cubicBezTo>
                        <a:lnTo>
                          <a:pt x="104583" y="0"/>
                        </a:lnTo>
                        <a:cubicBezTo>
                          <a:pt x="46766" y="0"/>
                          <a:pt x="0" y="46901"/>
                          <a:pt x="0" y="104583"/>
                        </a:cubicBezTo>
                        <a:lnTo>
                          <a:pt x="0" y="104583"/>
                        </a:lnTo>
                      </a:path>
                    </a:pathLst>
                  </a:custGeom>
                  <a:noFill/>
                  <a:ln w="42469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99" name="Freeform: Shape 298">
                    <a:extLst>
                      <a:ext uri="{FF2B5EF4-FFF2-40B4-BE49-F238E27FC236}">
                        <a16:creationId xmlns:a16="http://schemas.microsoft.com/office/drawing/2014/main" id="{8A0AE44A-366B-0835-F90D-CE79505DBF24}"/>
                      </a:ext>
                    </a:extLst>
                  </p:cNvPr>
                  <p:cNvSpPr/>
                  <p:nvPr/>
                </p:nvSpPr>
                <p:spPr>
                  <a:xfrm>
                    <a:off x="9564828" y="2829894"/>
                    <a:ext cx="224396" cy="346365"/>
                  </a:xfrm>
                  <a:custGeom>
                    <a:avLst/>
                    <a:gdLst>
                      <a:gd name="connsiteX0" fmla="*/ 224396 w 224396"/>
                      <a:gd name="connsiteY0" fmla="*/ 346366 h 346365"/>
                      <a:gd name="connsiteX1" fmla="*/ 224396 w 224396"/>
                      <a:gd name="connsiteY1" fmla="*/ 89893 h 346365"/>
                      <a:gd name="connsiteX2" fmla="*/ 134503 w 224396"/>
                      <a:gd name="connsiteY2" fmla="*/ 0 h 346365"/>
                      <a:gd name="connsiteX3" fmla="*/ 134503 w 224396"/>
                      <a:gd name="connsiteY3" fmla="*/ 0 h 346365"/>
                      <a:gd name="connsiteX4" fmla="*/ 67791 w 224396"/>
                      <a:gd name="connsiteY4" fmla="*/ 29650 h 346365"/>
                      <a:gd name="connsiteX5" fmla="*/ 0 w 224396"/>
                      <a:gd name="connsiteY5" fmla="*/ 104718 h 346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4396" h="346365">
                        <a:moveTo>
                          <a:pt x="224396" y="346366"/>
                        </a:moveTo>
                        <a:lnTo>
                          <a:pt x="224396" y="89893"/>
                        </a:lnTo>
                        <a:cubicBezTo>
                          <a:pt x="224396" y="40297"/>
                          <a:pt x="184099" y="0"/>
                          <a:pt x="134503" y="0"/>
                        </a:cubicBezTo>
                        <a:lnTo>
                          <a:pt x="134503" y="0"/>
                        </a:lnTo>
                        <a:cubicBezTo>
                          <a:pt x="109031" y="0"/>
                          <a:pt x="84772" y="10782"/>
                          <a:pt x="67791" y="29650"/>
                        </a:cubicBezTo>
                        <a:lnTo>
                          <a:pt x="0" y="104718"/>
                        </a:lnTo>
                      </a:path>
                    </a:pathLst>
                  </a:custGeom>
                  <a:noFill/>
                  <a:ln w="42469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73DAD283-57C0-6312-9F44-89081406730B}"/>
                    </a:ext>
                  </a:extLst>
                </p:cNvPr>
                <p:cNvSpPr/>
                <p:nvPr/>
              </p:nvSpPr>
              <p:spPr>
                <a:xfrm>
                  <a:off x="9770319" y="3089465"/>
                  <a:ext cx="1017166" cy="173587"/>
                </a:xfrm>
                <a:custGeom>
                  <a:avLst/>
                  <a:gdLst>
                    <a:gd name="connsiteX0" fmla="*/ 680198 w 680197"/>
                    <a:gd name="connsiteY0" fmla="*/ 139489 h 173586"/>
                    <a:gd name="connsiteX1" fmla="*/ 680198 w 680197"/>
                    <a:gd name="connsiteY1" fmla="*/ 34097 h 173586"/>
                    <a:gd name="connsiteX2" fmla="*/ 646100 w 680197"/>
                    <a:gd name="connsiteY2" fmla="*/ 0 h 173586"/>
                    <a:gd name="connsiteX3" fmla="*/ 30054 w 680197"/>
                    <a:gd name="connsiteY3" fmla="*/ 0 h 173586"/>
                    <a:gd name="connsiteX4" fmla="*/ 0 w 680197"/>
                    <a:gd name="connsiteY4" fmla="*/ 30054 h 173586"/>
                    <a:gd name="connsiteX5" fmla="*/ 0 w 680197"/>
                    <a:gd name="connsiteY5" fmla="*/ 143533 h 173586"/>
                    <a:gd name="connsiteX6" fmla="*/ 30054 w 680197"/>
                    <a:gd name="connsiteY6" fmla="*/ 173587 h 173586"/>
                    <a:gd name="connsiteX7" fmla="*/ 646100 w 680197"/>
                    <a:gd name="connsiteY7" fmla="*/ 173587 h 173586"/>
                    <a:gd name="connsiteX8" fmla="*/ 680198 w 680197"/>
                    <a:gd name="connsiteY8" fmla="*/ 139489 h 173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0197" h="173586">
                      <a:moveTo>
                        <a:pt x="680198" y="139489"/>
                      </a:moveTo>
                      <a:lnTo>
                        <a:pt x="680198" y="34097"/>
                      </a:lnTo>
                      <a:cubicBezTo>
                        <a:pt x="680198" y="15229"/>
                        <a:pt x="664968" y="0"/>
                        <a:pt x="646100" y="0"/>
                      </a:cubicBezTo>
                      <a:lnTo>
                        <a:pt x="30054" y="0"/>
                      </a:lnTo>
                      <a:cubicBezTo>
                        <a:pt x="13477" y="0"/>
                        <a:pt x="0" y="13477"/>
                        <a:pt x="0" y="30054"/>
                      </a:cubicBezTo>
                      <a:lnTo>
                        <a:pt x="0" y="143533"/>
                      </a:lnTo>
                      <a:cubicBezTo>
                        <a:pt x="0" y="160110"/>
                        <a:pt x="13477" y="173587"/>
                        <a:pt x="30054" y="173587"/>
                      </a:cubicBezTo>
                      <a:lnTo>
                        <a:pt x="646100" y="173587"/>
                      </a:lnTo>
                      <a:cubicBezTo>
                        <a:pt x="664833" y="173587"/>
                        <a:pt x="680198" y="158358"/>
                        <a:pt x="680198" y="13948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96FA9811-521C-C946-D293-9A21C4DBEC9A}"/>
                    </a:ext>
                  </a:extLst>
                </p:cNvPr>
                <p:cNvSpPr/>
                <p:nvPr/>
              </p:nvSpPr>
              <p:spPr>
                <a:xfrm>
                  <a:off x="10539504" y="2829894"/>
                  <a:ext cx="701626" cy="173587"/>
                </a:xfrm>
                <a:custGeom>
                  <a:avLst/>
                  <a:gdLst>
                    <a:gd name="connsiteX0" fmla="*/ 701626 w 701626"/>
                    <a:gd name="connsiteY0" fmla="*/ 173587 h 173587"/>
                    <a:gd name="connsiteX1" fmla="*/ 701626 w 701626"/>
                    <a:gd name="connsiteY1" fmla="*/ 0 h 173587"/>
                    <a:gd name="connsiteX2" fmla="*/ 86794 w 701626"/>
                    <a:gd name="connsiteY2" fmla="*/ 0 h 173587"/>
                    <a:gd name="connsiteX3" fmla="*/ 0 w 701626"/>
                    <a:gd name="connsiteY3" fmla="*/ 86794 h 173587"/>
                    <a:gd name="connsiteX4" fmla="*/ 0 w 701626"/>
                    <a:gd name="connsiteY4" fmla="*/ 86794 h 173587"/>
                    <a:gd name="connsiteX5" fmla="*/ 86794 w 701626"/>
                    <a:gd name="connsiteY5" fmla="*/ 173587 h 173587"/>
                    <a:gd name="connsiteX6" fmla="*/ 701626 w 701626"/>
                    <a:gd name="connsiteY6" fmla="*/ 173587 h 173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1626" h="173587">
                      <a:moveTo>
                        <a:pt x="701626" y="173587"/>
                      </a:moveTo>
                      <a:lnTo>
                        <a:pt x="701626" y="0"/>
                      </a:lnTo>
                      <a:lnTo>
                        <a:pt x="86794" y="0"/>
                      </a:lnTo>
                      <a:cubicBezTo>
                        <a:pt x="38814" y="0"/>
                        <a:pt x="0" y="38815"/>
                        <a:pt x="0" y="86794"/>
                      </a:cubicBezTo>
                      <a:lnTo>
                        <a:pt x="0" y="86794"/>
                      </a:lnTo>
                      <a:cubicBezTo>
                        <a:pt x="0" y="134773"/>
                        <a:pt x="38814" y="173587"/>
                        <a:pt x="86794" y="173587"/>
                      </a:cubicBezTo>
                      <a:lnTo>
                        <a:pt x="701626" y="17358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256" name="Graphic 11">
                  <a:extLst>
                    <a:ext uri="{FF2B5EF4-FFF2-40B4-BE49-F238E27FC236}">
                      <a16:creationId xmlns:a16="http://schemas.microsoft.com/office/drawing/2014/main" id="{CAD80B36-249C-75D0-18E0-1B3A548588D9}"/>
                    </a:ext>
                  </a:extLst>
                </p:cNvPr>
                <p:cNvGrpSpPr/>
                <p:nvPr/>
              </p:nvGrpSpPr>
              <p:grpSpPr>
                <a:xfrm>
                  <a:off x="10705005" y="3155235"/>
                  <a:ext cx="1131955" cy="1103652"/>
                  <a:chOff x="10705005" y="3155235"/>
                  <a:chExt cx="1131955" cy="1103652"/>
                </a:xfrm>
              </p:grpSpPr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AD7230D1-1BDF-E7CB-8A8C-AECA43DB7846}"/>
                      </a:ext>
                    </a:extLst>
                  </p:cNvPr>
                  <p:cNvSpPr/>
                  <p:nvPr/>
                </p:nvSpPr>
                <p:spPr>
                  <a:xfrm>
                    <a:off x="11221992" y="3421276"/>
                    <a:ext cx="269545" cy="837611"/>
                  </a:xfrm>
                  <a:custGeom>
                    <a:avLst/>
                    <a:gdLst>
                      <a:gd name="connsiteX0" fmla="*/ 0 w 269545"/>
                      <a:gd name="connsiteY0" fmla="*/ 74260 h 837611"/>
                      <a:gd name="connsiteX1" fmla="*/ 0 w 269545"/>
                      <a:gd name="connsiteY1" fmla="*/ 702839 h 837611"/>
                      <a:gd name="connsiteX2" fmla="*/ 134773 w 269545"/>
                      <a:gd name="connsiteY2" fmla="*/ 837611 h 837611"/>
                      <a:gd name="connsiteX3" fmla="*/ 134773 w 269545"/>
                      <a:gd name="connsiteY3" fmla="*/ 837611 h 837611"/>
                      <a:gd name="connsiteX4" fmla="*/ 269545 w 269545"/>
                      <a:gd name="connsiteY4" fmla="*/ 702839 h 837611"/>
                      <a:gd name="connsiteX5" fmla="*/ 269545 w 269545"/>
                      <a:gd name="connsiteY5" fmla="*/ 463213 h 837611"/>
                      <a:gd name="connsiteX6" fmla="*/ 125878 w 269545"/>
                      <a:gd name="connsiteY6" fmla="*/ 0 h 837611"/>
                      <a:gd name="connsiteX7" fmla="*/ 125878 w 269545"/>
                      <a:gd name="connsiteY7" fmla="*/ 0 h 837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9545" h="837611">
                        <a:moveTo>
                          <a:pt x="0" y="74260"/>
                        </a:moveTo>
                        <a:lnTo>
                          <a:pt x="0" y="702839"/>
                        </a:lnTo>
                        <a:cubicBezTo>
                          <a:pt x="0" y="777234"/>
                          <a:pt x="60378" y="837611"/>
                          <a:pt x="134773" y="837611"/>
                        </a:cubicBezTo>
                        <a:lnTo>
                          <a:pt x="134773" y="837611"/>
                        </a:lnTo>
                        <a:cubicBezTo>
                          <a:pt x="209167" y="837611"/>
                          <a:pt x="269545" y="777234"/>
                          <a:pt x="269545" y="702839"/>
                        </a:cubicBezTo>
                        <a:lnTo>
                          <a:pt x="269545" y="463213"/>
                        </a:lnTo>
                        <a:cubicBezTo>
                          <a:pt x="269545" y="297847"/>
                          <a:pt x="219410" y="136255"/>
                          <a:pt x="125878" y="0"/>
                        </a:cubicBezTo>
                        <a:lnTo>
                          <a:pt x="125878" y="0"/>
                        </a:lnTo>
                      </a:path>
                    </a:pathLst>
                  </a:custGeom>
                  <a:noFill/>
                  <a:ln w="24267" cap="flat">
                    <a:solidFill>
                      <a:srgbClr val="32677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B2C740A1-01E7-DCA9-5A04-664849DB96F0}"/>
                      </a:ext>
                    </a:extLst>
                  </p:cNvPr>
                  <p:cNvSpPr/>
                  <p:nvPr/>
                </p:nvSpPr>
                <p:spPr>
                  <a:xfrm>
                    <a:off x="11050831" y="3421276"/>
                    <a:ext cx="269545" cy="837611"/>
                  </a:xfrm>
                  <a:custGeom>
                    <a:avLst/>
                    <a:gdLst>
                      <a:gd name="connsiteX0" fmla="*/ 0 w 269545"/>
                      <a:gd name="connsiteY0" fmla="*/ 74260 h 837611"/>
                      <a:gd name="connsiteX1" fmla="*/ 0 w 269545"/>
                      <a:gd name="connsiteY1" fmla="*/ 702839 h 837611"/>
                      <a:gd name="connsiteX2" fmla="*/ 134773 w 269545"/>
                      <a:gd name="connsiteY2" fmla="*/ 837611 h 837611"/>
                      <a:gd name="connsiteX3" fmla="*/ 134773 w 269545"/>
                      <a:gd name="connsiteY3" fmla="*/ 837611 h 837611"/>
                      <a:gd name="connsiteX4" fmla="*/ 269545 w 269545"/>
                      <a:gd name="connsiteY4" fmla="*/ 702839 h 837611"/>
                      <a:gd name="connsiteX5" fmla="*/ 269545 w 269545"/>
                      <a:gd name="connsiteY5" fmla="*/ 463213 h 837611"/>
                      <a:gd name="connsiteX6" fmla="*/ 125878 w 269545"/>
                      <a:gd name="connsiteY6" fmla="*/ 0 h 837611"/>
                      <a:gd name="connsiteX7" fmla="*/ 125878 w 269545"/>
                      <a:gd name="connsiteY7" fmla="*/ 0 h 837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9545" h="837611">
                        <a:moveTo>
                          <a:pt x="0" y="74260"/>
                        </a:moveTo>
                        <a:lnTo>
                          <a:pt x="0" y="702839"/>
                        </a:lnTo>
                        <a:cubicBezTo>
                          <a:pt x="0" y="777234"/>
                          <a:pt x="60378" y="837611"/>
                          <a:pt x="134773" y="837611"/>
                        </a:cubicBezTo>
                        <a:lnTo>
                          <a:pt x="134773" y="837611"/>
                        </a:lnTo>
                        <a:cubicBezTo>
                          <a:pt x="209167" y="837611"/>
                          <a:pt x="269545" y="777234"/>
                          <a:pt x="269545" y="702839"/>
                        </a:cubicBezTo>
                        <a:lnTo>
                          <a:pt x="269545" y="463213"/>
                        </a:lnTo>
                        <a:cubicBezTo>
                          <a:pt x="269545" y="297847"/>
                          <a:pt x="219410" y="136255"/>
                          <a:pt x="125878" y="0"/>
                        </a:cubicBezTo>
                        <a:lnTo>
                          <a:pt x="125878" y="0"/>
                        </a:lnTo>
                      </a:path>
                    </a:pathLst>
                  </a:custGeom>
                  <a:noFill/>
                  <a:ln w="24267" cap="flat">
                    <a:solidFill>
                      <a:srgbClr val="32677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68" name="Freeform: Shape 267">
                    <a:extLst>
                      <a:ext uri="{FF2B5EF4-FFF2-40B4-BE49-F238E27FC236}">
                        <a16:creationId xmlns:a16="http://schemas.microsoft.com/office/drawing/2014/main" id="{77B2E7FB-0F6A-4F84-6AFC-5533D2526203}"/>
                      </a:ext>
                    </a:extLst>
                  </p:cNvPr>
                  <p:cNvSpPr/>
                  <p:nvPr/>
                </p:nvSpPr>
                <p:spPr>
                  <a:xfrm>
                    <a:off x="10881287" y="3421276"/>
                    <a:ext cx="269545" cy="837611"/>
                  </a:xfrm>
                  <a:custGeom>
                    <a:avLst/>
                    <a:gdLst>
                      <a:gd name="connsiteX0" fmla="*/ 0 w 269545"/>
                      <a:gd name="connsiteY0" fmla="*/ 74260 h 837611"/>
                      <a:gd name="connsiteX1" fmla="*/ 0 w 269545"/>
                      <a:gd name="connsiteY1" fmla="*/ 702839 h 837611"/>
                      <a:gd name="connsiteX2" fmla="*/ 134773 w 269545"/>
                      <a:gd name="connsiteY2" fmla="*/ 837611 h 837611"/>
                      <a:gd name="connsiteX3" fmla="*/ 134773 w 269545"/>
                      <a:gd name="connsiteY3" fmla="*/ 837611 h 837611"/>
                      <a:gd name="connsiteX4" fmla="*/ 269545 w 269545"/>
                      <a:gd name="connsiteY4" fmla="*/ 702839 h 837611"/>
                      <a:gd name="connsiteX5" fmla="*/ 269545 w 269545"/>
                      <a:gd name="connsiteY5" fmla="*/ 463213 h 837611"/>
                      <a:gd name="connsiteX6" fmla="*/ 125878 w 269545"/>
                      <a:gd name="connsiteY6" fmla="*/ 0 h 837611"/>
                      <a:gd name="connsiteX7" fmla="*/ 125878 w 269545"/>
                      <a:gd name="connsiteY7" fmla="*/ 0 h 837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9545" h="837611">
                        <a:moveTo>
                          <a:pt x="0" y="74260"/>
                        </a:moveTo>
                        <a:lnTo>
                          <a:pt x="0" y="702839"/>
                        </a:lnTo>
                        <a:cubicBezTo>
                          <a:pt x="0" y="777234"/>
                          <a:pt x="60378" y="837611"/>
                          <a:pt x="134773" y="837611"/>
                        </a:cubicBezTo>
                        <a:lnTo>
                          <a:pt x="134773" y="837611"/>
                        </a:lnTo>
                        <a:cubicBezTo>
                          <a:pt x="209167" y="837611"/>
                          <a:pt x="269545" y="777234"/>
                          <a:pt x="269545" y="702839"/>
                        </a:cubicBezTo>
                        <a:lnTo>
                          <a:pt x="269545" y="463213"/>
                        </a:lnTo>
                        <a:cubicBezTo>
                          <a:pt x="269545" y="297847"/>
                          <a:pt x="219410" y="136255"/>
                          <a:pt x="125878" y="0"/>
                        </a:cubicBezTo>
                        <a:lnTo>
                          <a:pt x="125878" y="0"/>
                        </a:lnTo>
                      </a:path>
                    </a:pathLst>
                  </a:custGeom>
                  <a:noFill/>
                  <a:ln w="24267" cap="flat">
                    <a:solidFill>
                      <a:srgbClr val="32677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  <p:grpSp>
                <p:nvGrpSpPr>
                  <p:cNvPr id="269" name="Graphic 11">
                    <a:extLst>
                      <a:ext uri="{FF2B5EF4-FFF2-40B4-BE49-F238E27FC236}">
                        <a16:creationId xmlns:a16="http://schemas.microsoft.com/office/drawing/2014/main" id="{02FEDC4C-305E-3018-2E68-831A23B0F186}"/>
                      </a:ext>
                    </a:extLst>
                  </p:cNvPr>
                  <p:cNvGrpSpPr/>
                  <p:nvPr/>
                </p:nvGrpSpPr>
                <p:grpSpPr>
                  <a:xfrm>
                    <a:off x="10705005" y="3155235"/>
                    <a:ext cx="1131955" cy="319950"/>
                    <a:chOff x="10705005" y="3155235"/>
                    <a:chExt cx="1131955" cy="319950"/>
                  </a:xfrm>
                </p:grpSpPr>
                <p:sp>
                  <p:nvSpPr>
                    <p:cNvPr id="288" name="Freeform: Shape 287">
                      <a:extLst>
                        <a:ext uri="{FF2B5EF4-FFF2-40B4-BE49-F238E27FC236}">
                          <a16:creationId xmlns:a16="http://schemas.microsoft.com/office/drawing/2014/main" id="{531029A8-F7D7-29AB-DCA7-1C7957131D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05005" y="3155235"/>
                      <a:ext cx="1131820" cy="215636"/>
                    </a:xfrm>
                    <a:custGeom>
                      <a:avLst/>
                      <a:gdLst>
                        <a:gd name="connsiteX0" fmla="*/ 0 w 1131820"/>
                        <a:gd name="connsiteY0" fmla="*/ 215636 h 215636"/>
                        <a:gd name="connsiteX1" fmla="*/ 1131820 w 1131820"/>
                        <a:gd name="connsiteY1" fmla="*/ 215636 h 215636"/>
                        <a:gd name="connsiteX2" fmla="*/ 1131820 w 1131820"/>
                        <a:gd name="connsiteY2" fmla="*/ 0 h 215636"/>
                        <a:gd name="connsiteX3" fmla="*/ 425208 w 1131820"/>
                        <a:gd name="connsiteY3" fmla="*/ 0 h 215636"/>
                        <a:gd name="connsiteX4" fmla="*/ 294343 w 1131820"/>
                        <a:gd name="connsiteY4" fmla="*/ 26146 h 215636"/>
                        <a:gd name="connsiteX5" fmla="*/ 0 w 1131820"/>
                        <a:gd name="connsiteY5" fmla="*/ 215636 h 215636"/>
                        <a:gd name="connsiteX6" fmla="*/ 0 w 1131820"/>
                        <a:gd name="connsiteY6" fmla="*/ 215636 h 2156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31820" h="215636">
                          <a:moveTo>
                            <a:pt x="0" y="215636"/>
                          </a:moveTo>
                          <a:lnTo>
                            <a:pt x="1131820" y="215636"/>
                          </a:lnTo>
                          <a:lnTo>
                            <a:pt x="1131820" y="0"/>
                          </a:lnTo>
                          <a:lnTo>
                            <a:pt x="425208" y="0"/>
                          </a:lnTo>
                          <a:lnTo>
                            <a:pt x="294343" y="26146"/>
                          </a:lnTo>
                          <a:cubicBezTo>
                            <a:pt x="175878" y="49731"/>
                            <a:pt x="70621" y="117387"/>
                            <a:pt x="0" y="215636"/>
                          </a:cubicBezTo>
                          <a:lnTo>
                            <a:pt x="0" y="215636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9" name="Freeform: Shape 288">
                      <a:extLst>
                        <a:ext uri="{FF2B5EF4-FFF2-40B4-BE49-F238E27FC236}">
                          <a16:creationId xmlns:a16="http://schemas.microsoft.com/office/drawing/2014/main" id="{B10D3D7E-2813-71A3-FCDB-AC91112276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11752" y="3155235"/>
                      <a:ext cx="425207" cy="215636"/>
                    </a:xfrm>
                    <a:custGeom>
                      <a:avLst/>
                      <a:gdLst>
                        <a:gd name="connsiteX0" fmla="*/ 0 w 425207"/>
                        <a:gd name="connsiteY0" fmla="*/ 215636 h 215636"/>
                        <a:gd name="connsiteX1" fmla="*/ 425208 w 425207"/>
                        <a:gd name="connsiteY1" fmla="*/ 215636 h 215636"/>
                        <a:gd name="connsiteX2" fmla="*/ 425208 w 425207"/>
                        <a:gd name="connsiteY2" fmla="*/ 0 h 215636"/>
                        <a:gd name="connsiteX3" fmla="*/ 294343 w 425207"/>
                        <a:gd name="connsiteY3" fmla="*/ 26146 h 215636"/>
                        <a:gd name="connsiteX4" fmla="*/ 0 w 425207"/>
                        <a:gd name="connsiteY4" fmla="*/ 215636 h 215636"/>
                        <a:gd name="connsiteX5" fmla="*/ 0 w 425207"/>
                        <a:gd name="connsiteY5" fmla="*/ 215636 h 2156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25207" h="215636">
                          <a:moveTo>
                            <a:pt x="0" y="215636"/>
                          </a:moveTo>
                          <a:lnTo>
                            <a:pt x="425208" y="215636"/>
                          </a:lnTo>
                          <a:lnTo>
                            <a:pt x="425208" y="0"/>
                          </a:lnTo>
                          <a:lnTo>
                            <a:pt x="294343" y="26146"/>
                          </a:lnTo>
                          <a:cubicBezTo>
                            <a:pt x="175743" y="49731"/>
                            <a:pt x="70486" y="117387"/>
                            <a:pt x="0" y="215636"/>
                          </a:cubicBezTo>
                          <a:lnTo>
                            <a:pt x="0" y="215636"/>
                          </a:ln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0" name="Freeform: Shape 289">
                      <a:extLst>
                        <a:ext uri="{FF2B5EF4-FFF2-40B4-BE49-F238E27FC236}">
                          <a16:creationId xmlns:a16="http://schemas.microsoft.com/office/drawing/2014/main" id="{9B11AC7B-78AF-8A46-6DB5-C983F216AF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05005" y="3367367"/>
                      <a:ext cx="859040" cy="107818"/>
                    </a:xfrm>
                    <a:custGeom>
                      <a:avLst/>
                      <a:gdLst>
                        <a:gd name="connsiteX0" fmla="*/ 0 w 859040"/>
                        <a:gd name="connsiteY0" fmla="*/ 0 h 107818"/>
                        <a:gd name="connsiteX1" fmla="*/ 859041 w 859040"/>
                        <a:gd name="connsiteY1" fmla="*/ 0 h 107818"/>
                        <a:gd name="connsiteX2" fmla="*/ 859041 w 859040"/>
                        <a:gd name="connsiteY2" fmla="*/ 107818 h 107818"/>
                        <a:gd name="connsiteX3" fmla="*/ 158223 w 859040"/>
                        <a:gd name="connsiteY3" fmla="*/ 107818 h 107818"/>
                        <a:gd name="connsiteX4" fmla="*/ 9164 w 859040"/>
                        <a:gd name="connsiteY4" fmla="*/ 17386 h 107818"/>
                        <a:gd name="connsiteX5" fmla="*/ 0 w 859040"/>
                        <a:gd name="connsiteY5" fmla="*/ 0 h 1078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59040" h="107818">
                          <a:moveTo>
                            <a:pt x="0" y="0"/>
                          </a:moveTo>
                          <a:lnTo>
                            <a:pt x="859041" y="0"/>
                          </a:lnTo>
                          <a:lnTo>
                            <a:pt x="859041" y="107818"/>
                          </a:lnTo>
                          <a:lnTo>
                            <a:pt x="158223" y="107818"/>
                          </a:lnTo>
                          <a:cubicBezTo>
                            <a:pt x="95554" y="107818"/>
                            <a:pt x="38140" y="73047"/>
                            <a:pt x="9164" y="17386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1" name="Freeform: Shape 290">
                      <a:extLst>
                        <a:ext uri="{FF2B5EF4-FFF2-40B4-BE49-F238E27FC236}">
                          <a16:creationId xmlns:a16="http://schemas.microsoft.com/office/drawing/2014/main" id="{F9D7F43E-9BEB-D8A0-E673-7E5086A1D1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11752" y="3367367"/>
                      <a:ext cx="425207" cy="107818"/>
                    </a:xfrm>
                    <a:custGeom>
                      <a:avLst/>
                      <a:gdLst>
                        <a:gd name="connsiteX0" fmla="*/ 0 w 425207"/>
                        <a:gd name="connsiteY0" fmla="*/ 0 h 107818"/>
                        <a:gd name="connsiteX1" fmla="*/ 425208 w 425207"/>
                        <a:gd name="connsiteY1" fmla="*/ 0 h 107818"/>
                        <a:gd name="connsiteX2" fmla="*/ 425208 w 425207"/>
                        <a:gd name="connsiteY2" fmla="*/ 107818 h 107818"/>
                        <a:gd name="connsiteX3" fmla="*/ 158223 w 425207"/>
                        <a:gd name="connsiteY3" fmla="*/ 107818 h 107818"/>
                        <a:gd name="connsiteX4" fmla="*/ 9164 w 425207"/>
                        <a:gd name="connsiteY4" fmla="*/ 17386 h 107818"/>
                        <a:gd name="connsiteX5" fmla="*/ 0 w 425207"/>
                        <a:gd name="connsiteY5" fmla="*/ 0 h 1078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25207" h="107818">
                          <a:moveTo>
                            <a:pt x="0" y="0"/>
                          </a:moveTo>
                          <a:lnTo>
                            <a:pt x="425208" y="0"/>
                          </a:lnTo>
                          <a:lnTo>
                            <a:pt x="425208" y="107818"/>
                          </a:lnTo>
                          <a:lnTo>
                            <a:pt x="158223" y="107818"/>
                          </a:lnTo>
                          <a:cubicBezTo>
                            <a:pt x="95554" y="107818"/>
                            <a:pt x="38140" y="73047"/>
                            <a:pt x="9164" y="17386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70" name="Graphic 11">
                    <a:extLst>
                      <a:ext uri="{FF2B5EF4-FFF2-40B4-BE49-F238E27FC236}">
                        <a16:creationId xmlns:a16="http://schemas.microsoft.com/office/drawing/2014/main" id="{19E69FF1-9210-DCC5-3A21-A9A7BD797AE6}"/>
                      </a:ext>
                    </a:extLst>
                  </p:cNvPr>
                  <p:cNvGrpSpPr/>
                  <p:nvPr/>
                </p:nvGrpSpPr>
                <p:grpSpPr>
                  <a:xfrm>
                    <a:off x="10807769" y="3158065"/>
                    <a:ext cx="123114" cy="404317"/>
                    <a:chOff x="10807769" y="3158065"/>
                    <a:chExt cx="123114" cy="404317"/>
                  </a:xfrm>
                </p:grpSpPr>
                <p:sp>
                  <p:nvSpPr>
                    <p:cNvPr id="284" name="Freeform: Shape 283">
                      <a:extLst>
                        <a:ext uri="{FF2B5EF4-FFF2-40B4-BE49-F238E27FC236}">
                          <a16:creationId xmlns:a16="http://schemas.microsoft.com/office/drawing/2014/main" id="{DA6659C6-A146-493C-1F88-F2059E27F0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64306" y="3495131"/>
                      <a:ext cx="35310" cy="67251"/>
                    </a:xfrm>
                    <a:custGeom>
                      <a:avLst/>
                      <a:gdLst>
                        <a:gd name="connsiteX0" fmla="*/ 0 w 35310"/>
                        <a:gd name="connsiteY0" fmla="*/ 0 h 67251"/>
                        <a:gd name="connsiteX1" fmla="*/ 35310 w 35310"/>
                        <a:gd name="connsiteY1" fmla="*/ 0 h 67251"/>
                        <a:gd name="connsiteX2" fmla="*/ 35310 w 35310"/>
                        <a:gd name="connsiteY2" fmla="*/ 67252 h 67251"/>
                        <a:gd name="connsiteX3" fmla="*/ 0 w 35310"/>
                        <a:gd name="connsiteY3" fmla="*/ 67252 h 672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5310" h="67251">
                          <a:moveTo>
                            <a:pt x="0" y="0"/>
                          </a:moveTo>
                          <a:lnTo>
                            <a:pt x="35310" y="0"/>
                          </a:lnTo>
                          <a:lnTo>
                            <a:pt x="35310" y="67252"/>
                          </a:lnTo>
                          <a:lnTo>
                            <a:pt x="0" y="67252"/>
                          </a:ln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 dirty="0"/>
                    </a:p>
                  </p:txBody>
                </p:sp>
                <p:sp>
                  <p:nvSpPr>
                    <p:cNvPr id="285" name="Freeform: Shape 284">
                      <a:extLst>
                        <a:ext uri="{FF2B5EF4-FFF2-40B4-BE49-F238E27FC236}">
                          <a16:creationId xmlns:a16="http://schemas.microsoft.com/office/drawing/2014/main" id="{59EBDC7B-824D-3720-7F89-0FF05D2B01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54602" y="3180033"/>
                      <a:ext cx="76281" cy="315098"/>
                    </a:xfrm>
                    <a:custGeom>
                      <a:avLst/>
                      <a:gdLst>
                        <a:gd name="connsiteX0" fmla="*/ 54583 w 76281"/>
                        <a:gd name="connsiteY0" fmla="*/ 315098 h 315098"/>
                        <a:gd name="connsiteX1" fmla="*/ 0 w 76281"/>
                        <a:gd name="connsiteY1" fmla="*/ 315098 h 315098"/>
                        <a:gd name="connsiteX2" fmla="*/ 0 w 76281"/>
                        <a:gd name="connsiteY2" fmla="*/ 76820 h 315098"/>
                        <a:gd name="connsiteX3" fmla="*/ 9704 w 76281"/>
                        <a:gd name="connsiteY3" fmla="*/ 35580 h 315098"/>
                        <a:gd name="connsiteX4" fmla="*/ 27494 w 76281"/>
                        <a:gd name="connsiteY4" fmla="*/ 0 h 315098"/>
                        <a:gd name="connsiteX5" fmla="*/ 76281 w 76281"/>
                        <a:gd name="connsiteY5" fmla="*/ 24394 h 315098"/>
                        <a:gd name="connsiteX6" fmla="*/ 64287 w 76281"/>
                        <a:gd name="connsiteY6" fmla="*/ 48383 h 315098"/>
                        <a:gd name="connsiteX7" fmla="*/ 54583 w 76281"/>
                        <a:gd name="connsiteY7" fmla="*/ 89624 h 315098"/>
                        <a:gd name="connsiteX8" fmla="*/ 54583 w 76281"/>
                        <a:gd name="connsiteY8" fmla="*/ 315098 h 315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6281" h="315098">
                          <a:moveTo>
                            <a:pt x="54583" y="315098"/>
                          </a:moveTo>
                          <a:lnTo>
                            <a:pt x="0" y="315098"/>
                          </a:lnTo>
                          <a:lnTo>
                            <a:pt x="0" y="76820"/>
                          </a:lnTo>
                          <a:cubicBezTo>
                            <a:pt x="0" y="62534"/>
                            <a:pt x="3369" y="48383"/>
                            <a:pt x="9704" y="35580"/>
                          </a:cubicBezTo>
                          <a:lnTo>
                            <a:pt x="27494" y="0"/>
                          </a:lnTo>
                          <a:lnTo>
                            <a:pt x="76281" y="24394"/>
                          </a:lnTo>
                          <a:lnTo>
                            <a:pt x="64287" y="48383"/>
                          </a:lnTo>
                          <a:cubicBezTo>
                            <a:pt x="57952" y="61187"/>
                            <a:pt x="54583" y="75338"/>
                            <a:pt x="54583" y="89624"/>
                          </a:cubicBezTo>
                          <a:lnTo>
                            <a:pt x="54583" y="315098"/>
                          </a:lnTo>
                          <a:close/>
                        </a:path>
                      </a:pathLst>
                    </a:custGeom>
                    <a:solidFill>
                      <a:srgbClr val="22324E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456490ED-6B29-BFF1-E080-2244AD6393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30747" y="3158065"/>
                      <a:ext cx="100136" cy="46361"/>
                    </a:xfrm>
                    <a:custGeom>
                      <a:avLst/>
                      <a:gdLst>
                        <a:gd name="connsiteX0" fmla="*/ 0 w 100136"/>
                        <a:gd name="connsiteY0" fmla="*/ 0 h 46361"/>
                        <a:gd name="connsiteX1" fmla="*/ 100136 w 100136"/>
                        <a:gd name="connsiteY1" fmla="*/ 0 h 46361"/>
                        <a:gd name="connsiteX2" fmla="*/ 100136 w 100136"/>
                        <a:gd name="connsiteY2" fmla="*/ 46362 h 46361"/>
                        <a:gd name="connsiteX3" fmla="*/ 0 w 100136"/>
                        <a:gd name="connsiteY3" fmla="*/ 46362 h 46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0136" h="46361">
                          <a:moveTo>
                            <a:pt x="0" y="0"/>
                          </a:moveTo>
                          <a:lnTo>
                            <a:pt x="100136" y="0"/>
                          </a:lnTo>
                          <a:lnTo>
                            <a:pt x="100136" y="46362"/>
                          </a:lnTo>
                          <a:lnTo>
                            <a:pt x="0" y="46362"/>
                          </a:ln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7" name="Freeform: Shape 286">
                      <a:extLst>
                        <a:ext uri="{FF2B5EF4-FFF2-40B4-BE49-F238E27FC236}">
                          <a16:creationId xmlns:a16="http://schemas.microsoft.com/office/drawing/2014/main" id="{61E20A4B-3D82-147F-0E61-FDCC4F9461D2}"/>
                        </a:ext>
                      </a:extLst>
                    </p:cNvPr>
                    <p:cNvSpPr/>
                    <p:nvPr/>
                  </p:nvSpPr>
                  <p:spPr>
                    <a:xfrm rot="-10800000">
                      <a:off x="10807769" y="3176138"/>
                      <a:ext cx="23046" cy="10107"/>
                    </a:xfrm>
                    <a:custGeom>
                      <a:avLst/>
                      <a:gdLst>
                        <a:gd name="connsiteX0" fmla="*/ 0 w 23046"/>
                        <a:gd name="connsiteY0" fmla="*/ 0 h 10107"/>
                        <a:gd name="connsiteX1" fmla="*/ 23046 w 23046"/>
                        <a:gd name="connsiteY1" fmla="*/ 0 h 10107"/>
                        <a:gd name="connsiteX2" fmla="*/ 23046 w 23046"/>
                        <a:gd name="connsiteY2" fmla="*/ 10108 h 10107"/>
                        <a:gd name="connsiteX3" fmla="*/ 0 w 23046"/>
                        <a:gd name="connsiteY3" fmla="*/ 10108 h 101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3046" h="10107">
                          <a:moveTo>
                            <a:pt x="0" y="0"/>
                          </a:moveTo>
                          <a:lnTo>
                            <a:pt x="23046" y="0"/>
                          </a:lnTo>
                          <a:lnTo>
                            <a:pt x="23046" y="10108"/>
                          </a:lnTo>
                          <a:lnTo>
                            <a:pt x="0" y="10108"/>
                          </a:lnTo>
                          <a:close/>
                        </a:path>
                      </a:pathLst>
                    </a:custGeom>
                    <a:solidFill>
                      <a:srgbClr val="5E7886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71" name="Freeform: Shape 270">
                    <a:extLst>
                      <a:ext uri="{FF2B5EF4-FFF2-40B4-BE49-F238E27FC236}">
                        <a16:creationId xmlns:a16="http://schemas.microsoft.com/office/drawing/2014/main" id="{DC00D184-086C-0006-E296-4A242FE34246}"/>
                      </a:ext>
                    </a:extLst>
                  </p:cNvPr>
                  <p:cNvSpPr/>
                  <p:nvPr/>
                </p:nvSpPr>
                <p:spPr>
                  <a:xfrm>
                    <a:off x="10880748" y="3367367"/>
                    <a:ext cx="69003" cy="95823"/>
                  </a:xfrm>
                  <a:custGeom>
                    <a:avLst/>
                    <a:gdLst>
                      <a:gd name="connsiteX0" fmla="*/ 35041 w 69003"/>
                      <a:gd name="connsiteY0" fmla="*/ 95823 h 95823"/>
                      <a:gd name="connsiteX1" fmla="*/ 69004 w 69003"/>
                      <a:gd name="connsiteY1" fmla="*/ 95823 h 95823"/>
                      <a:gd name="connsiteX2" fmla="*/ 69004 w 69003"/>
                      <a:gd name="connsiteY2" fmla="*/ 0 h 95823"/>
                      <a:gd name="connsiteX3" fmla="*/ 35041 w 69003"/>
                      <a:gd name="connsiteY3" fmla="*/ 0 h 95823"/>
                      <a:gd name="connsiteX4" fmla="*/ 0 w 69003"/>
                      <a:gd name="connsiteY4" fmla="*/ 35041 h 95823"/>
                      <a:gd name="connsiteX5" fmla="*/ 0 w 69003"/>
                      <a:gd name="connsiteY5" fmla="*/ 60917 h 95823"/>
                      <a:gd name="connsiteX6" fmla="*/ 35041 w 69003"/>
                      <a:gd name="connsiteY6" fmla="*/ 95823 h 95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003" h="95823">
                        <a:moveTo>
                          <a:pt x="35041" y="95823"/>
                        </a:moveTo>
                        <a:lnTo>
                          <a:pt x="69004" y="95823"/>
                        </a:lnTo>
                        <a:lnTo>
                          <a:pt x="69004" y="0"/>
                        </a:lnTo>
                        <a:lnTo>
                          <a:pt x="35041" y="0"/>
                        </a:lnTo>
                        <a:cubicBezTo>
                          <a:pt x="15769" y="0"/>
                          <a:pt x="0" y="15634"/>
                          <a:pt x="0" y="35041"/>
                        </a:cubicBezTo>
                        <a:lnTo>
                          <a:pt x="0" y="60917"/>
                        </a:lnTo>
                        <a:cubicBezTo>
                          <a:pt x="135" y="80190"/>
                          <a:pt x="15769" y="95823"/>
                          <a:pt x="35041" y="95823"/>
                        </a:cubicBez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272" name="Graphic 11">
                    <a:extLst>
                      <a:ext uri="{FF2B5EF4-FFF2-40B4-BE49-F238E27FC236}">
                        <a16:creationId xmlns:a16="http://schemas.microsoft.com/office/drawing/2014/main" id="{2C03F7CE-ED7C-8BF1-3EF5-70ED67DFE844}"/>
                      </a:ext>
                    </a:extLst>
                  </p:cNvPr>
                  <p:cNvGrpSpPr/>
                  <p:nvPr/>
                </p:nvGrpSpPr>
                <p:grpSpPr>
                  <a:xfrm>
                    <a:off x="10977730" y="3158065"/>
                    <a:ext cx="123236" cy="404317"/>
                    <a:chOff x="10977730" y="3158065"/>
                    <a:chExt cx="123236" cy="404317"/>
                  </a:xfrm>
                </p:grpSpPr>
                <p:sp>
                  <p:nvSpPr>
                    <p:cNvPr id="280" name="Freeform: Shape 279">
                      <a:extLst>
                        <a:ext uri="{FF2B5EF4-FFF2-40B4-BE49-F238E27FC236}">
                          <a16:creationId xmlns:a16="http://schemas.microsoft.com/office/drawing/2014/main" id="{DEA7468A-0701-EFB1-01CC-1D91FF3F36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34389" y="3495131"/>
                      <a:ext cx="35310" cy="67251"/>
                    </a:xfrm>
                    <a:custGeom>
                      <a:avLst/>
                      <a:gdLst>
                        <a:gd name="connsiteX0" fmla="*/ 0 w 35310"/>
                        <a:gd name="connsiteY0" fmla="*/ 0 h 67251"/>
                        <a:gd name="connsiteX1" fmla="*/ 35311 w 35310"/>
                        <a:gd name="connsiteY1" fmla="*/ 0 h 67251"/>
                        <a:gd name="connsiteX2" fmla="*/ 35311 w 35310"/>
                        <a:gd name="connsiteY2" fmla="*/ 67252 h 67251"/>
                        <a:gd name="connsiteX3" fmla="*/ 0 w 35310"/>
                        <a:gd name="connsiteY3" fmla="*/ 67252 h 672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5310" h="67251">
                          <a:moveTo>
                            <a:pt x="0" y="0"/>
                          </a:moveTo>
                          <a:lnTo>
                            <a:pt x="35311" y="0"/>
                          </a:lnTo>
                          <a:lnTo>
                            <a:pt x="35311" y="67252"/>
                          </a:lnTo>
                          <a:lnTo>
                            <a:pt x="0" y="67252"/>
                          </a:ln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1" name="Freeform: Shape 280">
                      <a:extLst>
                        <a:ext uri="{FF2B5EF4-FFF2-40B4-BE49-F238E27FC236}">
                          <a16:creationId xmlns:a16="http://schemas.microsoft.com/office/drawing/2014/main" id="{58F961B5-44AD-ACD4-726D-379E5B2071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24685" y="3180033"/>
                      <a:ext cx="76280" cy="315098"/>
                    </a:xfrm>
                    <a:custGeom>
                      <a:avLst/>
                      <a:gdLst>
                        <a:gd name="connsiteX0" fmla="*/ 54583 w 76280"/>
                        <a:gd name="connsiteY0" fmla="*/ 315098 h 315098"/>
                        <a:gd name="connsiteX1" fmla="*/ 0 w 76280"/>
                        <a:gd name="connsiteY1" fmla="*/ 315098 h 315098"/>
                        <a:gd name="connsiteX2" fmla="*/ 0 w 76280"/>
                        <a:gd name="connsiteY2" fmla="*/ 76820 h 315098"/>
                        <a:gd name="connsiteX3" fmla="*/ 9704 w 76280"/>
                        <a:gd name="connsiteY3" fmla="*/ 35580 h 315098"/>
                        <a:gd name="connsiteX4" fmla="*/ 27493 w 76280"/>
                        <a:gd name="connsiteY4" fmla="*/ 0 h 315098"/>
                        <a:gd name="connsiteX5" fmla="*/ 76281 w 76280"/>
                        <a:gd name="connsiteY5" fmla="*/ 24394 h 315098"/>
                        <a:gd name="connsiteX6" fmla="*/ 64286 w 76280"/>
                        <a:gd name="connsiteY6" fmla="*/ 48383 h 315098"/>
                        <a:gd name="connsiteX7" fmla="*/ 54583 w 76280"/>
                        <a:gd name="connsiteY7" fmla="*/ 89624 h 315098"/>
                        <a:gd name="connsiteX8" fmla="*/ 54583 w 76280"/>
                        <a:gd name="connsiteY8" fmla="*/ 315098 h 315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6280" h="315098">
                          <a:moveTo>
                            <a:pt x="54583" y="315098"/>
                          </a:moveTo>
                          <a:lnTo>
                            <a:pt x="0" y="315098"/>
                          </a:lnTo>
                          <a:lnTo>
                            <a:pt x="0" y="76820"/>
                          </a:lnTo>
                          <a:cubicBezTo>
                            <a:pt x="0" y="62534"/>
                            <a:pt x="3369" y="48383"/>
                            <a:pt x="9704" y="35580"/>
                          </a:cubicBezTo>
                          <a:lnTo>
                            <a:pt x="27493" y="0"/>
                          </a:lnTo>
                          <a:lnTo>
                            <a:pt x="76281" y="24394"/>
                          </a:lnTo>
                          <a:lnTo>
                            <a:pt x="64286" y="48383"/>
                          </a:lnTo>
                          <a:cubicBezTo>
                            <a:pt x="57952" y="61187"/>
                            <a:pt x="54583" y="75338"/>
                            <a:pt x="54583" y="89624"/>
                          </a:cubicBezTo>
                          <a:lnTo>
                            <a:pt x="54583" y="315098"/>
                          </a:lnTo>
                          <a:close/>
                        </a:path>
                      </a:pathLst>
                    </a:custGeom>
                    <a:solidFill>
                      <a:srgbClr val="22324E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2" name="Freeform: Shape 281">
                      <a:extLst>
                        <a:ext uri="{FF2B5EF4-FFF2-40B4-BE49-F238E27FC236}">
                          <a16:creationId xmlns:a16="http://schemas.microsoft.com/office/drawing/2014/main" id="{F47E89BA-F425-B36F-D5E6-8F17895FD4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00830" y="3158065"/>
                      <a:ext cx="100136" cy="46361"/>
                    </a:xfrm>
                    <a:custGeom>
                      <a:avLst/>
                      <a:gdLst>
                        <a:gd name="connsiteX0" fmla="*/ 0 w 100136"/>
                        <a:gd name="connsiteY0" fmla="*/ 0 h 46361"/>
                        <a:gd name="connsiteX1" fmla="*/ 100136 w 100136"/>
                        <a:gd name="connsiteY1" fmla="*/ 0 h 46361"/>
                        <a:gd name="connsiteX2" fmla="*/ 100136 w 100136"/>
                        <a:gd name="connsiteY2" fmla="*/ 46362 h 46361"/>
                        <a:gd name="connsiteX3" fmla="*/ 0 w 100136"/>
                        <a:gd name="connsiteY3" fmla="*/ 46362 h 46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0136" h="46361">
                          <a:moveTo>
                            <a:pt x="0" y="0"/>
                          </a:moveTo>
                          <a:lnTo>
                            <a:pt x="100136" y="0"/>
                          </a:lnTo>
                          <a:lnTo>
                            <a:pt x="100136" y="46362"/>
                          </a:lnTo>
                          <a:lnTo>
                            <a:pt x="0" y="46362"/>
                          </a:ln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83" name="Freeform: Shape 282">
                      <a:extLst>
                        <a:ext uri="{FF2B5EF4-FFF2-40B4-BE49-F238E27FC236}">
                          <a16:creationId xmlns:a16="http://schemas.microsoft.com/office/drawing/2014/main" id="{58D0D1DE-39E2-6601-CBDD-B64D466A609E}"/>
                        </a:ext>
                      </a:extLst>
                    </p:cNvPr>
                    <p:cNvSpPr/>
                    <p:nvPr/>
                  </p:nvSpPr>
                  <p:spPr>
                    <a:xfrm rot="-10800000">
                      <a:off x="10977730" y="3176138"/>
                      <a:ext cx="23046" cy="10107"/>
                    </a:xfrm>
                    <a:custGeom>
                      <a:avLst/>
                      <a:gdLst>
                        <a:gd name="connsiteX0" fmla="*/ 0 w 23046"/>
                        <a:gd name="connsiteY0" fmla="*/ 0 h 10107"/>
                        <a:gd name="connsiteX1" fmla="*/ 23046 w 23046"/>
                        <a:gd name="connsiteY1" fmla="*/ 0 h 10107"/>
                        <a:gd name="connsiteX2" fmla="*/ 23046 w 23046"/>
                        <a:gd name="connsiteY2" fmla="*/ 10108 h 10107"/>
                        <a:gd name="connsiteX3" fmla="*/ 0 w 23046"/>
                        <a:gd name="connsiteY3" fmla="*/ 10108 h 101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3046" h="10107">
                          <a:moveTo>
                            <a:pt x="0" y="0"/>
                          </a:moveTo>
                          <a:lnTo>
                            <a:pt x="23046" y="0"/>
                          </a:lnTo>
                          <a:lnTo>
                            <a:pt x="23046" y="10108"/>
                          </a:lnTo>
                          <a:lnTo>
                            <a:pt x="0" y="10108"/>
                          </a:lnTo>
                          <a:close/>
                        </a:path>
                      </a:pathLst>
                    </a:custGeom>
                    <a:solidFill>
                      <a:srgbClr val="5E7886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73" name="Freeform: Shape 272">
                    <a:extLst>
                      <a:ext uri="{FF2B5EF4-FFF2-40B4-BE49-F238E27FC236}">
                        <a16:creationId xmlns:a16="http://schemas.microsoft.com/office/drawing/2014/main" id="{8BEDA33F-A476-9EE6-D351-0B7124A58DF0}"/>
                      </a:ext>
                    </a:extLst>
                  </p:cNvPr>
                  <p:cNvSpPr/>
                  <p:nvPr/>
                </p:nvSpPr>
                <p:spPr>
                  <a:xfrm>
                    <a:off x="11050831" y="3367367"/>
                    <a:ext cx="69003" cy="95823"/>
                  </a:xfrm>
                  <a:custGeom>
                    <a:avLst/>
                    <a:gdLst>
                      <a:gd name="connsiteX0" fmla="*/ 35041 w 69003"/>
                      <a:gd name="connsiteY0" fmla="*/ 95823 h 95823"/>
                      <a:gd name="connsiteX1" fmla="*/ 69004 w 69003"/>
                      <a:gd name="connsiteY1" fmla="*/ 95823 h 95823"/>
                      <a:gd name="connsiteX2" fmla="*/ 69004 w 69003"/>
                      <a:gd name="connsiteY2" fmla="*/ 0 h 95823"/>
                      <a:gd name="connsiteX3" fmla="*/ 35041 w 69003"/>
                      <a:gd name="connsiteY3" fmla="*/ 0 h 95823"/>
                      <a:gd name="connsiteX4" fmla="*/ 0 w 69003"/>
                      <a:gd name="connsiteY4" fmla="*/ 35041 h 95823"/>
                      <a:gd name="connsiteX5" fmla="*/ 0 w 69003"/>
                      <a:gd name="connsiteY5" fmla="*/ 60917 h 95823"/>
                      <a:gd name="connsiteX6" fmla="*/ 35041 w 69003"/>
                      <a:gd name="connsiteY6" fmla="*/ 95823 h 95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003" h="95823">
                        <a:moveTo>
                          <a:pt x="35041" y="95823"/>
                        </a:moveTo>
                        <a:lnTo>
                          <a:pt x="69004" y="95823"/>
                        </a:lnTo>
                        <a:lnTo>
                          <a:pt x="69004" y="0"/>
                        </a:lnTo>
                        <a:lnTo>
                          <a:pt x="35041" y="0"/>
                        </a:lnTo>
                        <a:cubicBezTo>
                          <a:pt x="15768" y="0"/>
                          <a:pt x="0" y="15634"/>
                          <a:pt x="0" y="35041"/>
                        </a:cubicBezTo>
                        <a:lnTo>
                          <a:pt x="0" y="60917"/>
                        </a:lnTo>
                        <a:cubicBezTo>
                          <a:pt x="0" y="80190"/>
                          <a:pt x="15768" y="95823"/>
                          <a:pt x="35041" y="95823"/>
                        </a:cubicBez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274" name="Graphic 11">
                    <a:extLst>
                      <a:ext uri="{FF2B5EF4-FFF2-40B4-BE49-F238E27FC236}">
                        <a16:creationId xmlns:a16="http://schemas.microsoft.com/office/drawing/2014/main" id="{F24AC162-F33E-63D0-6DBC-579590E62302}"/>
                      </a:ext>
                    </a:extLst>
                  </p:cNvPr>
                  <p:cNvGrpSpPr/>
                  <p:nvPr/>
                </p:nvGrpSpPr>
                <p:grpSpPr>
                  <a:xfrm>
                    <a:off x="11147840" y="3158065"/>
                    <a:ext cx="123074" cy="404317"/>
                    <a:chOff x="11147840" y="3158065"/>
                    <a:chExt cx="123074" cy="404317"/>
                  </a:xfrm>
                </p:grpSpPr>
                <p:sp>
                  <p:nvSpPr>
                    <p:cNvPr id="276" name="Freeform: Shape 275">
                      <a:extLst>
                        <a:ext uri="{FF2B5EF4-FFF2-40B4-BE49-F238E27FC236}">
                          <a16:creationId xmlns:a16="http://schemas.microsoft.com/office/drawing/2014/main" id="{48D06045-A093-B94D-EFB3-A1BD97002D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204337" y="3495131"/>
                      <a:ext cx="35310" cy="67251"/>
                    </a:xfrm>
                    <a:custGeom>
                      <a:avLst/>
                      <a:gdLst>
                        <a:gd name="connsiteX0" fmla="*/ 0 w 35310"/>
                        <a:gd name="connsiteY0" fmla="*/ 0 h 67251"/>
                        <a:gd name="connsiteX1" fmla="*/ 35310 w 35310"/>
                        <a:gd name="connsiteY1" fmla="*/ 0 h 67251"/>
                        <a:gd name="connsiteX2" fmla="*/ 35310 w 35310"/>
                        <a:gd name="connsiteY2" fmla="*/ 67252 h 67251"/>
                        <a:gd name="connsiteX3" fmla="*/ 0 w 35310"/>
                        <a:gd name="connsiteY3" fmla="*/ 67252 h 672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5310" h="67251">
                          <a:moveTo>
                            <a:pt x="0" y="0"/>
                          </a:moveTo>
                          <a:lnTo>
                            <a:pt x="35310" y="0"/>
                          </a:lnTo>
                          <a:lnTo>
                            <a:pt x="35310" y="67252"/>
                          </a:lnTo>
                          <a:lnTo>
                            <a:pt x="0" y="67252"/>
                          </a:ln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77" name="Freeform: Shape 276">
                      <a:extLst>
                        <a:ext uri="{FF2B5EF4-FFF2-40B4-BE49-F238E27FC236}">
                          <a16:creationId xmlns:a16="http://schemas.microsoft.com/office/drawing/2014/main" id="{1763E15E-9048-6D00-75CA-852BE303DD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94633" y="3180033"/>
                      <a:ext cx="76281" cy="315098"/>
                    </a:xfrm>
                    <a:custGeom>
                      <a:avLst/>
                      <a:gdLst>
                        <a:gd name="connsiteX0" fmla="*/ 54583 w 76281"/>
                        <a:gd name="connsiteY0" fmla="*/ 315098 h 315098"/>
                        <a:gd name="connsiteX1" fmla="*/ 0 w 76281"/>
                        <a:gd name="connsiteY1" fmla="*/ 315098 h 315098"/>
                        <a:gd name="connsiteX2" fmla="*/ 0 w 76281"/>
                        <a:gd name="connsiteY2" fmla="*/ 76820 h 315098"/>
                        <a:gd name="connsiteX3" fmla="*/ 9704 w 76281"/>
                        <a:gd name="connsiteY3" fmla="*/ 35580 h 315098"/>
                        <a:gd name="connsiteX4" fmla="*/ 27494 w 76281"/>
                        <a:gd name="connsiteY4" fmla="*/ 0 h 315098"/>
                        <a:gd name="connsiteX5" fmla="*/ 76281 w 76281"/>
                        <a:gd name="connsiteY5" fmla="*/ 24394 h 315098"/>
                        <a:gd name="connsiteX6" fmla="*/ 64286 w 76281"/>
                        <a:gd name="connsiteY6" fmla="*/ 48383 h 315098"/>
                        <a:gd name="connsiteX7" fmla="*/ 54583 w 76281"/>
                        <a:gd name="connsiteY7" fmla="*/ 89624 h 315098"/>
                        <a:gd name="connsiteX8" fmla="*/ 54583 w 76281"/>
                        <a:gd name="connsiteY8" fmla="*/ 315098 h 315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6281" h="315098">
                          <a:moveTo>
                            <a:pt x="54583" y="315098"/>
                          </a:moveTo>
                          <a:lnTo>
                            <a:pt x="0" y="315098"/>
                          </a:lnTo>
                          <a:lnTo>
                            <a:pt x="0" y="76820"/>
                          </a:lnTo>
                          <a:cubicBezTo>
                            <a:pt x="0" y="62534"/>
                            <a:pt x="3369" y="48383"/>
                            <a:pt x="9704" y="35580"/>
                          </a:cubicBezTo>
                          <a:lnTo>
                            <a:pt x="27494" y="0"/>
                          </a:lnTo>
                          <a:lnTo>
                            <a:pt x="76281" y="24394"/>
                          </a:lnTo>
                          <a:lnTo>
                            <a:pt x="64286" y="48383"/>
                          </a:lnTo>
                          <a:cubicBezTo>
                            <a:pt x="57952" y="61187"/>
                            <a:pt x="54583" y="75338"/>
                            <a:pt x="54583" y="89624"/>
                          </a:cubicBezTo>
                          <a:lnTo>
                            <a:pt x="54583" y="315098"/>
                          </a:lnTo>
                          <a:close/>
                        </a:path>
                      </a:pathLst>
                    </a:custGeom>
                    <a:solidFill>
                      <a:srgbClr val="22324E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78" name="Freeform: Shape 277">
                      <a:extLst>
                        <a:ext uri="{FF2B5EF4-FFF2-40B4-BE49-F238E27FC236}">
                          <a16:creationId xmlns:a16="http://schemas.microsoft.com/office/drawing/2014/main" id="{96D31E79-BFA6-5041-B47C-8599C1FCDC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70779" y="3158065"/>
                      <a:ext cx="100136" cy="46361"/>
                    </a:xfrm>
                    <a:custGeom>
                      <a:avLst/>
                      <a:gdLst>
                        <a:gd name="connsiteX0" fmla="*/ 0 w 100136"/>
                        <a:gd name="connsiteY0" fmla="*/ 0 h 46361"/>
                        <a:gd name="connsiteX1" fmla="*/ 100136 w 100136"/>
                        <a:gd name="connsiteY1" fmla="*/ 0 h 46361"/>
                        <a:gd name="connsiteX2" fmla="*/ 100136 w 100136"/>
                        <a:gd name="connsiteY2" fmla="*/ 46362 h 46361"/>
                        <a:gd name="connsiteX3" fmla="*/ 0 w 100136"/>
                        <a:gd name="connsiteY3" fmla="*/ 46362 h 46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0136" h="46361">
                          <a:moveTo>
                            <a:pt x="0" y="0"/>
                          </a:moveTo>
                          <a:lnTo>
                            <a:pt x="100136" y="0"/>
                          </a:lnTo>
                          <a:lnTo>
                            <a:pt x="100136" y="46362"/>
                          </a:lnTo>
                          <a:lnTo>
                            <a:pt x="0" y="46362"/>
                          </a:lnTo>
                          <a:close/>
                        </a:path>
                      </a:pathLst>
                    </a:custGeom>
                    <a:solidFill>
                      <a:srgbClr val="32677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79" name="Freeform: Shape 278">
                      <a:extLst>
                        <a:ext uri="{FF2B5EF4-FFF2-40B4-BE49-F238E27FC236}">
                          <a16:creationId xmlns:a16="http://schemas.microsoft.com/office/drawing/2014/main" id="{D62CE27E-CABC-8D1B-44C3-3645D149B5B7}"/>
                        </a:ext>
                      </a:extLst>
                    </p:cNvPr>
                    <p:cNvSpPr/>
                    <p:nvPr/>
                  </p:nvSpPr>
                  <p:spPr>
                    <a:xfrm rot="-10800000">
                      <a:off x="11147840" y="3176138"/>
                      <a:ext cx="23046" cy="10107"/>
                    </a:xfrm>
                    <a:custGeom>
                      <a:avLst/>
                      <a:gdLst>
                        <a:gd name="connsiteX0" fmla="*/ 0 w 23046"/>
                        <a:gd name="connsiteY0" fmla="*/ 0 h 10107"/>
                        <a:gd name="connsiteX1" fmla="*/ 23046 w 23046"/>
                        <a:gd name="connsiteY1" fmla="*/ 0 h 10107"/>
                        <a:gd name="connsiteX2" fmla="*/ 23046 w 23046"/>
                        <a:gd name="connsiteY2" fmla="*/ 10108 h 10107"/>
                        <a:gd name="connsiteX3" fmla="*/ 0 w 23046"/>
                        <a:gd name="connsiteY3" fmla="*/ 10108 h 101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3046" h="10107">
                          <a:moveTo>
                            <a:pt x="0" y="0"/>
                          </a:moveTo>
                          <a:lnTo>
                            <a:pt x="23046" y="0"/>
                          </a:lnTo>
                          <a:lnTo>
                            <a:pt x="23046" y="10108"/>
                          </a:lnTo>
                          <a:lnTo>
                            <a:pt x="0" y="10108"/>
                          </a:lnTo>
                          <a:close/>
                        </a:path>
                      </a:pathLst>
                    </a:custGeom>
                    <a:solidFill>
                      <a:srgbClr val="5E7886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E41A5100-F54A-4495-52EB-C83D8BEB93A9}"/>
                      </a:ext>
                    </a:extLst>
                  </p:cNvPr>
                  <p:cNvSpPr/>
                  <p:nvPr/>
                </p:nvSpPr>
                <p:spPr>
                  <a:xfrm>
                    <a:off x="11220779" y="3367367"/>
                    <a:ext cx="69003" cy="95823"/>
                  </a:xfrm>
                  <a:custGeom>
                    <a:avLst/>
                    <a:gdLst>
                      <a:gd name="connsiteX0" fmla="*/ 35041 w 69003"/>
                      <a:gd name="connsiteY0" fmla="*/ 95823 h 95823"/>
                      <a:gd name="connsiteX1" fmla="*/ 69004 w 69003"/>
                      <a:gd name="connsiteY1" fmla="*/ 95823 h 95823"/>
                      <a:gd name="connsiteX2" fmla="*/ 69004 w 69003"/>
                      <a:gd name="connsiteY2" fmla="*/ 0 h 95823"/>
                      <a:gd name="connsiteX3" fmla="*/ 35041 w 69003"/>
                      <a:gd name="connsiteY3" fmla="*/ 0 h 95823"/>
                      <a:gd name="connsiteX4" fmla="*/ 0 w 69003"/>
                      <a:gd name="connsiteY4" fmla="*/ 35041 h 95823"/>
                      <a:gd name="connsiteX5" fmla="*/ 0 w 69003"/>
                      <a:gd name="connsiteY5" fmla="*/ 60917 h 95823"/>
                      <a:gd name="connsiteX6" fmla="*/ 35041 w 69003"/>
                      <a:gd name="connsiteY6" fmla="*/ 95823 h 95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003" h="95823">
                        <a:moveTo>
                          <a:pt x="35041" y="95823"/>
                        </a:moveTo>
                        <a:lnTo>
                          <a:pt x="69004" y="95823"/>
                        </a:lnTo>
                        <a:lnTo>
                          <a:pt x="69004" y="0"/>
                        </a:lnTo>
                        <a:lnTo>
                          <a:pt x="35041" y="0"/>
                        </a:lnTo>
                        <a:cubicBezTo>
                          <a:pt x="15769" y="0"/>
                          <a:pt x="0" y="15634"/>
                          <a:pt x="0" y="35041"/>
                        </a:cubicBezTo>
                        <a:lnTo>
                          <a:pt x="0" y="60917"/>
                        </a:lnTo>
                        <a:cubicBezTo>
                          <a:pt x="135" y="80190"/>
                          <a:pt x="15769" y="95823"/>
                          <a:pt x="35041" y="95823"/>
                        </a:cubicBez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38DA6E48-E928-BAE6-2616-05AD7F70217B}"/>
                    </a:ext>
                  </a:extLst>
                </p:cNvPr>
                <p:cNvSpPr/>
                <p:nvPr/>
              </p:nvSpPr>
              <p:spPr>
                <a:xfrm>
                  <a:off x="11152854" y="2829894"/>
                  <a:ext cx="173587" cy="173587"/>
                </a:xfrm>
                <a:custGeom>
                  <a:avLst/>
                  <a:gdLst>
                    <a:gd name="connsiteX0" fmla="*/ 173587 w 173587"/>
                    <a:gd name="connsiteY0" fmla="*/ 86793 h 173587"/>
                    <a:gd name="connsiteX1" fmla="*/ 86794 w 173587"/>
                    <a:gd name="connsiteY1" fmla="*/ 173587 h 173587"/>
                    <a:gd name="connsiteX2" fmla="*/ 0 w 173587"/>
                    <a:gd name="connsiteY2" fmla="*/ 86793 h 173587"/>
                    <a:gd name="connsiteX3" fmla="*/ 86794 w 173587"/>
                    <a:gd name="connsiteY3" fmla="*/ 0 h 173587"/>
                    <a:gd name="connsiteX4" fmla="*/ 173587 w 173587"/>
                    <a:gd name="connsiteY4" fmla="*/ 86793 h 173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587" h="173587">
                      <a:moveTo>
                        <a:pt x="173587" y="86793"/>
                      </a:moveTo>
                      <a:cubicBezTo>
                        <a:pt x="173587" y="134728"/>
                        <a:pt x="134728" y="173587"/>
                        <a:pt x="86794" y="173587"/>
                      </a:cubicBezTo>
                      <a:cubicBezTo>
                        <a:pt x="38859" y="173587"/>
                        <a:pt x="0" y="134728"/>
                        <a:pt x="0" y="86793"/>
                      </a:cubicBezTo>
                      <a:cubicBezTo>
                        <a:pt x="0" y="38859"/>
                        <a:pt x="38859" y="0"/>
                        <a:pt x="86794" y="0"/>
                      </a:cubicBezTo>
                      <a:cubicBezTo>
                        <a:pt x="134728" y="0"/>
                        <a:pt x="173587" y="38859"/>
                        <a:pt x="173587" y="86793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9B18E1AB-76B5-D1BA-9D46-8EAB23ADD7A7}"/>
                    </a:ext>
                  </a:extLst>
                </p:cNvPr>
                <p:cNvSpPr/>
                <p:nvPr/>
              </p:nvSpPr>
              <p:spPr>
                <a:xfrm>
                  <a:off x="10644626" y="3003077"/>
                  <a:ext cx="86524" cy="86523"/>
                </a:xfrm>
                <a:custGeom>
                  <a:avLst/>
                  <a:gdLst>
                    <a:gd name="connsiteX0" fmla="*/ 0 w 86524"/>
                    <a:gd name="connsiteY0" fmla="*/ 0 h 86523"/>
                    <a:gd name="connsiteX1" fmla="*/ 86524 w 86524"/>
                    <a:gd name="connsiteY1" fmla="*/ 0 h 86523"/>
                    <a:gd name="connsiteX2" fmla="*/ 86524 w 86524"/>
                    <a:gd name="connsiteY2" fmla="*/ 86524 h 86523"/>
                    <a:gd name="connsiteX3" fmla="*/ 0 w 86524"/>
                    <a:gd name="connsiteY3" fmla="*/ 86524 h 86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524" h="86523">
                      <a:moveTo>
                        <a:pt x="0" y="0"/>
                      </a:moveTo>
                      <a:lnTo>
                        <a:pt x="86524" y="0"/>
                      </a:lnTo>
                      <a:lnTo>
                        <a:pt x="86524" y="86524"/>
                      </a:lnTo>
                      <a:lnTo>
                        <a:pt x="0" y="8652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D6E4C0B7-3ED9-F4A4-97BE-EEB19470E04A}"/>
                    </a:ext>
                  </a:extLst>
                </p:cNvPr>
                <p:cNvSpPr/>
                <p:nvPr/>
              </p:nvSpPr>
              <p:spPr>
                <a:xfrm>
                  <a:off x="9421368" y="1255689"/>
                  <a:ext cx="1620764" cy="868643"/>
                </a:xfrm>
                <a:custGeom>
                  <a:avLst/>
                  <a:gdLst>
                    <a:gd name="connsiteX0" fmla="*/ 104106 w 1620764"/>
                    <a:gd name="connsiteY0" fmla="*/ 868401 h 868643"/>
                    <a:gd name="connsiteX1" fmla="*/ 10169 w 1620764"/>
                    <a:gd name="connsiteY1" fmla="*/ 814762 h 868643"/>
                    <a:gd name="connsiteX2" fmla="*/ 53836 w 1620764"/>
                    <a:gd name="connsiteY2" fmla="*/ 684571 h 868643"/>
                    <a:gd name="connsiteX3" fmla="*/ 1480404 w 1620764"/>
                    <a:gd name="connsiteY3" fmla="*/ 10170 h 868643"/>
                    <a:gd name="connsiteX4" fmla="*/ 1610595 w 1620764"/>
                    <a:gd name="connsiteY4" fmla="*/ 53836 h 868643"/>
                    <a:gd name="connsiteX5" fmla="*/ 1566928 w 1620764"/>
                    <a:gd name="connsiteY5" fmla="*/ 184026 h 868643"/>
                    <a:gd name="connsiteX6" fmla="*/ 140225 w 1620764"/>
                    <a:gd name="connsiteY6" fmla="*/ 858563 h 868643"/>
                    <a:gd name="connsiteX7" fmla="*/ 104106 w 1620764"/>
                    <a:gd name="connsiteY7" fmla="*/ 868401 h 8686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20764" h="868643">
                      <a:moveTo>
                        <a:pt x="104106" y="868401"/>
                      </a:moveTo>
                      <a:cubicBezTo>
                        <a:pt x="65965" y="871097"/>
                        <a:pt x="28229" y="851150"/>
                        <a:pt x="10169" y="814762"/>
                      </a:cubicBezTo>
                      <a:cubicBezTo>
                        <a:pt x="-13685" y="766783"/>
                        <a:pt x="5857" y="708426"/>
                        <a:pt x="53836" y="684571"/>
                      </a:cubicBezTo>
                      <a:lnTo>
                        <a:pt x="1480404" y="10170"/>
                      </a:lnTo>
                      <a:cubicBezTo>
                        <a:pt x="1528384" y="-13685"/>
                        <a:pt x="1586740" y="5857"/>
                        <a:pt x="1610595" y="53836"/>
                      </a:cubicBezTo>
                      <a:cubicBezTo>
                        <a:pt x="1634450" y="101815"/>
                        <a:pt x="1614907" y="160171"/>
                        <a:pt x="1566928" y="184026"/>
                      </a:cubicBezTo>
                      <a:lnTo>
                        <a:pt x="140225" y="858563"/>
                      </a:lnTo>
                      <a:cubicBezTo>
                        <a:pt x="128500" y="864223"/>
                        <a:pt x="116235" y="867593"/>
                        <a:pt x="104106" y="86840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  <p:grpSp>
              <p:nvGrpSpPr>
                <p:cNvPr id="260" name="Graphic 11">
                  <a:extLst>
                    <a:ext uri="{FF2B5EF4-FFF2-40B4-BE49-F238E27FC236}">
                      <a16:creationId xmlns:a16="http://schemas.microsoft.com/office/drawing/2014/main" id="{52B5398F-8767-659C-5876-27231093202D}"/>
                    </a:ext>
                  </a:extLst>
                </p:cNvPr>
                <p:cNvGrpSpPr/>
                <p:nvPr/>
              </p:nvGrpSpPr>
              <p:grpSpPr>
                <a:xfrm>
                  <a:off x="8766840" y="2021748"/>
                  <a:ext cx="752299" cy="541027"/>
                  <a:chOff x="8766840" y="2021748"/>
                  <a:chExt cx="752299" cy="541027"/>
                </a:xfrm>
              </p:grpSpPr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3D340651-B813-FCE8-AB81-C67B0642F693}"/>
                      </a:ext>
                    </a:extLst>
                  </p:cNvPr>
                  <p:cNvSpPr/>
                  <p:nvPr/>
                </p:nvSpPr>
                <p:spPr>
                  <a:xfrm>
                    <a:off x="9178118" y="2021748"/>
                    <a:ext cx="333525" cy="507361"/>
                  </a:xfrm>
                  <a:custGeom>
                    <a:avLst/>
                    <a:gdLst>
                      <a:gd name="connsiteX0" fmla="*/ 57191 w 333525"/>
                      <a:gd name="connsiteY0" fmla="*/ 504774 h 507361"/>
                      <a:gd name="connsiteX1" fmla="*/ 38727 w 333525"/>
                      <a:gd name="connsiteY1" fmla="*/ 507200 h 507361"/>
                      <a:gd name="connsiteX2" fmla="*/ 182 w 333525"/>
                      <a:gd name="connsiteY2" fmla="*/ 460838 h 507361"/>
                      <a:gd name="connsiteX3" fmla="*/ 10290 w 333525"/>
                      <a:gd name="connsiteY3" fmla="*/ 348707 h 507361"/>
                      <a:gd name="connsiteX4" fmla="*/ 276196 w 333525"/>
                      <a:gd name="connsiteY4" fmla="*/ 2611 h 507361"/>
                      <a:gd name="connsiteX5" fmla="*/ 330914 w 333525"/>
                      <a:gd name="connsiteY5" fmla="*/ 27948 h 507361"/>
                      <a:gd name="connsiteX6" fmla="*/ 305577 w 333525"/>
                      <a:gd name="connsiteY6" fmla="*/ 82666 h 507361"/>
                      <a:gd name="connsiteX7" fmla="*/ 95197 w 333525"/>
                      <a:gd name="connsiteY7" fmla="*/ 356389 h 507361"/>
                      <a:gd name="connsiteX8" fmla="*/ 85089 w 333525"/>
                      <a:gd name="connsiteY8" fmla="*/ 468520 h 507361"/>
                      <a:gd name="connsiteX9" fmla="*/ 57191 w 333525"/>
                      <a:gd name="connsiteY9" fmla="*/ 504774 h 507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33525" h="507361">
                        <a:moveTo>
                          <a:pt x="57191" y="504774"/>
                        </a:moveTo>
                        <a:cubicBezTo>
                          <a:pt x="51396" y="506930"/>
                          <a:pt x="45196" y="507739"/>
                          <a:pt x="38727" y="507200"/>
                        </a:cubicBezTo>
                        <a:cubicBezTo>
                          <a:pt x="15277" y="505043"/>
                          <a:pt x="-1974" y="484288"/>
                          <a:pt x="182" y="460838"/>
                        </a:cubicBezTo>
                        <a:lnTo>
                          <a:pt x="10290" y="348707"/>
                        </a:lnTo>
                        <a:cubicBezTo>
                          <a:pt x="24441" y="192371"/>
                          <a:pt x="128890" y="56520"/>
                          <a:pt x="276196" y="2611"/>
                        </a:cubicBezTo>
                        <a:cubicBezTo>
                          <a:pt x="298299" y="-5475"/>
                          <a:pt x="322828" y="5846"/>
                          <a:pt x="330914" y="27948"/>
                        </a:cubicBezTo>
                        <a:cubicBezTo>
                          <a:pt x="339000" y="50051"/>
                          <a:pt x="327680" y="74580"/>
                          <a:pt x="305577" y="82666"/>
                        </a:cubicBezTo>
                        <a:cubicBezTo>
                          <a:pt x="188998" y="125254"/>
                          <a:pt x="106518" y="232668"/>
                          <a:pt x="95197" y="356389"/>
                        </a:cubicBezTo>
                        <a:lnTo>
                          <a:pt x="85089" y="468520"/>
                        </a:lnTo>
                        <a:cubicBezTo>
                          <a:pt x="83472" y="485636"/>
                          <a:pt x="72151" y="499383"/>
                          <a:pt x="57191" y="50477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62" name="Freeform: Shape 261">
                    <a:extLst>
                      <a:ext uri="{FF2B5EF4-FFF2-40B4-BE49-F238E27FC236}">
                        <a16:creationId xmlns:a16="http://schemas.microsoft.com/office/drawing/2014/main" id="{AC1140F5-0C8F-199B-E9C0-A2064A5CB9A9}"/>
                      </a:ext>
                    </a:extLst>
                  </p:cNvPr>
                  <p:cNvSpPr/>
                  <p:nvPr/>
                </p:nvSpPr>
                <p:spPr>
                  <a:xfrm>
                    <a:off x="8837056" y="2247677"/>
                    <a:ext cx="682083" cy="315098"/>
                  </a:xfrm>
                  <a:custGeom>
                    <a:avLst/>
                    <a:gdLst>
                      <a:gd name="connsiteX0" fmla="*/ 639495 w 682083"/>
                      <a:gd name="connsiteY0" fmla="*/ 315098 h 315098"/>
                      <a:gd name="connsiteX1" fmla="*/ 252294 w 682083"/>
                      <a:gd name="connsiteY1" fmla="*/ 315098 h 315098"/>
                      <a:gd name="connsiteX2" fmla="*/ 163883 w 682083"/>
                      <a:gd name="connsiteY2" fmla="*/ 271432 h 315098"/>
                      <a:gd name="connsiteX3" fmla="*/ 8760 w 682083"/>
                      <a:gd name="connsiteY3" fmla="*/ 68195 h 315098"/>
                      <a:gd name="connsiteX4" fmla="*/ 42587 w 682083"/>
                      <a:gd name="connsiteY4" fmla="*/ 0 h 315098"/>
                      <a:gd name="connsiteX5" fmla="*/ 429789 w 682083"/>
                      <a:gd name="connsiteY5" fmla="*/ 0 h 315098"/>
                      <a:gd name="connsiteX6" fmla="*/ 518200 w 682083"/>
                      <a:gd name="connsiteY6" fmla="*/ 43666 h 315098"/>
                      <a:gd name="connsiteX7" fmla="*/ 673323 w 682083"/>
                      <a:gd name="connsiteY7" fmla="*/ 246903 h 315098"/>
                      <a:gd name="connsiteX8" fmla="*/ 639495 w 682083"/>
                      <a:gd name="connsiteY8" fmla="*/ 315098 h 315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2083" h="315098">
                        <a:moveTo>
                          <a:pt x="639495" y="315098"/>
                        </a:moveTo>
                        <a:lnTo>
                          <a:pt x="252294" y="315098"/>
                        </a:lnTo>
                        <a:cubicBezTo>
                          <a:pt x="217657" y="315098"/>
                          <a:pt x="184908" y="298926"/>
                          <a:pt x="163883" y="271432"/>
                        </a:cubicBezTo>
                        <a:lnTo>
                          <a:pt x="8760" y="68195"/>
                        </a:lnTo>
                        <a:cubicBezTo>
                          <a:pt x="-12535" y="40297"/>
                          <a:pt x="7412" y="0"/>
                          <a:pt x="42587" y="0"/>
                        </a:cubicBezTo>
                        <a:lnTo>
                          <a:pt x="429789" y="0"/>
                        </a:lnTo>
                        <a:cubicBezTo>
                          <a:pt x="464426" y="0"/>
                          <a:pt x="497175" y="16173"/>
                          <a:pt x="518200" y="43666"/>
                        </a:cubicBezTo>
                        <a:lnTo>
                          <a:pt x="673323" y="246903"/>
                        </a:lnTo>
                        <a:cubicBezTo>
                          <a:pt x="694618" y="274801"/>
                          <a:pt x="674671" y="315098"/>
                          <a:pt x="639495" y="315098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90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263" name="Graphic 11">
                    <a:extLst>
                      <a:ext uri="{FF2B5EF4-FFF2-40B4-BE49-F238E27FC236}">
                        <a16:creationId xmlns:a16="http://schemas.microsoft.com/office/drawing/2014/main" id="{3F1CE1C2-B370-F4B3-BDFD-03CA3B652612}"/>
                      </a:ext>
                    </a:extLst>
                  </p:cNvPr>
                  <p:cNvGrpSpPr/>
                  <p:nvPr/>
                </p:nvGrpSpPr>
                <p:grpSpPr>
                  <a:xfrm>
                    <a:off x="8766840" y="2247542"/>
                    <a:ext cx="682082" cy="315098"/>
                    <a:chOff x="8766840" y="2247542"/>
                    <a:chExt cx="682082" cy="315098"/>
                  </a:xfrm>
                </p:grpSpPr>
                <p:sp>
                  <p:nvSpPr>
                    <p:cNvPr id="264" name="Freeform: Shape 263">
                      <a:extLst>
                        <a:ext uri="{FF2B5EF4-FFF2-40B4-BE49-F238E27FC236}">
                          <a16:creationId xmlns:a16="http://schemas.microsoft.com/office/drawing/2014/main" id="{AA4648FB-5937-1229-1090-6E515B4865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94054" y="2274766"/>
                      <a:ext cx="627587" cy="260784"/>
                    </a:xfrm>
                    <a:custGeom>
                      <a:avLst/>
                      <a:gdLst>
                        <a:gd name="connsiteX0" fmla="*/ 225080 w 627587"/>
                        <a:gd name="connsiteY0" fmla="*/ 260785 h 260784"/>
                        <a:gd name="connsiteX1" fmla="*/ 158367 w 627587"/>
                        <a:gd name="connsiteY1" fmla="*/ 227766 h 260784"/>
                        <a:gd name="connsiteX2" fmla="*/ 3244 w 627587"/>
                        <a:gd name="connsiteY2" fmla="*/ 24528 h 260784"/>
                        <a:gd name="connsiteX3" fmla="*/ 1627 w 627587"/>
                        <a:gd name="connsiteY3" fmla="*/ 8491 h 260784"/>
                        <a:gd name="connsiteX4" fmla="*/ 15373 w 627587"/>
                        <a:gd name="connsiteY4" fmla="*/ 0 h 260784"/>
                        <a:gd name="connsiteX5" fmla="*/ 402575 w 627587"/>
                        <a:gd name="connsiteY5" fmla="*/ 0 h 260784"/>
                        <a:gd name="connsiteX6" fmla="*/ 469288 w 627587"/>
                        <a:gd name="connsiteY6" fmla="*/ 33019 h 260784"/>
                        <a:gd name="connsiteX7" fmla="*/ 624411 w 627587"/>
                        <a:gd name="connsiteY7" fmla="*/ 236256 h 260784"/>
                        <a:gd name="connsiteX8" fmla="*/ 625893 w 627587"/>
                        <a:gd name="connsiteY8" fmla="*/ 252294 h 260784"/>
                        <a:gd name="connsiteX9" fmla="*/ 612146 w 627587"/>
                        <a:gd name="connsiteY9" fmla="*/ 260785 h 260784"/>
                        <a:gd name="connsiteX10" fmla="*/ 225080 w 627587"/>
                        <a:gd name="connsiteY10" fmla="*/ 260785 h 2607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27587" h="260784">
                          <a:moveTo>
                            <a:pt x="225080" y="260785"/>
                          </a:moveTo>
                          <a:cubicBezTo>
                            <a:pt x="199069" y="260785"/>
                            <a:pt x="174136" y="248386"/>
                            <a:pt x="158367" y="227766"/>
                          </a:cubicBezTo>
                          <a:lnTo>
                            <a:pt x="3244" y="24528"/>
                          </a:lnTo>
                          <a:cubicBezTo>
                            <a:pt x="-2012" y="17655"/>
                            <a:pt x="414" y="11051"/>
                            <a:pt x="1627" y="8491"/>
                          </a:cubicBezTo>
                          <a:cubicBezTo>
                            <a:pt x="2839" y="5930"/>
                            <a:pt x="6748" y="0"/>
                            <a:pt x="15373" y="0"/>
                          </a:cubicBezTo>
                          <a:lnTo>
                            <a:pt x="402575" y="0"/>
                          </a:lnTo>
                          <a:cubicBezTo>
                            <a:pt x="428586" y="0"/>
                            <a:pt x="453519" y="12399"/>
                            <a:pt x="469288" y="33019"/>
                          </a:cubicBezTo>
                          <a:lnTo>
                            <a:pt x="624411" y="236256"/>
                          </a:lnTo>
                          <a:cubicBezTo>
                            <a:pt x="629532" y="243130"/>
                            <a:pt x="627241" y="249734"/>
                            <a:pt x="625893" y="252294"/>
                          </a:cubicBezTo>
                          <a:cubicBezTo>
                            <a:pt x="624681" y="254855"/>
                            <a:pt x="620772" y="260785"/>
                            <a:pt x="612146" y="260785"/>
                          </a:cubicBezTo>
                          <a:lnTo>
                            <a:pt x="225080" y="260785"/>
                          </a:lnTo>
                          <a:close/>
                        </a:path>
                      </a:pathLst>
                    </a:custGeom>
                    <a:solidFill>
                      <a:srgbClr val="FCF292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65" name="Freeform: Shape 264">
                      <a:extLst>
                        <a:ext uri="{FF2B5EF4-FFF2-40B4-BE49-F238E27FC236}">
                          <a16:creationId xmlns:a16="http://schemas.microsoft.com/office/drawing/2014/main" id="{6DAA8424-9BD5-E366-1F7E-680D1D314A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66840" y="2247542"/>
                      <a:ext cx="682082" cy="315098"/>
                    </a:xfrm>
                    <a:custGeom>
                      <a:avLst/>
                      <a:gdLst>
                        <a:gd name="connsiteX0" fmla="*/ 429789 w 682082"/>
                        <a:gd name="connsiteY0" fmla="*/ 54448 h 315098"/>
                        <a:gd name="connsiteX1" fmla="*/ 474938 w 682082"/>
                        <a:gd name="connsiteY1" fmla="*/ 76820 h 315098"/>
                        <a:gd name="connsiteX2" fmla="*/ 615371 w 682082"/>
                        <a:gd name="connsiteY2" fmla="*/ 260920 h 315098"/>
                        <a:gd name="connsiteX3" fmla="*/ 252294 w 682082"/>
                        <a:gd name="connsiteY3" fmla="*/ 260920 h 315098"/>
                        <a:gd name="connsiteX4" fmla="*/ 207145 w 682082"/>
                        <a:gd name="connsiteY4" fmla="*/ 238547 h 315098"/>
                        <a:gd name="connsiteX5" fmla="*/ 66712 w 682082"/>
                        <a:gd name="connsiteY5" fmla="*/ 54448 h 315098"/>
                        <a:gd name="connsiteX6" fmla="*/ 429789 w 682082"/>
                        <a:gd name="connsiteY6" fmla="*/ 54448 h 315098"/>
                        <a:gd name="connsiteX7" fmla="*/ 429789 w 682082"/>
                        <a:gd name="connsiteY7" fmla="*/ 0 h 315098"/>
                        <a:gd name="connsiteX8" fmla="*/ 42587 w 682082"/>
                        <a:gd name="connsiteY8" fmla="*/ 0 h 315098"/>
                        <a:gd name="connsiteX9" fmla="*/ 8760 w 682082"/>
                        <a:gd name="connsiteY9" fmla="*/ 68195 h 315098"/>
                        <a:gd name="connsiteX10" fmla="*/ 163883 w 682082"/>
                        <a:gd name="connsiteY10" fmla="*/ 271432 h 315098"/>
                        <a:gd name="connsiteX11" fmla="*/ 252294 w 682082"/>
                        <a:gd name="connsiteY11" fmla="*/ 315098 h 315098"/>
                        <a:gd name="connsiteX12" fmla="*/ 639495 w 682082"/>
                        <a:gd name="connsiteY12" fmla="*/ 315098 h 315098"/>
                        <a:gd name="connsiteX13" fmla="*/ 673323 w 682082"/>
                        <a:gd name="connsiteY13" fmla="*/ 246903 h 315098"/>
                        <a:gd name="connsiteX14" fmla="*/ 518200 w 682082"/>
                        <a:gd name="connsiteY14" fmla="*/ 43666 h 315098"/>
                        <a:gd name="connsiteX15" fmla="*/ 429789 w 682082"/>
                        <a:gd name="connsiteY15" fmla="*/ 0 h 315098"/>
                        <a:gd name="connsiteX16" fmla="*/ 429789 w 682082"/>
                        <a:gd name="connsiteY16" fmla="*/ 0 h 315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82082" h="315098">
                          <a:moveTo>
                            <a:pt x="429789" y="54448"/>
                          </a:moveTo>
                          <a:cubicBezTo>
                            <a:pt x="447309" y="54448"/>
                            <a:pt x="464291" y="62804"/>
                            <a:pt x="474938" y="76820"/>
                          </a:cubicBezTo>
                          <a:lnTo>
                            <a:pt x="615371" y="260920"/>
                          </a:lnTo>
                          <a:lnTo>
                            <a:pt x="252294" y="260920"/>
                          </a:lnTo>
                          <a:cubicBezTo>
                            <a:pt x="234773" y="260920"/>
                            <a:pt x="217792" y="252564"/>
                            <a:pt x="207145" y="238547"/>
                          </a:cubicBezTo>
                          <a:lnTo>
                            <a:pt x="66712" y="54448"/>
                          </a:lnTo>
                          <a:lnTo>
                            <a:pt x="429789" y="54448"/>
                          </a:lnTo>
                          <a:moveTo>
                            <a:pt x="429789" y="0"/>
                          </a:moveTo>
                          <a:lnTo>
                            <a:pt x="42587" y="0"/>
                          </a:lnTo>
                          <a:cubicBezTo>
                            <a:pt x="7412" y="0"/>
                            <a:pt x="-12535" y="40297"/>
                            <a:pt x="8760" y="68195"/>
                          </a:cubicBezTo>
                          <a:lnTo>
                            <a:pt x="163883" y="271432"/>
                          </a:lnTo>
                          <a:cubicBezTo>
                            <a:pt x="184907" y="298925"/>
                            <a:pt x="217657" y="315098"/>
                            <a:pt x="252294" y="315098"/>
                          </a:cubicBezTo>
                          <a:lnTo>
                            <a:pt x="639495" y="315098"/>
                          </a:lnTo>
                          <a:cubicBezTo>
                            <a:pt x="674671" y="315098"/>
                            <a:pt x="694617" y="274801"/>
                            <a:pt x="673323" y="246903"/>
                          </a:cubicBezTo>
                          <a:lnTo>
                            <a:pt x="518200" y="43666"/>
                          </a:lnTo>
                          <a:cubicBezTo>
                            <a:pt x="497175" y="16173"/>
                            <a:pt x="464561" y="0"/>
                            <a:pt x="429789" y="0"/>
                          </a:cubicBezTo>
                          <a:lnTo>
                            <a:pt x="429789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  <p:grpSp>
            <p:nvGrpSpPr>
              <p:cNvPr id="79" name="Graphic 11">
                <a:extLst>
                  <a:ext uri="{FF2B5EF4-FFF2-40B4-BE49-F238E27FC236}">
                    <a16:creationId xmlns:a16="http://schemas.microsoft.com/office/drawing/2014/main" id="{145499E1-2D94-3DDC-C507-F2B97CF0EC8F}"/>
                  </a:ext>
                </a:extLst>
              </p:cNvPr>
              <p:cNvGrpSpPr/>
              <p:nvPr/>
            </p:nvGrpSpPr>
            <p:grpSpPr>
              <a:xfrm>
                <a:off x="7908114" y="2974775"/>
                <a:ext cx="3548164" cy="2488305"/>
                <a:chOff x="7908114" y="2974775"/>
                <a:chExt cx="3548164" cy="2488305"/>
              </a:xfrm>
            </p:grpSpPr>
            <p:grpSp>
              <p:nvGrpSpPr>
                <p:cNvPr id="80" name="Graphic 11">
                  <a:extLst>
                    <a:ext uri="{FF2B5EF4-FFF2-40B4-BE49-F238E27FC236}">
                      <a16:creationId xmlns:a16="http://schemas.microsoft.com/office/drawing/2014/main" id="{5C275059-1B4B-C38E-F26D-253BDAC80619}"/>
                    </a:ext>
                  </a:extLst>
                </p:cNvPr>
                <p:cNvGrpSpPr/>
                <p:nvPr/>
              </p:nvGrpSpPr>
              <p:grpSpPr>
                <a:xfrm>
                  <a:off x="9227492" y="3914948"/>
                  <a:ext cx="1102709" cy="587608"/>
                  <a:chOff x="9227492" y="3914948"/>
                  <a:chExt cx="1102709" cy="587608"/>
                </a:xfrm>
              </p:grpSpPr>
              <p:sp>
                <p:nvSpPr>
                  <p:cNvPr id="246" name="Freeform: Shape 245">
                    <a:extLst>
                      <a:ext uri="{FF2B5EF4-FFF2-40B4-BE49-F238E27FC236}">
                        <a16:creationId xmlns:a16="http://schemas.microsoft.com/office/drawing/2014/main" id="{EFD2968E-C56F-F1BA-AC32-992CE7051B46}"/>
                      </a:ext>
                    </a:extLst>
                  </p:cNvPr>
                  <p:cNvSpPr/>
                  <p:nvPr/>
                </p:nvSpPr>
                <p:spPr>
                  <a:xfrm>
                    <a:off x="9227492" y="4051338"/>
                    <a:ext cx="543403" cy="451218"/>
                  </a:xfrm>
                  <a:custGeom>
                    <a:avLst/>
                    <a:gdLst>
                      <a:gd name="connsiteX0" fmla="*/ 543403 w 543403"/>
                      <a:gd name="connsiteY0" fmla="*/ 0 h 451218"/>
                      <a:gd name="connsiteX1" fmla="*/ 309707 w 543403"/>
                      <a:gd name="connsiteY1" fmla="*/ 0 h 451218"/>
                      <a:gd name="connsiteX2" fmla="*/ 0 w 543403"/>
                      <a:gd name="connsiteY2" fmla="*/ 451219 h 451218"/>
                      <a:gd name="connsiteX3" fmla="*/ 233561 w 543403"/>
                      <a:gd name="connsiteY3" fmla="*/ 451219 h 45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3403" h="451218">
                        <a:moveTo>
                          <a:pt x="543403" y="0"/>
                        </a:moveTo>
                        <a:lnTo>
                          <a:pt x="309707" y="0"/>
                        </a:lnTo>
                        <a:lnTo>
                          <a:pt x="0" y="451219"/>
                        </a:lnTo>
                        <a:lnTo>
                          <a:pt x="233561" y="451219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47" name="Freeform: Shape 246">
                    <a:extLst>
                      <a:ext uri="{FF2B5EF4-FFF2-40B4-BE49-F238E27FC236}">
                        <a16:creationId xmlns:a16="http://schemas.microsoft.com/office/drawing/2014/main" id="{1FA1859B-F515-BC33-F6AC-8767108BF950}"/>
                      </a:ext>
                    </a:extLst>
                  </p:cNvPr>
                  <p:cNvSpPr/>
                  <p:nvPr/>
                </p:nvSpPr>
                <p:spPr>
                  <a:xfrm>
                    <a:off x="9399462" y="4051338"/>
                    <a:ext cx="377768" cy="451218"/>
                  </a:xfrm>
                  <a:custGeom>
                    <a:avLst/>
                    <a:gdLst>
                      <a:gd name="connsiteX0" fmla="*/ 377768 w 377768"/>
                      <a:gd name="connsiteY0" fmla="*/ 0 h 451218"/>
                      <a:gd name="connsiteX1" fmla="*/ 309708 w 377768"/>
                      <a:gd name="connsiteY1" fmla="*/ 0 h 451218"/>
                      <a:gd name="connsiteX2" fmla="*/ 0 w 377768"/>
                      <a:gd name="connsiteY2" fmla="*/ 451219 h 451218"/>
                      <a:gd name="connsiteX3" fmla="*/ 68060 w 377768"/>
                      <a:gd name="connsiteY3" fmla="*/ 451219 h 45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7768" h="451218">
                        <a:moveTo>
                          <a:pt x="377768" y="0"/>
                        </a:moveTo>
                        <a:lnTo>
                          <a:pt x="309708" y="0"/>
                        </a:lnTo>
                        <a:lnTo>
                          <a:pt x="0" y="451219"/>
                        </a:lnTo>
                        <a:lnTo>
                          <a:pt x="68060" y="451219"/>
                        </a:ln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48" name="Freeform: Shape 247">
                    <a:extLst>
                      <a:ext uri="{FF2B5EF4-FFF2-40B4-BE49-F238E27FC236}">
                        <a16:creationId xmlns:a16="http://schemas.microsoft.com/office/drawing/2014/main" id="{D3A2E4F6-8B18-CC55-FD1C-A83846B37706}"/>
                      </a:ext>
                    </a:extLst>
                  </p:cNvPr>
                  <p:cNvSpPr/>
                  <p:nvPr/>
                </p:nvSpPr>
                <p:spPr>
                  <a:xfrm>
                    <a:off x="9667120" y="3914948"/>
                    <a:ext cx="663081" cy="136254"/>
                  </a:xfrm>
                  <a:custGeom>
                    <a:avLst/>
                    <a:gdLst>
                      <a:gd name="connsiteX0" fmla="*/ 526691 w 663081"/>
                      <a:gd name="connsiteY0" fmla="*/ 0 h 136254"/>
                      <a:gd name="connsiteX1" fmla="*/ 163075 w 663081"/>
                      <a:gd name="connsiteY1" fmla="*/ 0 h 136254"/>
                      <a:gd name="connsiteX2" fmla="*/ 49192 w 663081"/>
                      <a:gd name="connsiteY2" fmla="*/ 61456 h 136254"/>
                      <a:gd name="connsiteX3" fmla="*/ 0 w 663081"/>
                      <a:gd name="connsiteY3" fmla="*/ 136255 h 136254"/>
                      <a:gd name="connsiteX4" fmla="*/ 663082 w 663081"/>
                      <a:gd name="connsiteY4" fmla="*/ 136255 h 136254"/>
                      <a:gd name="connsiteX5" fmla="*/ 663082 w 663081"/>
                      <a:gd name="connsiteY5" fmla="*/ 136255 h 136254"/>
                      <a:gd name="connsiteX6" fmla="*/ 526691 w 663081"/>
                      <a:gd name="connsiteY6" fmla="*/ 0 h 136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3081" h="136254">
                        <a:moveTo>
                          <a:pt x="526691" y="0"/>
                        </a:moveTo>
                        <a:lnTo>
                          <a:pt x="163075" y="0"/>
                        </a:lnTo>
                        <a:cubicBezTo>
                          <a:pt x="117117" y="0"/>
                          <a:pt x="74394" y="23046"/>
                          <a:pt x="49192" y="61456"/>
                        </a:cubicBezTo>
                        <a:lnTo>
                          <a:pt x="0" y="136255"/>
                        </a:lnTo>
                        <a:lnTo>
                          <a:pt x="663082" y="136255"/>
                        </a:lnTo>
                        <a:lnTo>
                          <a:pt x="663082" y="136255"/>
                        </a:lnTo>
                        <a:cubicBezTo>
                          <a:pt x="662947" y="61052"/>
                          <a:pt x="601895" y="0"/>
                          <a:pt x="526691" y="0"/>
                        </a:cubicBez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49" name="Freeform: Shape 248">
                    <a:extLst>
                      <a:ext uri="{FF2B5EF4-FFF2-40B4-BE49-F238E27FC236}">
                        <a16:creationId xmlns:a16="http://schemas.microsoft.com/office/drawing/2014/main" id="{E8A88705-0023-ABE4-2BC9-F8302D899C3B}"/>
                      </a:ext>
                    </a:extLst>
                  </p:cNvPr>
                  <p:cNvSpPr/>
                  <p:nvPr/>
                </p:nvSpPr>
                <p:spPr>
                  <a:xfrm>
                    <a:off x="9532483" y="3914948"/>
                    <a:ext cx="663081" cy="136254"/>
                  </a:xfrm>
                  <a:custGeom>
                    <a:avLst/>
                    <a:gdLst>
                      <a:gd name="connsiteX0" fmla="*/ 526691 w 663081"/>
                      <a:gd name="connsiteY0" fmla="*/ 0 h 136254"/>
                      <a:gd name="connsiteX1" fmla="*/ 163075 w 663081"/>
                      <a:gd name="connsiteY1" fmla="*/ 0 h 136254"/>
                      <a:gd name="connsiteX2" fmla="*/ 49192 w 663081"/>
                      <a:gd name="connsiteY2" fmla="*/ 61456 h 136254"/>
                      <a:gd name="connsiteX3" fmla="*/ 0 w 663081"/>
                      <a:gd name="connsiteY3" fmla="*/ 136255 h 136254"/>
                      <a:gd name="connsiteX4" fmla="*/ 663081 w 663081"/>
                      <a:gd name="connsiteY4" fmla="*/ 136255 h 136254"/>
                      <a:gd name="connsiteX5" fmla="*/ 663081 w 663081"/>
                      <a:gd name="connsiteY5" fmla="*/ 136255 h 136254"/>
                      <a:gd name="connsiteX6" fmla="*/ 526691 w 663081"/>
                      <a:gd name="connsiteY6" fmla="*/ 0 h 136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3081" h="136254">
                        <a:moveTo>
                          <a:pt x="526691" y="0"/>
                        </a:moveTo>
                        <a:lnTo>
                          <a:pt x="163075" y="0"/>
                        </a:lnTo>
                        <a:cubicBezTo>
                          <a:pt x="117117" y="0"/>
                          <a:pt x="74394" y="23046"/>
                          <a:pt x="49192" y="61456"/>
                        </a:cubicBezTo>
                        <a:lnTo>
                          <a:pt x="0" y="136255"/>
                        </a:lnTo>
                        <a:lnTo>
                          <a:pt x="663081" y="136255"/>
                        </a:lnTo>
                        <a:lnTo>
                          <a:pt x="663081" y="136255"/>
                        </a:lnTo>
                        <a:cubicBezTo>
                          <a:pt x="663081" y="61052"/>
                          <a:pt x="602029" y="0"/>
                          <a:pt x="52669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3562C4C0-F888-5778-64C1-256C83C8DDFA}"/>
                    </a:ext>
                  </a:extLst>
                </p:cNvPr>
                <p:cNvSpPr/>
                <p:nvPr userDrawn="1"/>
              </p:nvSpPr>
              <p:spPr>
                <a:xfrm rot="-1951989">
                  <a:off x="8361828" y="3056978"/>
                  <a:ext cx="189494" cy="553254"/>
                </a:xfrm>
                <a:custGeom>
                  <a:avLst/>
                  <a:gdLst>
                    <a:gd name="connsiteX0" fmla="*/ 0 w 189494"/>
                    <a:gd name="connsiteY0" fmla="*/ 0 h 553254"/>
                    <a:gd name="connsiteX1" fmla="*/ 189495 w 189494"/>
                    <a:gd name="connsiteY1" fmla="*/ 0 h 553254"/>
                    <a:gd name="connsiteX2" fmla="*/ 189495 w 189494"/>
                    <a:gd name="connsiteY2" fmla="*/ 553254 h 553254"/>
                    <a:gd name="connsiteX3" fmla="*/ 0 w 189494"/>
                    <a:gd name="connsiteY3" fmla="*/ 553254 h 553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494" h="553254">
                      <a:moveTo>
                        <a:pt x="0" y="0"/>
                      </a:moveTo>
                      <a:lnTo>
                        <a:pt x="189495" y="0"/>
                      </a:lnTo>
                      <a:lnTo>
                        <a:pt x="189495" y="553254"/>
                      </a:lnTo>
                      <a:lnTo>
                        <a:pt x="0" y="553254"/>
                      </a:lnTo>
                      <a:close/>
                    </a:path>
                  </a:pathLst>
                </a:custGeom>
                <a:solidFill>
                  <a:srgbClr val="32677F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64D77CE1-E13D-E449-5826-2ABD895D32C1}"/>
                    </a:ext>
                  </a:extLst>
                </p:cNvPr>
                <p:cNvSpPr/>
                <p:nvPr/>
              </p:nvSpPr>
              <p:spPr>
                <a:xfrm rot="8848011">
                  <a:off x="8322810" y="3123825"/>
                  <a:ext cx="58223" cy="553254"/>
                </a:xfrm>
                <a:custGeom>
                  <a:avLst/>
                  <a:gdLst>
                    <a:gd name="connsiteX0" fmla="*/ 0 w 58223"/>
                    <a:gd name="connsiteY0" fmla="*/ 0 h 553254"/>
                    <a:gd name="connsiteX1" fmla="*/ 58223 w 58223"/>
                    <a:gd name="connsiteY1" fmla="*/ 0 h 553254"/>
                    <a:gd name="connsiteX2" fmla="*/ 58223 w 58223"/>
                    <a:gd name="connsiteY2" fmla="*/ 553254 h 553254"/>
                    <a:gd name="connsiteX3" fmla="*/ 0 w 58223"/>
                    <a:gd name="connsiteY3" fmla="*/ 553254 h 553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223" h="553254">
                      <a:moveTo>
                        <a:pt x="0" y="0"/>
                      </a:moveTo>
                      <a:lnTo>
                        <a:pt x="58223" y="0"/>
                      </a:lnTo>
                      <a:lnTo>
                        <a:pt x="58223" y="553254"/>
                      </a:lnTo>
                      <a:lnTo>
                        <a:pt x="0" y="553254"/>
                      </a:lnTo>
                      <a:close/>
                    </a:path>
                  </a:pathLst>
                </a:custGeom>
                <a:solidFill>
                  <a:srgbClr val="22324E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4B53F46A-AECC-C146-1389-DCFAC73AFA1C}"/>
                    </a:ext>
                  </a:extLst>
                </p:cNvPr>
                <p:cNvSpPr/>
                <p:nvPr/>
              </p:nvSpPr>
              <p:spPr>
                <a:xfrm>
                  <a:off x="9005926" y="5204856"/>
                  <a:ext cx="1896116" cy="258224"/>
                </a:xfrm>
                <a:custGeom>
                  <a:avLst/>
                  <a:gdLst>
                    <a:gd name="connsiteX0" fmla="*/ 1637892 w 1896116"/>
                    <a:gd name="connsiteY0" fmla="*/ 0 h 258224"/>
                    <a:gd name="connsiteX1" fmla="*/ 0 w 1896116"/>
                    <a:gd name="connsiteY1" fmla="*/ 0 h 258224"/>
                    <a:gd name="connsiteX2" fmla="*/ 0 w 1896116"/>
                    <a:gd name="connsiteY2" fmla="*/ 258224 h 258224"/>
                    <a:gd name="connsiteX3" fmla="*/ 1896116 w 1896116"/>
                    <a:gd name="connsiteY3" fmla="*/ 258224 h 258224"/>
                    <a:gd name="connsiteX4" fmla="*/ 1896116 w 1896116"/>
                    <a:gd name="connsiteY4" fmla="*/ 258224 h 258224"/>
                    <a:gd name="connsiteX5" fmla="*/ 1637892 w 1896116"/>
                    <a:gd name="connsiteY5" fmla="*/ 0 h 258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96116" h="258224">
                      <a:moveTo>
                        <a:pt x="1637892" y="0"/>
                      </a:moveTo>
                      <a:lnTo>
                        <a:pt x="0" y="0"/>
                      </a:lnTo>
                      <a:lnTo>
                        <a:pt x="0" y="258224"/>
                      </a:lnTo>
                      <a:lnTo>
                        <a:pt x="1896116" y="258224"/>
                      </a:lnTo>
                      <a:lnTo>
                        <a:pt x="1896116" y="258224"/>
                      </a:lnTo>
                      <a:cubicBezTo>
                        <a:pt x="1896116" y="115500"/>
                        <a:pt x="1780481" y="0"/>
                        <a:pt x="16378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AC1AD70B-7B82-CD17-138C-5A217FE89398}"/>
                    </a:ext>
                  </a:extLst>
                </p:cNvPr>
                <p:cNvSpPr/>
                <p:nvPr/>
              </p:nvSpPr>
              <p:spPr>
                <a:xfrm>
                  <a:off x="9277762" y="4498244"/>
                  <a:ext cx="791250" cy="798392"/>
                </a:xfrm>
                <a:custGeom>
                  <a:avLst/>
                  <a:gdLst>
                    <a:gd name="connsiteX0" fmla="*/ 791250 w 791250"/>
                    <a:gd name="connsiteY0" fmla="*/ 0 h 798392"/>
                    <a:gd name="connsiteX1" fmla="*/ 225879 w 791250"/>
                    <a:gd name="connsiteY1" fmla="*/ 0 h 798392"/>
                    <a:gd name="connsiteX2" fmla="*/ 0 w 791250"/>
                    <a:gd name="connsiteY2" fmla="*/ 798392 h 798392"/>
                    <a:gd name="connsiteX3" fmla="*/ 565371 w 791250"/>
                    <a:gd name="connsiteY3" fmla="*/ 798392 h 798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1250" h="798392">
                      <a:moveTo>
                        <a:pt x="791250" y="0"/>
                      </a:moveTo>
                      <a:lnTo>
                        <a:pt x="225879" y="0"/>
                      </a:lnTo>
                      <a:lnTo>
                        <a:pt x="0" y="798392"/>
                      </a:lnTo>
                      <a:lnTo>
                        <a:pt x="565371" y="79839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0DCA3EAE-9298-F6AB-70C1-0576A3B890E5}"/>
                    </a:ext>
                  </a:extLst>
                </p:cNvPr>
                <p:cNvSpPr/>
                <p:nvPr/>
              </p:nvSpPr>
              <p:spPr>
                <a:xfrm>
                  <a:off x="8550664" y="4498244"/>
                  <a:ext cx="952977" cy="798392"/>
                </a:xfrm>
                <a:custGeom>
                  <a:avLst/>
                  <a:gdLst>
                    <a:gd name="connsiteX0" fmla="*/ 727098 w 952977"/>
                    <a:gd name="connsiteY0" fmla="*/ 798392 h 798392"/>
                    <a:gd name="connsiteX1" fmla="*/ 201620 w 952977"/>
                    <a:gd name="connsiteY1" fmla="*/ 798392 h 798392"/>
                    <a:gd name="connsiteX2" fmla="*/ 0 w 952977"/>
                    <a:gd name="connsiteY2" fmla="*/ 0 h 798392"/>
                    <a:gd name="connsiteX3" fmla="*/ 952977 w 952977"/>
                    <a:gd name="connsiteY3" fmla="*/ 0 h 798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2977" h="798392">
                      <a:moveTo>
                        <a:pt x="727098" y="798392"/>
                      </a:moveTo>
                      <a:lnTo>
                        <a:pt x="201620" y="798392"/>
                      </a:lnTo>
                      <a:lnTo>
                        <a:pt x="0" y="0"/>
                      </a:lnTo>
                      <a:lnTo>
                        <a:pt x="952977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7B07F1BE-3CA5-7B2C-242D-D6FA2F01B041}"/>
                    </a:ext>
                  </a:extLst>
                </p:cNvPr>
                <p:cNvSpPr/>
                <p:nvPr/>
              </p:nvSpPr>
              <p:spPr>
                <a:xfrm>
                  <a:off x="8451606" y="4276408"/>
                  <a:ext cx="3004672" cy="837476"/>
                </a:xfrm>
                <a:custGeom>
                  <a:avLst/>
                  <a:gdLst>
                    <a:gd name="connsiteX0" fmla="*/ 2983597 w 3004672"/>
                    <a:gd name="connsiteY0" fmla="*/ 712408 h 837476"/>
                    <a:gd name="connsiteX1" fmla="*/ 2445315 w 3004672"/>
                    <a:gd name="connsiteY1" fmla="*/ 160649 h 837476"/>
                    <a:gd name="connsiteX2" fmla="*/ 2064043 w 3004672"/>
                    <a:gd name="connsiteY2" fmla="*/ 0 h 837476"/>
                    <a:gd name="connsiteX3" fmla="*/ 0 w 3004672"/>
                    <a:gd name="connsiteY3" fmla="*/ 0 h 837476"/>
                    <a:gd name="connsiteX4" fmla="*/ 0 w 3004672"/>
                    <a:gd name="connsiteY4" fmla="*/ 312807 h 837476"/>
                    <a:gd name="connsiteX5" fmla="*/ 287066 w 3004672"/>
                    <a:gd name="connsiteY5" fmla="*/ 599872 h 837476"/>
                    <a:gd name="connsiteX6" fmla="*/ 464561 w 3004672"/>
                    <a:gd name="connsiteY6" fmla="*/ 599872 h 837476"/>
                    <a:gd name="connsiteX7" fmla="*/ 684241 w 3004672"/>
                    <a:gd name="connsiteY7" fmla="*/ 497580 h 837476"/>
                    <a:gd name="connsiteX8" fmla="*/ 858232 w 3004672"/>
                    <a:gd name="connsiteY8" fmla="*/ 290704 h 837476"/>
                    <a:gd name="connsiteX9" fmla="*/ 1292200 w 3004672"/>
                    <a:gd name="connsiteY9" fmla="*/ 290704 h 837476"/>
                    <a:gd name="connsiteX10" fmla="*/ 1476434 w 3004672"/>
                    <a:gd name="connsiteY10" fmla="*/ 368198 h 837476"/>
                    <a:gd name="connsiteX11" fmla="*/ 1895577 w 3004672"/>
                    <a:gd name="connsiteY11" fmla="*/ 796236 h 837476"/>
                    <a:gd name="connsiteX12" fmla="*/ 1993692 w 3004672"/>
                    <a:gd name="connsiteY12" fmla="*/ 837476 h 837476"/>
                    <a:gd name="connsiteX13" fmla="*/ 2930631 w 3004672"/>
                    <a:gd name="connsiteY13" fmla="*/ 837476 h 837476"/>
                    <a:gd name="connsiteX14" fmla="*/ 2983597 w 3004672"/>
                    <a:gd name="connsiteY14" fmla="*/ 712408 h 837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04672" h="837476">
                      <a:moveTo>
                        <a:pt x="2983597" y="712408"/>
                      </a:moveTo>
                      <a:lnTo>
                        <a:pt x="2445315" y="160649"/>
                      </a:lnTo>
                      <a:cubicBezTo>
                        <a:pt x="2345044" y="57952"/>
                        <a:pt x="2207576" y="0"/>
                        <a:pt x="2064043" y="0"/>
                      </a:cubicBezTo>
                      <a:lnTo>
                        <a:pt x="0" y="0"/>
                      </a:lnTo>
                      <a:lnTo>
                        <a:pt x="0" y="312807"/>
                      </a:lnTo>
                      <a:cubicBezTo>
                        <a:pt x="0" y="471434"/>
                        <a:pt x="128573" y="599872"/>
                        <a:pt x="287066" y="599872"/>
                      </a:cubicBezTo>
                      <a:lnTo>
                        <a:pt x="464561" y="599872"/>
                      </a:lnTo>
                      <a:cubicBezTo>
                        <a:pt x="549333" y="599872"/>
                        <a:pt x="629658" y="562406"/>
                        <a:pt x="684241" y="497580"/>
                      </a:cubicBezTo>
                      <a:lnTo>
                        <a:pt x="858232" y="290704"/>
                      </a:lnTo>
                      <a:lnTo>
                        <a:pt x="1292200" y="290704"/>
                      </a:lnTo>
                      <a:cubicBezTo>
                        <a:pt x="1361608" y="290704"/>
                        <a:pt x="1427916" y="318602"/>
                        <a:pt x="1476434" y="368198"/>
                      </a:cubicBezTo>
                      <a:lnTo>
                        <a:pt x="1895577" y="796236"/>
                      </a:lnTo>
                      <a:cubicBezTo>
                        <a:pt x="1921454" y="822651"/>
                        <a:pt x="1956764" y="837476"/>
                        <a:pt x="1993692" y="837476"/>
                      </a:cubicBezTo>
                      <a:lnTo>
                        <a:pt x="2930631" y="837476"/>
                      </a:lnTo>
                      <a:cubicBezTo>
                        <a:pt x="2995996" y="837476"/>
                        <a:pt x="3029150" y="759039"/>
                        <a:pt x="2983597" y="7124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87" name="Graphic 11">
                  <a:extLst>
                    <a:ext uri="{FF2B5EF4-FFF2-40B4-BE49-F238E27FC236}">
                      <a16:creationId xmlns:a16="http://schemas.microsoft.com/office/drawing/2014/main" id="{BDD7B500-515E-913C-9116-D9756A475B3B}"/>
                    </a:ext>
                  </a:extLst>
                </p:cNvPr>
                <p:cNvGrpSpPr/>
                <p:nvPr/>
              </p:nvGrpSpPr>
              <p:grpSpPr>
                <a:xfrm>
                  <a:off x="7989295" y="2974775"/>
                  <a:ext cx="748749" cy="352160"/>
                  <a:chOff x="7989295" y="2974775"/>
                  <a:chExt cx="748749" cy="352160"/>
                </a:xfrm>
              </p:grpSpPr>
              <p:sp>
                <p:nvSpPr>
                  <p:cNvPr id="244" name="Freeform: Shape 243">
                    <a:extLst>
                      <a:ext uri="{FF2B5EF4-FFF2-40B4-BE49-F238E27FC236}">
                        <a16:creationId xmlns:a16="http://schemas.microsoft.com/office/drawing/2014/main" id="{911A743D-4BC2-A1FB-96E3-BCEC61170FE4}"/>
                      </a:ext>
                    </a:extLst>
                  </p:cNvPr>
                  <p:cNvSpPr/>
                  <p:nvPr/>
                </p:nvSpPr>
                <p:spPr>
                  <a:xfrm>
                    <a:off x="8032437" y="2974775"/>
                    <a:ext cx="705607" cy="352160"/>
                  </a:xfrm>
                  <a:custGeom>
                    <a:avLst/>
                    <a:gdLst>
                      <a:gd name="connsiteX0" fmla="*/ 644644 w 705607"/>
                      <a:gd name="connsiteY0" fmla="*/ 352161 h 352160"/>
                      <a:gd name="connsiteX1" fmla="*/ 179274 w 705607"/>
                      <a:gd name="connsiteY1" fmla="*/ 352161 h 352160"/>
                      <a:gd name="connsiteX2" fmla="*/ 10539 w 705607"/>
                      <a:gd name="connsiteY2" fmla="*/ 97306 h 352160"/>
                      <a:gd name="connsiteX3" fmla="*/ 62830 w 705607"/>
                      <a:gd name="connsiteY3" fmla="*/ 0 h 352160"/>
                      <a:gd name="connsiteX4" fmla="*/ 509467 w 705607"/>
                      <a:gd name="connsiteY4" fmla="*/ 0 h 352160"/>
                      <a:gd name="connsiteX5" fmla="*/ 565937 w 705607"/>
                      <a:gd name="connsiteY5" fmla="*/ 38410 h 352160"/>
                      <a:gd name="connsiteX6" fmla="*/ 583457 w 705607"/>
                      <a:gd name="connsiteY6" fmla="*/ 82481 h 352160"/>
                      <a:gd name="connsiteX7" fmla="*/ 689254 w 705607"/>
                      <a:gd name="connsiteY7" fmla="*/ 250138 h 352160"/>
                      <a:gd name="connsiteX8" fmla="*/ 689254 w 705607"/>
                      <a:gd name="connsiteY8" fmla="*/ 250138 h 352160"/>
                      <a:gd name="connsiteX9" fmla="*/ 644644 w 705607"/>
                      <a:gd name="connsiteY9" fmla="*/ 352161 h 352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05607" h="352160">
                        <a:moveTo>
                          <a:pt x="644644" y="352161"/>
                        </a:moveTo>
                        <a:lnTo>
                          <a:pt x="179274" y="352161"/>
                        </a:lnTo>
                        <a:lnTo>
                          <a:pt x="10539" y="97306"/>
                        </a:lnTo>
                        <a:cubicBezTo>
                          <a:pt x="-17090" y="55661"/>
                          <a:pt x="12830" y="0"/>
                          <a:pt x="62830" y="0"/>
                        </a:cubicBezTo>
                        <a:lnTo>
                          <a:pt x="509467" y="0"/>
                        </a:lnTo>
                        <a:cubicBezTo>
                          <a:pt x="534400" y="0"/>
                          <a:pt x="556772" y="15229"/>
                          <a:pt x="565937" y="38410"/>
                        </a:cubicBezTo>
                        <a:lnTo>
                          <a:pt x="583457" y="82481"/>
                        </a:lnTo>
                        <a:cubicBezTo>
                          <a:pt x="608121" y="144476"/>
                          <a:pt x="643970" y="201350"/>
                          <a:pt x="689254" y="250138"/>
                        </a:cubicBezTo>
                        <a:lnTo>
                          <a:pt x="689254" y="250138"/>
                        </a:lnTo>
                        <a:cubicBezTo>
                          <a:pt x="725373" y="288952"/>
                          <a:pt x="697744" y="352161"/>
                          <a:pt x="644644" y="35216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7B341266-B225-0901-37B2-293B122E8A8E}"/>
                      </a:ext>
                    </a:extLst>
                  </p:cNvPr>
                  <p:cNvSpPr/>
                  <p:nvPr/>
                </p:nvSpPr>
                <p:spPr>
                  <a:xfrm>
                    <a:off x="7989295" y="2974775"/>
                    <a:ext cx="300134" cy="352160"/>
                  </a:xfrm>
                  <a:custGeom>
                    <a:avLst/>
                    <a:gdLst>
                      <a:gd name="connsiteX0" fmla="*/ 239128 w 300134"/>
                      <a:gd name="connsiteY0" fmla="*/ 352161 h 352160"/>
                      <a:gd name="connsiteX1" fmla="*/ 201661 w 300134"/>
                      <a:gd name="connsiteY1" fmla="*/ 352161 h 352160"/>
                      <a:gd name="connsiteX2" fmla="*/ 112037 w 300134"/>
                      <a:gd name="connsiteY2" fmla="*/ 304047 h 352160"/>
                      <a:gd name="connsiteX3" fmla="*/ 17427 w 300134"/>
                      <a:gd name="connsiteY3" fmla="*/ 161188 h 352160"/>
                      <a:gd name="connsiteX4" fmla="*/ 104085 w 300134"/>
                      <a:gd name="connsiteY4" fmla="*/ 0 h 352160"/>
                      <a:gd name="connsiteX5" fmla="*/ 104085 w 300134"/>
                      <a:gd name="connsiteY5" fmla="*/ 0 h 352160"/>
                      <a:gd name="connsiteX6" fmla="*/ 160555 w 300134"/>
                      <a:gd name="connsiteY6" fmla="*/ 38410 h 352160"/>
                      <a:gd name="connsiteX7" fmla="*/ 178076 w 300134"/>
                      <a:gd name="connsiteY7" fmla="*/ 82481 h 352160"/>
                      <a:gd name="connsiteX8" fmla="*/ 283872 w 300134"/>
                      <a:gd name="connsiteY8" fmla="*/ 250138 h 352160"/>
                      <a:gd name="connsiteX9" fmla="*/ 283872 w 300134"/>
                      <a:gd name="connsiteY9" fmla="*/ 250138 h 352160"/>
                      <a:gd name="connsiteX10" fmla="*/ 239128 w 300134"/>
                      <a:gd name="connsiteY10" fmla="*/ 352161 h 352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0134" h="352160">
                        <a:moveTo>
                          <a:pt x="239128" y="352161"/>
                        </a:moveTo>
                        <a:lnTo>
                          <a:pt x="201661" y="352161"/>
                        </a:lnTo>
                        <a:cubicBezTo>
                          <a:pt x="165542" y="352161"/>
                          <a:pt x="131848" y="334101"/>
                          <a:pt x="112037" y="304047"/>
                        </a:cubicBezTo>
                        <a:lnTo>
                          <a:pt x="17427" y="161188"/>
                        </a:lnTo>
                        <a:cubicBezTo>
                          <a:pt x="-28261" y="92185"/>
                          <a:pt x="21200" y="0"/>
                          <a:pt x="104085" y="0"/>
                        </a:cubicBezTo>
                        <a:lnTo>
                          <a:pt x="104085" y="0"/>
                        </a:lnTo>
                        <a:cubicBezTo>
                          <a:pt x="129018" y="0"/>
                          <a:pt x="151391" y="15229"/>
                          <a:pt x="160555" y="38410"/>
                        </a:cubicBezTo>
                        <a:lnTo>
                          <a:pt x="178076" y="82481"/>
                        </a:lnTo>
                        <a:cubicBezTo>
                          <a:pt x="202739" y="144476"/>
                          <a:pt x="238588" y="201350"/>
                          <a:pt x="283872" y="250138"/>
                        </a:cubicBezTo>
                        <a:lnTo>
                          <a:pt x="283872" y="250138"/>
                        </a:lnTo>
                        <a:cubicBezTo>
                          <a:pt x="319856" y="288952"/>
                          <a:pt x="292228" y="352161"/>
                          <a:pt x="239128" y="35216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374E7953-AE53-3E82-01B3-589B21BF3EF9}"/>
                    </a:ext>
                  </a:extLst>
                </p:cNvPr>
                <p:cNvSpPr/>
                <p:nvPr/>
              </p:nvSpPr>
              <p:spPr>
                <a:xfrm>
                  <a:off x="7908114" y="3366019"/>
                  <a:ext cx="1495177" cy="910388"/>
                </a:xfrm>
                <a:custGeom>
                  <a:avLst/>
                  <a:gdLst>
                    <a:gd name="connsiteX0" fmla="*/ 1377600 w 1495177"/>
                    <a:gd name="connsiteY0" fmla="*/ 910389 h 910388"/>
                    <a:gd name="connsiteX1" fmla="*/ 532845 w 1495177"/>
                    <a:gd name="connsiteY1" fmla="*/ 910389 h 910388"/>
                    <a:gd name="connsiteX2" fmla="*/ 10062 w 1495177"/>
                    <a:gd name="connsiteY2" fmla="*/ 96632 h 910388"/>
                    <a:gd name="connsiteX3" fmla="*/ 62893 w 1495177"/>
                    <a:gd name="connsiteY3" fmla="*/ 0 h 910388"/>
                    <a:gd name="connsiteX4" fmla="*/ 907648 w 1495177"/>
                    <a:gd name="connsiteY4" fmla="*/ 0 h 910388"/>
                    <a:gd name="connsiteX5" fmla="*/ 1061558 w 1495177"/>
                    <a:gd name="connsiteY5" fmla="*/ 84098 h 910388"/>
                    <a:gd name="connsiteX6" fmla="*/ 1476389 w 1495177"/>
                    <a:gd name="connsiteY6" fmla="*/ 729659 h 910388"/>
                    <a:gd name="connsiteX7" fmla="*/ 1377600 w 1495177"/>
                    <a:gd name="connsiteY7" fmla="*/ 910389 h 910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95177" h="910388">
                      <a:moveTo>
                        <a:pt x="1377600" y="910389"/>
                      </a:moveTo>
                      <a:lnTo>
                        <a:pt x="532845" y="910389"/>
                      </a:lnTo>
                      <a:lnTo>
                        <a:pt x="10062" y="96632"/>
                      </a:lnTo>
                      <a:cubicBezTo>
                        <a:pt x="-16757" y="54853"/>
                        <a:pt x="13162" y="0"/>
                        <a:pt x="62893" y="0"/>
                      </a:cubicBezTo>
                      <a:lnTo>
                        <a:pt x="907648" y="0"/>
                      </a:lnTo>
                      <a:cubicBezTo>
                        <a:pt x="969913" y="0"/>
                        <a:pt x="1027865" y="31672"/>
                        <a:pt x="1061558" y="84098"/>
                      </a:cubicBezTo>
                      <a:lnTo>
                        <a:pt x="1476389" y="729659"/>
                      </a:lnTo>
                      <a:cubicBezTo>
                        <a:pt x="1526524" y="807692"/>
                        <a:pt x="1470459" y="910389"/>
                        <a:pt x="1377600" y="910389"/>
                      </a:cubicBezTo>
                      <a:close/>
                    </a:path>
                  </a:pathLst>
                </a:custGeom>
                <a:solidFill>
                  <a:srgbClr val="68CAC9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950E909C-E293-D911-1C07-1FF14C99A5D9}"/>
                    </a:ext>
                  </a:extLst>
                </p:cNvPr>
                <p:cNvSpPr/>
                <p:nvPr/>
              </p:nvSpPr>
              <p:spPr>
                <a:xfrm>
                  <a:off x="7908114" y="3366019"/>
                  <a:ext cx="1495177" cy="910388"/>
                </a:xfrm>
                <a:custGeom>
                  <a:avLst/>
                  <a:gdLst>
                    <a:gd name="connsiteX0" fmla="*/ 1377600 w 1495177"/>
                    <a:gd name="connsiteY0" fmla="*/ 910389 h 910388"/>
                    <a:gd name="connsiteX1" fmla="*/ 532845 w 1495177"/>
                    <a:gd name="connsiteY1" fmla="*/ 910389 h 910388"/>
                    <a:gd name="connsiteX2" fmla="*/ 10062 w 1495177"/>
                    <a:gd name="connsiteY2" fmla="*/ 96632 h 910388"/>
                    <a:gd name="connsiteX3" fmla="*/ 62893 w 1495177"/>
                    <a:gd name="connsiteY3" fmla="*/ 0 h 910388"/>
                    <a:gd name="connsiteX4" fmla="*/ 907648 w 1495177"/>
                    <a:gd name="connsiteY4" fmla="*/ 0 h 910388"/>
                    <a:gd name="connsiteX5" fmla="*/ 1061558 w 1495177"/>
                    <a:gd name="connsiteY5" fmla="*/ 84098 h 910388"/>
                    <a:gd name="connsiteX6" fmla="*/ 1476389 w 1495177"/>
                    <a:gd name="connsiteY6" fmla="*/ 729659 h 910388"/>
                    <a:gd name="connsiteX7" fmla="*/ 1377600 w 1495177"/>
                    <a:gd name="connsiteY7" fmla="*/ 910389 h 910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95177" h="910388">
                      <a:moveTo>
                        <a:pt x="1377600" y="910389"/>
                      </a:moveTo>
                      <a:lnTo>
                        <a:pt x="532845" y="910389"/>
                      </a:lnTo>
                      <a:lnTo>
                        <a:pt x="10062" y="96632"/>
                      </a:lnTo>
                      <a:cubicBezTo>
                        <a:pt x="-16757" y="54853"/>
                        <a:pt x="13162" y="0"/>
                        <a:pt x="62893" y="0"/>
                      </a:cubicBezTo>
                      <a:lnTo>
                        <a:pt x="907648" y="0"/>
                      </a:lnTo>
                      <a:cubicBezTo>
                        <a:pt x="969913" y="0"/>
                        <a:pt x="1027865" y="31672"/>
                        <a:pt x="1061558" y="84098"/>
                      </a:cubicBezTo>
                      <a:lnTo>
                        <a:pt x="1476389" y="729659"/>
                      </a:lnTo>
                      <a:cubicBezTo>
                        <a:pt x="1526524" y="807692"/>
                        <a:pt x="1470459" y="910389"/>
                        <a:pt x="1377600" y="9103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FE995073-29D1-399D-07EC-7DAAAF0FE49E}"/>
                    </a:ext>
                  </a:extLst>
                </p:cNvPr>
                <p:cNvSpPr/>
                <p:nvPr/>
              </p:nvSpPr>
              <p:spPr>
                <a:xfrm>
                  <a:off x="7908114" y="3366019"/>
                  <a:ext cx="650423" cy="910388"/>
                </a:xfrm>
                <a:custGeom>
                  <a:avLst/>
                  <a:gdLst>
                    <a:gd name="connsiteX0" fmla="*/ 532845 w 650423"/>
                    <a:gd name="connsiteY0" fmla="*/ 910389 h 910388"/>
                    <a:gd name="connsiteX1" fmla="*/ 532845 w 650423"/>
                    <a:gd name="connsiteY1" fmla="*/ 910389 h 910388"/>
                    <a:gd name="connsiteX2" fmla="*/ 10062 w 650423"/>
                    <a:gd name="connsiteY2" fmla="*/ 96632 h 910388"/>
                    <a:gd name="connsiteX3" fmla="*/ 62893 w 650423"/>
                    <a:gd name="connsiteY3" fmla="*/ 0 h 910388"/>
                    <a:gd name="connsiteX4" fmla="*/ 62893 w 650423"/>
                    <a:gd name="connsiteY4" fmla="*/ 0 h 910388"/>
                    <a:gd name="connsiteX5" fmla="*/ 216803 w 650423"/>
                    <a:gd name="connsiteY5" fmla="*/ 84098 h 910388"/>
                    <a:gd name="connsiteX6" fmla="*/ 631634 w 650423"/>
                    <a:gd name="connsiteY6" fmla="*/ 729659 h 910388"/>
                    <a:gd name="connsiteX7" fmla="*/ 532845 w 650423"/>
                    <a:gd name="connsiteY7" fmla="*/ 910389 h 910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0423" h="910388">
                      <a:moveTo>
                        <a:pt x="532845" y="910389"/>
                      </a:moveTo>
                      <a:lnTo>
                        <a:pt x="532845" y="910389"/>
                      </a:lnTo>
                      <a:lnTo>
                        <a:pt x="10062" y="96632"/>
                      </a:lnTo>
                      <a:cubicBezTo>
                        <a:pt x="-16757" y="54853"/>
                        <a:pt x="13162" y="0"/>
                        <a:pt x="62893" y="0"/>
                      </a:cubicBezTo>
                      <a:lnTo>
                        <a:pt x="62893" y="0"/>
                      </a:lnTo>
                      <a:cubicBezTo>
                        <a:pt x="125158" y="0"/>
                        <a:pt x="183110" y="31672"/>
                        <a:pt x="216803" y="84098"/>
                      </a:cubicBezTo>
                      <a:lnTo>
                        <a:pt x="631634" y="729659"/>
                      </a:lnTo>
                      <a:cubicBezTo>
                        <a:pt x="681769" y="807692"/>
                        <a:pt x="625704" y="910389"/>
                        <a:pt x="532845" y="9103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D81EF471-81E5-6E46-3497-F4043DA82C34}"/>
                    </a:ext>
                  </a:extLst>
                </p:cNvPr>
                <p:cNvSpPr/>
                <p:nvPr/>
              </p:nvSpPr>
              <p:spPr>
                <a:xfrm>
                  <a:off x="8363630" y="4276408"/>
                  <a:ext cx="2266279" cy="756747"/>
                </a:xfrm>
                <a:custGeom>
                  <a:avLst/>
                  <a:gdLst>
                    <a:gd name="connsiteX0" fmla="*/ 2179108 w 2266279"/>
                    <a:gd name="connsiteY0" fmla="*/ 756748 h 756747"/>
                    <a:gd name="connsiteX1" fmla="*/ 2116843 w 2266279"/>
                    <a:gd name="connsiteY1" fmla="*/ 731006 h 756747"/>
                    <a:gd name="connsiteX2" fmla="*/ 1696353 w 2266279"/>
                    <a:gd name="connsiteY2" fmla="*/ 310381 h 756747"/>
                    <a:gd name="connsiteX3" fmla="*/ 1371685 w 2266279"/>
                    <a:gd name="connsiteY3" fmla="*/ 175878 h 756747"/>
                    <a:gd name="connsiteX4" fmla="*/ 90537 w 2266279"/>
                    <a:gd name="connsiteY4" fmla="*/ 175878 h 756747"/>
                    <a:gd name="connsiteX5" fmla="*/ 104 w 2266279"/>
                    <a:gd name="connsiteY5" fmla="*/ 92184 h 756747"/>
                    <a:gd name="connsiteX6" fmla="*/ 87976 w 2266279"/>
                    <a:gd name="connsiteY6" fmla="*/ 0 h 756747"/>
                    <a:gd name="connsiteX7" fmla="*/ 1371550 w 2266279"/>
                    <a:gd name="connsiteY7" fmla="*/ 0 h 756747"/>
                    <a:gd name="connsiteX8" fmla="*/ 1820613 w 2266279"/>
                    <a:gd name="connsiteY8" fmla="*/ 185986 h 756747"/>
                    <a:gd name="connsiteX9" fmla="*/ 2239352 w 2266279"/>
                    <a:gd name="connsiteY9" fmla="*/ 604724 h 756747"/>
                    <a:gd name="connsiteX10" fmla="*/ 2241508 w 2266279"/>
                    <a:gd name="connsiteY10" fmla="*/ 730737 h 756747"/>
                    <a:gd name="connsiteX11" fmla="*/ 2179108 w 2266279"/>
                    <a:gd name="connsiteY11" fmla="*/ 756748 h 756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66279" h="756747">
                      <a:moveTo>
                        <a:pt x="2179108" y="756748"/>
                      </a:moveTo>
                      <a:cubicBezTo>
                        <a:pt x="2156601" y="756748"/>
                        <a:pt x="2134094" y="748122"/>
                        <a:pt x="2116843" y="731006"/>
                      </a:cubicBezTo>
                      <a:lnTo>
                        <a:pt x="1696353" y="310381"/>
                      </a:lnTo>
                      <a:cubicBezTo>
                        <a:pt x="1609559" y="223588"/>
                        <a:pt x="1494329" y="175878"/>
                        <a:pt x="1371685" y="175878"/>
                      </a:cubicBezTo>
                      <a:lnTo>
                        <a:pt x="90537" y="175878"/>
                      </a:lnTo>
                      <a:cubicBezTo>
                        <a:pt x="43097" y="175878"/>
                        <a:pt x="2395" y="139489"/>
                        <a:pt x="104" y="92184"/>
                      </a:cubicBezTo>
                      <a:cubicBezTo>
                        <a:pt x="-2322" y="41645"/>
                        <a:pt x="37975" y="0"/>
                        <a:pt x="87976" y="0"/>
                      </a:cubicBezTo>
                      <a:lnTo>
                        <a:pt x="1371550" y="0"/>
                      </a:lnTo>
                      <a:cubicBezTo>
                        <a:pt x="1541229" y="0"/>
                        <a:pt x="1700665" y="66038"/>
                        <a:pt x="1820613" y="185986"/>
                      </a:cubicBezTo>
                      <a:lnTo>
                        <a:pt x="2239352" y="604724"/>
                      </a:lnTo>
                      <a:cubicBezTo>
                        <a:pt x="2273853" y="639226"/>
                        <a:pt x="2275875" y="695965"/>
                        <a:pt x="2241508" y="730737"/>
                      </a:cubicBezTo>
                      <a:cubicBezTo>
                        <a:pt x="2224392" y="748122"/>
                        <a:pt x="2201750" y="756748"/>
                        <a:pt x="2179108" y="75674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C5B3DD60-3E64-20B8-30AB-57F591E5814C}"/>
                    </a:ext>
                  </a:extLst>
                </p:cNvPr>
                <p:cNvSpPr/>
                <p:nvPr/>
              </p:nvSpPr>
              <p:spPr>
                <a:xfrm>
                  <a:off x="8675463" y="4276543"/>
                  <a:ext cx="2735648" cy="756613"/>
                </a:xfrm>
                <a:custGeom>
                  <a:avLst/>
                  <a:gdLst>
                    <a:gd name="connsiteX0" fmla="*/ 2647609 w 2735648"/>
                    <a:gd name="connsiteY0" fmla="*/ 756613 h 756613"/>
                    <a:gd name="connsiteX1" fmla="*/ 2709873 w 2735648"/>
                    <a:gd name="connsiteY1" fmla="*/ 730872 h 756613"/>
                    <a:gd name="connsiteX2" fmla="*/ 2709873 w 2735648"/>
                    <a:gd name="connsiteY2" fmla="*/ 606477 h 756613"/>
                    <a:gd name="connsiteX3" fmla="*/ 2289383 w 2735648"/>
                    <a:gd name="connsiteY3" fmla="*/ 185986 h 756613"/>
                    <a:gd name="connsiteX4" fmla="*/ 1840320 w 2735648"/>
                    <a:gd name="connsiteY4" fmla="*/ 0 h 756613"/>
                    <a:gd name="connsiteX5" fmla="*/ 780334 w 2735648"/>
                    <a:gd name="connsiteY5" fmla="*/ 0 h 756613"/>
                    <a:gd name="connsiteX6" fmla="*/ 0 w 2735648"/>
                    <a:gd name="connsiteY6" fmla="*/ 0 h 756613"/>
                    <a:gd name="connsiteX7" fmla="*/ 1059987 w 2735648"/>
                    <a:gd name="connsiteY7" fmla="*/ 0 h 756613"/>
                    <a:gd name="connsiteX8" fmla="*/ 1509049 w 2735648"/>
                    <a:gd name="connsiteY8" fmla="*/ 185986 h 756613"/>
                    <a:gd name="connsiteX9" fmla="*/ 1929540 w 2735648"/>
                    <a:gd name="connsiteY9" fmla="*/ 606477 h 756613"/>
                    <a:gd name="connsiteX10" fmla="*/ 1929540 w 2735648"/>
                    <a:gd name="connsiteY10" fmla="*/ 730872 h 756613"/>
                    <a:gd name="connsiteX11" fmla="*/ 1867275 w 2735648"/>
                    <a:gd name="connsiteY11" fmla="*/ 756613 h 756613"/>
                    <a:gd name="connsiteX12" fmla="*/ 2647609 w 2735648"/>
                    <a:gd name="connsiteY12" fmla="*/ 756613 h 756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35648" h="756613">
                      <a:moveTo>
                        <a:pt x="2647609" y="756613"/>
                      </a:moveTo>
                      <a:cubicBezTo>
                        <a:pt x="2670116" y="756613"/>
                        <a:pt x="2692623" y="747988"/>
                        <a:pt x="2709873" y="730872"/>
                      </a:cubicBezTo>
                      <a:cubicBezTo>
                        <a:pt x="2744241" y="696505"/>
                        <a:pt x="2744241" y="640844"/>
                        <a:pt x="2709873" y="606477"/>
                      </a:cubicBezTo>
                      <a:lnTo>
                        <a:pt x="2289383" y="185986"/>
                      </a:lnTo>
                      <a:cubicBezTo>
                        <a:pt x="2169435" y="66039"/>
                        <a:pt x="2009864" y="0"/>
                        <a:pt x="1840320" y="0"/>
                      </a:cubicBezTo>
                      <a:lnTo>
                        <a:pt x="780334" y="0"/>
                      </a:lnTo>
                      <a:lnTo>
                        <a:pt x="0" y="0"/>
                      </a:lnTo>
                      <a:lnTo>
                        <a:pt x="1059987" y="0"/>
                      </a:lnTo>
                      <a:cubicBezTo>
                        <a:pt x="1229666" y="0"/>
                        <a:pt x="1389102" y="66039"/>
                        <a:pt x="1509049" y="185986"/>
                      </a:cubicBezTo>
                      <a:lnTo>
                        <a:pt x="1929540" y="606477"/>
                      </a:lnTo>
                      <a:cubicBezTo>
                        <a:pt x="1963907" y="640844"/>
                        <a:pt x="1963907" y="696505"/>
                        <a:pt x="1929540" y="730872"/>
                      </a:cubicBezTo>
                      <a:cubicBezTo>
                        <a:pt x="1912424" y="747988"/>
                        <a:pt x="1889782" y="756613"/>
                        <a:pt x="1867275" y="756613"/>
                      </a:cubicBezTo>
                      <a:lnTo>
                        <a:pt x="2647609" y="756613"/>
                      </a:lnTo>
                      <a:close/>
                    </a:path>
                  </a:pathLst>
                </a:custGeom>
                <a:solidFill>
                  <a:srgbClr val="32677F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C3B2CD06-3F66-B8A8-E92B-358528BAD75C}"/>
                    </a:ext>
                  </a:extLst>
                </p:cNvPr>
                <p:cNvSpPr/>
                <p:nvPr/>
              </p:nvSpPr>
              <p:spPr>
                <a:xfrm>
                  <a:off x="8363599" y="5204856"/>
                  <a:ext cx="1896116" cy="258224"/>
                </a:xfrm>
                <a:custGeom>
                  <a:avLst/>
                  <a:gdLst>
                    <a:gd name="connsiteX0" fmla="*/ 1637892 w 1896116"/>
                    <a:gd name="connsiteY0" fmla="*/ 0 h 258224"/>
                    <a:gd name="connsiteX1" fmla="*/ 258224 w 1896116"/>
                    <a:gd name="connsiteY1" fmla="*/ 0 h 258224"/>
                    <a:gd name="connsiteX2" fmla="*/ 0 w 1896116"/>
                    <a:gd name="connsiteY2" fmla="*/ 258224 h 258224"/>
                    <a:gd name="connsiteX3" fmla="*/ 0 w 1896116"/>
                    <a:gd name="connsiteY3" fmla="*/ 258224 h 258224"/>
                    <a:gd name="connsiteX4" fmla="*/ 1896116 w 1896116"/>
                    <a:gd name="connsiteY4" fmla="*/ 258224 h 258224"/>
                    <a:gd name="connsiteX5" fmla="*/ 1896116 w 1896116"/>
                    <a:gd name="connsiteY5" fmla="*/ 258224 h 258224"/>
                    <a:gd name="connsiteX6" fmla="*/ 1637892 w 1896116"/>
                    <a:gd name="connsiteY6" fmla="*/ 0 h 258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96116" h="258224">
                      <a:moveTo>
                        <a:pt x="1637892" y="0"/>
                      </a:moveTo>
                      <a:lnTo>
                        <a:pt x="258224" y="0"/>
                      </a:lnTo>
                      <a:cubicBezTo>
                        <a:pt x="115635" y="0"/>
                        <a:pt x="0" y="115635"/>
                        <a:pt x="0" y="258224"/>
                      </a:cubicBezTo>
                      <a:lnTo>
                        <a:pt x="0" y="258224"/>
                      </a:lnTo>
                      <a:lnTo>
                        <a:pt x="1896116" y="258224"/>
                      </a:lnTo>
                      <a:lnTo>
                        <a:pt x="1896116" y="258224"/>
                      </a:lnTo>
                      <a:cubicBezTo>
                        <a:pt x="1896116" y="115500"/>
                        <a:pt x="1780481" y="0"/>
                        <a:pt x="163789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34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94" name="Graphic 11">
                  <a:extLst>
                    <a:ext uri="{FF2B5EF4-FFF2-40B4-BE49-F238E27FC236}">
                      <a16:creationId xmlns:a16="http://schemas.microsoft.com/office/drawing/2014/main" id="{63022A4B-5062-FBFB-BE7B-BBCB97BB475F}"/>
                    </a:ext>
                  </a:extLst>
                </p:cNvPr>
                <p:cNvGrpSpPr/>
                <p:nvPr/>
              </p:nvGrpSpPr>
              <p:grpSpPr>
                <a:xfrm>
                  <a:off x="8504437" y="3914948"/>
                  <a:ext cx="1102709" cy="587608"/>
                  <a:chOff x="8504437" y="3914948"/>
                  <a:chExt cx="1102709" cy="587608"/>
                </a:xfrm>
              </p:grpSpPr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id="{9879A44E-7D42-8A50-7BDA-BADC82D80CEA}"/>
                      </a:ext>
                    </a:extLst>
                  </p:cNvPr>
                  <p:cNvSpPr/>
                  <p:nvPr/>
                </p:nvSpPr>
                <p:spPr>
                  <a:xfrm>
                    <a:off x="8504437" y="4051338"/>
                    <a:ext cx="543403" cy="451218"/>
                  </a:xfrm>
                  <a:custGeom>
                    <a:avLst/>
                    <a:gdLst>
                      <a:gd name="connsiteX0" fmla="*/ 543403 w 543403"/>
                      <a:gd name="connsiteY0" fmla="*/ 0 h 451218"/>
                      <a:gd name="connsiteX1" fmla="*/ 309842 w 543403"/>
                      <a:gd name="connsiteY1" fmla="*/ 0 h 451218"/>
                      <a:gd name="connsiteX2" fmla="*/ 0 w 543403"/>
                      <a:gd name="connsiteY2" fmla="*/ 451219 h 451218"/>
                      <a:gd name="connsiteX3" fmla="*/ 233696 w 543403"/>
                      <a:gd name="connsiteY3" fmla="*/ 451219 h 45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3403" h="451218">
                        <a:moveTo>
                          <a:pt x="543403" y="0"/>
                        </a:moveTo>
                        <a:lnTo>
                          <a:pt x="309842" y="0"/>
                        </a:lnTo>
                        <a:lnTo>
                          <a:pt x="0" y="451219"/>
                        </a:lnTo>
                        <a:lnTo>
                          <a:pt x="233696" y="451219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96" name="Freeform: Shape 95">
                    <a:extLst>
                      <a:ext uri="{FF2B5EF4-FFF2-40B4-BE49-F238E27FC236}">
                        <a16:creationId xmlns:a16="http://schemas.microsoft.com/office/drawing/2014/main" id="{966379D0-2D71-0811-BAD6-121348982DDE}"/>
                      </a:ext>
                    </a:extLst>
                  </p:cNvPr>
                  <p:cNvSpPr/>
                  <p:nvPr/>
                </p:nvSpPr>
                <p:spPr>
                  <a:xfrm>
                    <a:off x="8676541" y="4051338"/>
                    <a:ext cx="377767" cy="451218"/>
                  </a:xfrm>
                  <a:custGeom>
                    <a:avLst/>
                    <a:gdLst>
                      <a:gd name="connsiteX0" fmla="*/ 377768 w 377767"/>
                      <a:gd name="connsiteY0" fmla="*/ 0 h 451218"/>
                      <a:gd name="connsiteX1" fmla="*/ 309707 w 377767"/>
                      <a:gd name="connsiteY1" fmla="*/ 0 h 451218"/>
                      <a:gd name="connsiteX2" fmla="*/ 0 w 377767"/>
                      <a:gd name="connsiteY2" fmla="*/ 451219 h 451218"/>
                      <a:gd name="connsiteX3" fmla="*/ 68060 w 377767"/>
                      <a:gd name="connsiteY3" fmla="*/ 451219 h 45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7767" h="451218">
                        <a:moveTo>
                          <a:pt x="377768" y="0"/>
                        </a:moveTo>
                        <a:lnTo>
                          <a:pt x="309707" y="0"/>
                        </a:lnTo>
                        <a:lnTo>
                          <a:pt x="0" y="451219"/>
                        </a:lnTo>
                        <a:lnTo>
                          <a:pt x="68060" y="451219"/>
                        </a:ln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97" name="Freeform: Shape 96">
                    <a:extLst>
                      <a:ext uri="{FF2B5EF4-FFF2-40B4-BE49-F238E27FC236}">
                        <a16:creationId xmlns:a16="http://schemas.microsoft.com/office/drawing/2014/main" id="{95C2E7A5-E55E-5FA6-438A-CBC10513BA0D}"/>
                      </a:ext>
                    </a:extLst>
                  </p:cNvPr>
                  <p:cNvSpPr/>
                  <p:nvPr/>
                </p:nvSpPr>
                <p:spPr>
                  <a:xfrm>
                    <a:off x="8944065" y="3914948"/>
                    <a:ext cx="663081" cy="136254"/>
                  </a:xfrm>
                  <a:custGeom>
                    <a:avLst/>
                    <a:gdLst>
                      <a:gd name="connsiteX0" fmla="*/ 526691 w 663081"/>
                      <a:gd name="connsiteY0" fmla="*/ 0 h 136254"/>
                      <a:gd name="connsiteX1" fmla="*/ 163075 w 663081"/>
                      <a:gd name="connsiteY1" fmla="*/ 0 h 136254"/>
                      <a:gd name="connsiteX2" fmla="*/ 49192 w 663081"/>
                      <a:gd name="connsiteY2" fmla="*/ 61456 h 136254"/>
                      <a:gd name="connsiteX3" fmla="*/ 0 w 663081"/>
                      <a:gd name="connsiteY3" fmla="*/ 136255 h 136254"/>
                      <a:gd name="connsiteX4" fmla="*/ 663081 w 663081"/>
                      <a:gd name="connsiteY4" fmla="*/ 136255 h 136254"/>
                      <a:gd name="connsiteX5" fmla="*/ 663081 w 663081"/>
                      <a:gd name="connsiteY5" fmla="*/ 136255 h 136254"/>
                      <a:gd name="connsiteX6" fmla="*/ 526691 w 663081"/>
                      <a:gd name="connsiteY6" fmla="*/ 0 h 136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3081" h="136254">
                        <a:moveTo>
                          <a:pt x="526691" y="0"/>
                        </a:moveTo>
                        <a:lnTo>
                          <a:pt x="163075" y="0"/>
                        </a:lnTo>
                        <a:cubicBezTo>
                          <a:pt x="117117" y="0"/>
                          <a:pt x="74394" y="23046"/>
                          <a:pt x="49192" y="61456"/>
                        </a:cubicBezTo>
                        <a:lnTo>
                          <a:pt x="0" y="136255"/>
                        </a:lnTo>
                        <a:lnTo>
                          <a:pt x="663081" y="136255"/>
                        </a:lnTo>
                        <a:lnTo>
                          <a:pt x="663081" y="136255"/>
                        </a:lnTo>
                        <a:cubicBezTo>
                          <a:pt x="663081" y="61052"/>
                          <a:pt x="602029" y="0"/>
                          <a:pt x="526691" y="0"/>
                        </a:cubicBezTo>
                        <a:close/>
                      </a:path>
                    </a:pathLst>
                  </a:custGeom>
                  <a:solidFill>
                    <a:srgbClr val="32677F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FE064405-1690-F001-2A30-F4CA03FA1B0A}"/>
                      </a:ext>
                    </a:extLst>
                  </p:cNvPr>
                  <p:cNvSpPr/>
                  <p:nvPr/>
                </p:nvSpPr>
                <p:spPr>
                  <a:xfrm>
                    <a:off x="8809562" y="3914948"/>
                    <a:ext cx="663081" cy="136254"/>
                  </a:xfrm>
                  <a:custGeom>
                    <a:avLst/>
                    <a:gdLst>
                      <a:gd name="connsiteX0" fmla="*/ 526692 w 663081"/>
                      <a:gd name="connsiteY0" fmla="*/ 0 h 136254"/>
                      <a:gd name="connsiteX1" fmla="*/ 163075 w 663081"/>
                      <a:gd name="connsiteY1" fmla="*/ 0 h 136254"/>
                      <a:gd name="connsiteX2" fmla="*/ 49192 w 663081"/>
                      <a:gd name="connsiteY2" fmla="*/ 61456 h 136254"/>
                      <a:gd name="connsiteX3" fmla="*/ 0 w 663081"/>
                      <a:gd name="connsiteY3" fmla="*/ 136255 h 136254"/>
                      <a:gd name="connsiteX4" fmla="*/ 663082 w 663081"/>
                      <a:gd name="connsiteY4" fmla="*/ 136255 h 136254"/>
                      <a:gd name="connsiteX5" fmla="*/ 663082 w 663081"/>
                      <a:gd name="connsiteY5" fmla="*/ 136255 h 136254"/>
                      <a:gd name="connsiteX6" fmla="*/ 526692 w 663081"/>
                      <a:gd name="connsiteY6" fmla="*/ 0 h 136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3081" h="136254">
                        <a:moveTo>
                          <a:pt x="526692" y="0"/>
                        </a:moveTo>
                        <a:lnTo>
                          <a:pt x="163075" y="0"/>
                        </a:lnTo>
                        <a:cubicBezTo>
                          <a:pt x="117117" y="0"/>
                          <a:pt x="74395" y="23046"/>
                          <a:pt x="49192" y="61456"/>
                        </a:cubicBezTo>
                        <a:lnTo>
                          <a:pt x="0" y="136255"/>
                        </a:lnTo>
                        <a:lnTo>
                          <a:pt x="663082" y="136255"/>
                        </a:lnTo>
                        <a:lnTo>
                          <a:pt x="663082" y="136255"/>
                        </a:lnTo>
                        <a:cubicBezTo>
                          <a:pt x="663082" y="61052"/>
                          <a:pt x="602030" y="0"/>
                          <a:pt x="526692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34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4F6AF86A-BDA2-9322-F66A-A9A5524C09F7}"/>
              </a:ext>
            </a:extLst>
          </p:cNvPr>
          <p:cNvGrpSpPr/>
          <p:nvPr/>
        </p:nvGrpSpPr>
        <p:grpSpPr>
          <a:xfrm>
            <a:off x="10582419" y="639378"/>
            <a:ext cx="1546590" cy="1834442"/>
            <a:chOff x="10601193" y="1055642"/>
            <a:chExt cx="1546590" cy="1834442"/>
          </a:xfrm>
        </p:grpSpPr>
        <p:grpSp>
          <p:nvGrpSpPr>
            <p:cNvPr id="302" name="Graphic 6">
              <a:extLst>
                <a:ext uri="{FF2B5EF4-FFF2-40B4-BE49-F238E27FC236}">
                  <a16:creationId xmlns:a16="http://schemas.microsoft.com/office/drawing/2014/main" id="{4AB409B1-B3FD-ABA0-B7C8-2C8F2BCFF2E3}"/>
                </a:ext>
              </a:extLst>
            </p:cNvPr>
            <p:cNvGrpSpPr/>
            <p:nvPr/>
          </p:nvGrpSpPr>
          <p:grpSpPr>
            <a:xfrm>
              <a:off x="11189111" y="1055642"/>
              <a:ext cx="742248" cy="808780"/>
              <a:chOff x="6252321" y="1983568"/>
              <a:chExt cx="742248" cy="808780"/>
            </a:xfrm>
          </p:grpSpPr>
          <p:grpSp>
            <p:nvGrpSpPr>
              <p:cNvPr id="303" name="Graphic 6">
                <a:extLst>
                  <a:ext uri="{FF2B5EF4-FFF2-40B4-BE49-F238E27FC236}">
                    <a16:creationId xmlns:a16="http://schemas.microsoft.com/office/drawing/2014/main" id="{C838CAD9-DFB7-2E3A-AE07-F45A7A4ED806}"/>
                  </a:ext>
                </a:extLst>
              </p:cNvPr>
              <p:cNvGrpSpPr/>
              <p:nvPr/>
            </p:nvGrpSpPr>
            <p:grpSpPr>
              <a:xfrm>
                <a:off x="6397763" y="2190603"/>
                <a:ext cx="441045" cy="601744"/>
                <a:chOff x="6397763" y="2190603"/>
                <a:chExt cx="441045" cy="601744"/>
              </a:xfrm>
            </p:grpSpPr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7FDBDDA8-8852-D204-4557-9F3005DE81E6}"/>
                    </a:ext>
                  </a:extLst>
                </p:cNvPr>
                <p:cNvSpPr/>
                <p:nvPr/>
              </p:nvSpPr>
              <p:spPr>
                <a:xfrm>
                  <a:off x="6402229" y="2195282"/>
                  <a:ext cx="431789" cy="592242"/>
                </a:xfrm>
                <a:custGeom>
                  <a:avLst/>
                  <a:gdLst>
                    <a:gd name="connsiteX0" fmla="*/ 48576 w 431789"/>
                    <a:gd name="connsiteY0" fmla="*/ 346178 h 592242"/>
                    <a:gd name="connsiteX1" fmla="*/ 5333 w 431789"/>
                    <a:gd name="connsiteY1" fmla="*/ 184253 h 592242"/>
                    <a:gd name="connsiteX2" fmla="*/ 86772 w 431789"/>
                    <a:gd name="connsiteY2" fmla="*/ 2516 h 592242"/>
                    <a:gd name="connsiteX3" fmla="*/ 226599 w 431789"/>
                    <a:gd name="connsiteY3" fmla="*/ 29948 h 592242"/>
                    <a:gd name="connsiteX4" fmla="*/ 357758 w 431789"/>
                    <a:gd name="connsiteY4" fmla="*/ 7373 h 592242"/>
                    <a:gd name="connsiteX5" fmla="*/ 430338 w 431789"/>
                    <a:gd name="connsiteY5" fmla="*/ 92622 h 592242"/>
                    <a:gd name="connsiteX6" fmla="*/ 417289 w 431789"/>
                    <a:gd name="connsiteY6" fmla="*/ 202636 h 592242"/>
                    <a:gd name="connsiteX7" fmla="*/ 388333 w 431789"/>
                    <a:gd name="connsiteY7" fmla="*/ 311030 h 592242"/>
                    <a:gd name="connsiteX8" fmla="*/ 388714 w 431789"/>
                    <a:gd name="connsiteY8" fmla="*/ 431522 h 592242"/>
                    <a:gd name="connsiteX9" fmla="*/ 330993 w 431789"/>
                    <a:gd name="connsiteY9" fmla="*/ 586398 h 592242"/>
                    <a:gd name="connsiteX10" fmla="*/ 289654 w 431789"/>
                    <a:gd name="connsiteY10" fmla="*/ 521438 h 592242"/>
                    <a:gd name="connsiteX11" fmla="*/ 254031 w 431789"/>
                    <a:gd name="connsiteY11" fmla="*/ 387135 h 592242"/>
                    <a:gd name="connsiteX12" fmla="*/ 210787 w 431789"/>
                    <a:gd name="connsiteY12" fmla="*/ 375800 h 592242"/>
                    <a:gd name="connsiteX13" fmla="*/ 148493 w 431789"/>
                    <a:gd name="connsiteY13" fmla="*/ 538773 h 592242"/>
                    <a:gd name="connsiteX14" fmla="*/ 118299 w 431789"/>
                    <a:gd name="connsiteY14" fmla="*/ 592208 h 592242"/>
                    <a:gd name="connsiteX15" fmla="*/ 48576 w 431789"/>
                    <a:gd name="connsiteY15" fmla="*/ 346178 h 592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31789" h="592242">
                      <a:moveTo>
                        <a:pt x="48576" y="346178"/>
                      </a:moveTo>
                      <a:cubicBezTo>
                        <a:pt x="50862" y="278455"/>
                        <a:pt x="19049" y="250261"/>
                        <a:pt x="5333" y="184253"/>
                      </a:cubicBezTo>
                      <a:cubicBezTo>
                        <a:pt x="-19527" y="64809"/>
                        <a:pt x="48481" y="11564"/>
                        <a:pt x="86772" y="2516"/>
                      </a:cubicBezTo>
                      <a:cubicBezTo>
                        <a:pt x="141540" y="-10438"/>
                        <a:pt x="172973" y="30900"/>
                        <a:pt x="226599" y="29948"/>
                      </a:cubicBezTo>
                      <a:cubicBezTo>
                        <a:pt x="270128" y="29186"/>
                        <a:pt x="316419" y="-8057"/>
                        <a:pt x="357758" y="7373"/>
                      </a:cubicBezTo>
                      <a:cubicBezTo>
                        <a:pt x="389667" y="19280"/>
                        <a:pt x="425481" y="55760"/>
                        <a:pt x="430338" y="92622"/>
                      </a:cubicBezTo>
                      <a:cubicBezTo>
                        <a:pt x="435196" y="129484"/>
                        <a:pt x="427100" y="166917"/>
                        <a:pt x="417289" y="202636"/>
                      </a:cubicBezTo>
                      <a:cubicBezTo>
                        <a:pt x="407478" y="238355"/>
                        <a:pt x="390810" y="273883"/>
                        <a:pt x="388333" y="311030"/>
                      </a:cubicBezTo>
                      <a:cubicBezTo>
                        <a:pt x="385761" y="351131"/>
                        <a:pt x="393286" y="391517"/>
                        <a:pt x="388714" y="431522"/>
                      </a:cubicBezTo>
                      <a:cubicBezTo>
                        <a:pt x="377094" y="533058"/>
                        <a:pt x="357091" y="589827"/>
                        <a:pt x="330993" y="586398"/>
                      </a:cubicBezTo>
                      <a:cubicBezTo>
                        <a:pt x="299941" y="586398"/>
                        <a:pt x="293178" y="550108"/>
                        <a:pt x="289654" y="521438"/>
                      </a:cubicBezTo>
                      <a:cubicBezTo>
                        <a:pt x="281367" y="454001"/>
                        <a:pt x="271557" y="404185"/>
                        <a:pt x="254031" y="387135"/>
                      </a:cubicBezTo>
                      <a:cubicBezTo>
                        <a:pt x="242315" y="375800"/>
                        <a:pt x="225360" y="369800"/>
                        <a:pt x="210787" y="375800"/>
                      </a:cubicBezTo>
                      <a:cubicBezTo>
                        <a:pt x="154304" y="399327"/>
                        <a:pt x="153256" y="511817"/>
                        <a:pt x="148493" y="538773"/>
                      </a:cubicBezTo>
                      <a:cubicBezTo>
                        <a:pt x="144779" y="560109"/>
                        <a:pt x="137826" y="591256"/>
                        <a:pt x="118299" y="592208"/>
                      </a:cubicBezTo>
                      <a:cubicBezTo>
                        <a:pt x="61149" y="595066"/>
                        <a:pt x="46195" y="416567"/>
                        <a:pt x="48576" y="3461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021F2464-AB12-9893-A34D-D4EBBD16A310}"/>
                    </a:ext>
                  </a:extLst>
                </p:cNvPr>
                <p:cNvSpPr/>
                <p:nvPr/>
              </p:nvSpPr>
              <p:spPr>
                <a:xfrm>
                  <a:off x="6397763" y="2190603"/>
                  <a:ext cx="441045" cy="601744"/>
                </a:xfrm>
                <a:custGeom>
                  <a:avLst/>
                  <a:gdLst>
                    <a:gd name="connsiteX0" fmla="*/ 121528 w 441045"/>
                    <a:gd name="connsiteY0" fmla="*/ 601650 h 601744"/>
                    <a:gd name="connsiteX1" fmla="*/ 96858 w 441045"/>
                    <a:gd name="connsiteY1" fmla="*/ 590505 h 601744"/>
                    <a:gd name="connsiteX2" fmla="*/ 48471 w 441045"/>
                    <a:gd name="connsiteY2" fmla="*/ 350666 h 601744"/>
                    <a:gd name="connsiteX3" fmla="*/ 48471 w 441045"/>
                    <a:gd name="connsiteY3" fmla="*/ 350666 h 601744"/>
                    <a:gd name="connsiteX4" fmla="*/ 27421 w 441045"/>
                    <a:gd name="connsiteY4" fmla="*/ 256749 h 601744"/>
                    <a:gd name="connsiteX5" fmla="*/ 5323 w 441045"/>
                    <a:gd name="connsiteY5" fmla="*/ 189884 h 601744"/>
                    <a:gd name="connsiteX6" fmla="*/ 90286 w 441045"/>
                    <a:gd name="connsiteY6" fmla="*/ 2622 h 601744"/>
                    <a:gd name="connsiteX7" fmla="*/ 170391 w 441045"/>
                    <a:gd name="connsiteY7" fmla="*/ 14910 h 601744"/>
                    <a:gd name="connsiteX8" fmla="*/ 231065 w 441045"/>
                    <a:gd name="connsiteY8" fmla="*/ 29959 h 601744"/>
                    <a:gd name="connsiteX9" fmla="*/ 284120 w 441045"/>
                    <a:gd name="connsiteY9" fmla="*/ 17005 h 601744"/>
                    <a:gd name="connsiteX10" fmla="*/ 363939 w 441045"/>
                    <a:gd name="connsiteY10" fmla="*/ 7671 h 601744"/>
                    <a:gd name="connsiteX11" fmla="*/ 439567 w 441045"/>
                    <a:gd name="connsiteY11" fmla="*/ 96729 h 601744"/>
                    <a:gd name="connsiteX12" fmla="*/ 426423 w 441045"/>
                    <a:gd name="connsiteY12" fmla="*/ 208553 h 601744"/>
                    <a:gd name="connsiteX13" fmla="*/ 415469 w 441045"/>
                    <a:gd name="connsiteY13" fmla="*/ 243129 h 601744"/>
                    <a:gd name="connsiteX14" fmla="*/ 397658 w 441045"/>
                    <a:gd name="connsiteY14" fmla="*/ 316090 h 601744"/>
                    <a:gd name="connsiteX15" fmla="*/ 398324 w 441045"/>
                    <a:gd name="connsiteY15" fmla="*/ 370573 h 601744"/>
                    <a:gd name="connsiteX16" fmla="*/ 398039 w 441045"/>
                    <a:gd name="connsiteY16" fmla="*/ 436772 h 601744"/>
                    <a:gd name="connsiteX17" fmla="*/ 352509 w 441045"/>
                    <a:gd name="connsiteY17" fmla="*/ 590505 h 601744"/>
                    <a:gd name="connsiteX18" fmla="*/ 335364 w 441045"/>
                    <a:gd name="connsiteY18" fmla="*/ 595744 h 601744"/>
                    <a:gd name="connsiteX19" fmla="*/ 289739 w 441045"/>
                    <a:gd name="connsiteY19" fmla="*/ 526688 h 601744"/>
                    <a:gd name="connsiteX20" fmla="*/ 255449 w 441045"/>
                    <a:gd name="connsiteY20" fmla="*/ 395243 h 601744"/>
                    <a:gd name="connsiteX21" fmla="*/ 217254 w 441045"/>
                    <a:gd name="connsiteY21" fmla="*/ 384861 h 601744"/>
                    <a:gd name="connsiteX22" fmla="*/ 160104 w 441045"/>
                    <a:gd name="connsiteY22" fmla="*/ 525069 h 601744"/>
                    <a:gd name="connsiteX23" fmla="*/ 157818 w 441045"/>
                    <a:gd name="connsiteY23" fmla="*/ 544404 h 601744"/>
                    <a:gd name="connsiteX24" fmla="*/ 123242 w 441045"/>
                    <a:gd name="connsiteY24" fmla="*/ 601745 h 601744"/>
                    <a:gd name="connsiteX25" fmla="*/ 121528 w 441045"/>
                    <a:gd name="connsiteY25" fmla="*/ 601650 h 601744"/>
                    <a:gd name="connsiteX26" fmla="*/ 57710 w 441045"/>
                    <a:gd name="connsiteY26" fmla="*/ 350952 h 601744"/>
                    <a:gd name="connsiteX27" fmla="*/ 57710 w 441045"/>
                    <a:gd name="connsiteY27" fmla="*/ 350952 h 601744"/>
                    <a:gd name="connsiteX28" fmla="*/ 103335 w 441045"/>
                    <a:gd name="connsiteY28" fmla="*/ 583838 h 601744"/>
                    <a:gd name="connsiteX29" fmla="*/ 122575 w 441045"/>
                    <a:gd name="connsiteY29" fmla="*/ 592220 h 601744"/>
                    <a:gd name="connsiteX30" fmla="*/ 148388 w 441045"/>
                    <a:gd name="connsiteY30" fmla="*/ 542595 h 601744"/>
                    <a:gd name="connsiteX31" fmla="*/ 150579 w 441045"/>
                    <a:gd name="connsiteY31" fmla="*/ 523926 h 601744"/>
                    <a:gd name="connsiteX32" fmla="*/ 213444 w 441045"/>
                    <a:gd name="connsiteY32" fmla="*/ 376098 h 601744"/>
                    <a:gd name="connsiteX33" fmla="*/ 261736 w 441045"/>
                    <a:gd name="connsiteY33" fmla="*/ 388385 h 601744"/>
                    <a:gd name="connsiteX34" fmla="*/ 298788 w 441045"/>
                    <a:gd name="connsiteY34" fmla="*/ 525450 h 601744"/>
                    <a:gd name="connsiteX35" fmla="*/ 335459 w 441045"/>
                    <a:gd name="connsiteY35" fmla="*/ 586314 h 601744"/>
                    <a:gd name="connsiteX36" fmla="*/ 336126 w 441045"/>
                    <a:gd name="connsiteY36" fmla="*/ 586314 h 601744"/>
                    <a:gd name="connsiteX37" fmla="*/ 346604 w 441045"/>
                    <a:gd name="connsiteY37" fmla="*/ 582981 h 601744"/>
                    <a:gd name="connsiteX38" fmla="*/ 388609 w 441045"/>
                    <a:gd name="connsiteY38" fmla="*/ 435534 h 601744"/>
                    <a:gd name="connsiteX39" fmla="*/ 388895 w 441045"/>
                    <a:gd name="connsiteY39" fmla="*/ 370859 h 601744"/>
                    <a:gd name="connsiteX40" fmla="*/ 388228 w 441045"/>
                    <a:gd name="connsiteY40" fmla="*/ 315233 h 601744"/>
                    <a:gd name="connsiteX41" fmla="*/ 406516 w 441045"/>
                    <a:gd name="connsiteY41" fmla="*/ 239890 h 601744"/>
                    <a:gd name="connsiteX42" fmla="*/ 417279 w 441045"/>
                    <a:gd name="connsiteY42" fmla="*/ 205886 h 601744"/>
                    <a:gd name="connsiteX43" fmla="*/ 430138 w 441045"/>
                    <a:gd name="connsiteY43" fmla="*/ 97777 h 601744"/>
                    <a:gd name="connsiteX44" fmla="*/ 360605 w 441045"/>
                    <a:gd name="connsiteY44" fmla="*/ 16243 h 601744"/>
                    <a:gd name="connsiteX45" fmla="*/ 287263 w 441045"/>
                    <a:gd name="connsiteY45" fmla="*/ 25673 h 601744"/>
                    <a:gd name="connsiteX46" fmla="*/ 231256 w 441045"/>
                    <a:gd name="connsiteY46" fmla="*/ 39198 h 601744"/>
                    <a:gd name="connsiteX47" fmla="*/ 166867 w 441045"/>
                    <a:gd name="connsiteY47" fmla="*/ 23482 h 601744"/>
                    <a:gd name="connsiteX48" fmla="*/ 92477 w 441045"/>
                    <a:gd name="connsiteY48" fmla="*/ 11671 h 601744"/>
                    <a:gd name="connsiteX49" fmla="*/ 14562 w 441045"/>
                    <a:gd name="connsiteY49" fmla="*/ 187884 h 601744"/>
                    <a:gd name="connsiteX50" fmla="*/ 36089 w 441045"/>
                    <a:gd name="connsiteY50" fmla="*/ 253130 h 601744"/>
                    <a:gd name="connsiteX51" fmla="*/ 57710 w 441045"/>
                    <a:gd name="connsiteY51" fmla="*/ 350952 h 601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441045" h="601744">
                      <a:moveTo>
                        <a:pt x="121528" y="601650"/>
                      </a:moveTo>
                      <a:cubicBezTo>
                        <a:pt x="112670" y="601650"/>
                        <a:pt x="104383" y="597935"/>
                        <a:pt x="96858" y="590505"/>
                      </a:cubicBezTo>
                      <a:cubicBezTo>
                        <a:pt x="55900" y="550215"/>
                        <a:pt x="46471" y="408864"/>
                        <a:pt x="48471" y="350666"/>
                      </a:cubicBezTo>
                      <a:lnTo>
                        <a:pt x="48471" y="350666"/>
                      </a:lnTo>
                      <a:cubicBezTo>
                        <a:pt x="49805" y="311042"/>
                        <a:pt x="39422" y="285896"/>
                        <a:pt x="27421" y="256749"/>
                      </a:cubicBezTo>
                      <a:cubicBezTo>
                        <a:pt x="19324" y="237033"/>
                        <a:pt x="10942" y="216649"/>
                        <a:pt x="5323" y="189884"/>
                      </a:cubicBezTo>
                      <a:cubicBezTo>
                        <a:pt x="-18871" y="73869"/>
                        <a:pt x="44661" y="13481"/>
                        <a:pt x="90286" y="2622"/>
                      </a:cubicBezTo>
                      <a:cubicBezTo>
                        <a:pt x="122099" y="-4902"/>
                        <a:pt x="146579" y="5194"/>
                        <a:pt x="170391" y="14910"/>
                      </a:cubicBezTo>
                      <a:cubicBezTo>
                        <a:pt x="188965" y="22530"/>
                        <a:pt x="208110" y="30340"/>
                        <a:pt x="231065" y="29959"/>
                      </a:cubicBezTo>
                      <a:cubicBezTo>
                        <a:pt x="248210" y="29673"/>
                        <a:pt x="266498" y="23196"/>
                        <a:pt x="284120" y="17005"/>
                      </a:cubicBezTo>
                      <a:cubicBezTo>
                        <a:pt x="310599" y="7671"/>
                        <a:pt x="338031" y="-1950"/>
                        <a:pt x="363939" y="7671"/>
                      </a:cubicBezTo>
                      <a:cubicBezTo>
                        <a:pt x="396229" y="19672"/>
                        <a:pt x="434329" y="57201"/>
                        <a:pt x="439567" y="96729"/>
                      </a:cubicBezTo>
                      <a:cubicBezTo>
                        <a:pt x="444521" y="134639"/>
                        <a:pt x="436234" y="172929"/>
                        <a:pt x="426423" y="208553"/>
                      </a:cubicBezTo>
                      <a:cubicBezTo>
                        <a:pt x="423280" y="220078"/>
                        <a:pt x="419279" y="231794"/>
                        <a:pt x="415469" y="243129"/>
                      </a:cubicBezTo>
                      <a:cubicBezTo>
                        <a:pt x="407468" y="266846"/>
                        <a:pt x="399182" y="291420"/>
                        <a:pt x="397658" y="316090"/>
                      </a:cubicBezTo>
                      <a:cubicBezTo>
                        <a:pt x="396515" y="334092"/>
                        <a:pt x="397467" y="352666"/>
                        <a:pt x="398324" y="370573"/>
                      </a:cubicBezTo>
                      <a:cubicBezTo>
                        <a:pt x="399467" y="392290"/>
                        <a:pt x="400515" y="414674"/>
                        <a:pt x="398039" y="436772"/>
                      </a:cubicBezTo>
                      <a:cubicBezTo>
                        <a:pt x="388133" y="522973"/>
                        <a:pt x="372797" y="574694"/>
                        <a:pt x="352509" y="590505"/>
                      </a:cubicBezTo>
                      <a:cubicBezTo>
                        <a:pt x="347175" y="594696"/>
                        <a:pt x="341365" y="596411"/>
                        <a:pt x="335364" y="595744"/>
                      </a:cubicBezTo>
                      <a:cubicBezTo>
                        <a:pt x="298121" y="595458"/>
                        <a:pt x="292406" y="549072"/>
                        <a:pt x="289739" y="526688"/>
                      </a:cubicBezTo>
                      <a:cubicBezTo>
                        <a:pt x="282977" y="471538"/>
                        <a:pt x="273642" y="412769"/>
                        <a:pt x="255449" y="395243"/>
                      </a:cubicBezTo>
                      <a:cubicBezTo>
                        <a:pt x="243924" y="384099"/>
                        <a:pt x="228874" y="380003"/>
                        <a:pt x="217254" y="384861"/>
                      </a:cubicBezTo>
                      <a:cubicBezTo>
                        <a:pt x="172487" y="403530"/>
                        <a:pt x="164105" y="485635"/>
                        <a:pt x="160104" y="525069"/>
                      </a:cubicBezTo>
                      <a:cubicBezTo>
                        <a:pt x="159247" y="533355"/>
                        <a:pt x="158580" y="539832"/>
                        <a:pt x="157818" y="544404"/>
                      </a:cubicBezTo>
                      <a:cubicBezTo>
                        <a:pt x="154580" y="562597"/>
                        <a:pt x="147912" y="600507"/>
                        <a:pt x="123242" y="601745"/>
                      </a:cubicBezTo>
                      <a:cubicBezTo>
                        <a:pt x="122575" y="601650"/>
                        <a:pt x="122004" y="601650"/>
                        <a:pt x="121528" y="601650"/>
                      </a:cubicBezTo>
                      <a:close/>
                      <a:moveTo>
                        <a:pt x="57710" y="350952"/>
                      </a:moveTo>
                      <a:lnTo>
                        <a:pt x="57710" y="350952"/>
                      </a:lnTo>
                      <a:cubicBezTo>
                        <a:pt x="55615" y="414388"/>
                        <a:pt x="66759" y="547833"/>
                        <a:pt x="103335" y="583838"/>
                      </a:cubicBezTo>
                      <a:cubicBezTo>
                        <a:pt x="109431" y="589839"/>
                        <a:pt x="115717" y="592601"/>
                        <a:pt x="122575" y="592220"/>
                      </a:cubicBezTo>
                      <a:cubicBezTo>
                        <a:pt x="139816" y="591363"/>
                        <a:pt x="146102" y="555930"/>
                        <a:pt x="148388" y="542595"/>
                      </a:cubicBezTo>
                      <a:cubicBezTo>
                        <a:pt x="149150" y="538404"/>
                        <a:pt x="149817" y="532022"/>
                        <a:pt x="150579" y="523926"/>
                      </a:cubicBezTo>
                      <a:cubicBezTo>
                        <a:pt x="155151" y="479539"/>
                        <a:pt x="163533" y="396862"/>
                        <a:pt x="213444" y="376098"/>
                      </a:cubicBezTo>
                      <a:cubicBezTo>
                        <a:pt x="228589" y="369811"/>
                        <a:pt x="247544" y="374574"/>
                        <a:pt x="261736" y="388385"/>
                      </a:cubicBezTo>
                      <a:cubicBezTo>
                        <a:pt x="278024" y="404196"/>
                        <a:pt x="288787" y="443820"/>
                        <a:pt x="298788" y="525450"/>
                      </a:cubicBezTo>
                      <a:cubicBezTo>
                        <a:pt x="302693" y="557073"/>
                        <a:pt x="309742" y="586314"/>
                        <a:pt x="335459" y="586314"/>
                      </a:cubicBezTo>
                      <a:cubicBezTo>
                        <a:pt x="335650" y="586314"/>
                        <a:pt x="335840" y="586314"/>
                        <a:pt x="336126" y="586314"/>
                      </a:cubicBezTo>
                      <a:cubicBezTo>
                        <a:pt x="339746" y="586791"/>
                        <a:pt x="343079" y="585743"/>
                        <a:pt x="346604" y="582981"/>
                      </a:cubicBezTo>
                      <a:cubicBezTo>
                        <a:pt x="356891" y="574980"/>
                        <a:pt x="375941" y="545166"/>
                        <a:pt x="388609" y="435534"/>
                      </a:cubicBezTo>
                      <a:cubicBezTo>
                        <a:pt x="391085" y="414198"/>
                        <a:pt x="389942" y="392195"/>
                        <a:pt x="388895" y="370859"/>
                      </a:cubicBezTo>
                      <a:cubicBezTo>
                        <a:pt x="387942" y="352666"/>
                        <a:pt x="386990" y="333902"/>
                        <a:pt x="388228" y="315233"/>
                      </a:cubicBezTo>
                      <a:cubicBezTo>
                        <a:pt x="389942" y="289325"/>
                        <a:pt x="398420" y="264179"/>
                        <a:pt x="406516" y="239890"/>
                      </a:cubicBezTo>
                      <a:cubicBezTo>
                        <a:pt x="410326" y="228746"/>
                        <a:pt x="414136" y="217125"/>
                        <a:pt x="417279" y="205886"/>
                      </a:cubicBezTo>
                      <a:cubicBezTo>
                        <a:pt x="426804" y="171120"/>
                        <a:pt x="434900" y="134067"/>
                        <a:pt x="430138" y="97777"/>
                      </a:cubicBezTo>
                      <a:cubicBezTo>
                        <a:pt x="425566" y="62820"/>
                        <a:pt x="390419" y="27387"/>
                        <a:pt x="360605" y="16243"/>
                      </a:cubicBezTo>
                      <a:cubicBezTo>
                        <a:pt x="337841" y="7766"/>
                        <a:pt x="313266" y="16434"/>
                        <a:pt x="287263" y="25673"/>
                      </a:cubicBezTo>
                      <a:cubicBezTo>
                        <a:pt x="268880" y="32150"/>
                        <a:pt x="249925" y="38817"/>
                        <a:pt x="231256" y="39198"/>
                      </a:cubicBezTo>
                      <a:cubicBezTo>
                        <a:pt x="206396" y="39579"/>
                        <a:pt x="186298" y="31388"/>
                        <a:pt x="166867" y="23482"/>
                      </a:cubicBezTo>
                      <a:cubicBezTo>
                        <a:pt x="143435" y="13862"/>
                        <a:pt x="121337" y="4813"/>
                        <a:pt x="92477" y="11671"/>
                      </a:cubicBezTo>
                      <a:cubicBezTo>
                        <a:pt x="50281" y="21672"/>
                        <a:pt x="-8298" y="78346"/>
                        <a:pt x="14562" y="187884"/>
                      </a:cubicBezTo>
                      <a:cubicBezTo>
                        <a:pt x="19991" y="213887"/>
                        <a:pt x="28183" y="233794"/>
                        <a:pt x="36089" y="253130"/>
                      </a:cubicBezTo>
                      <a:cubicBezTo>
                        <a:pt x="47899" y="282086"/>
                        <a:pt x="59139" y="309423"/>
                        <a:pt x="57710" y="3509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C55084B8-6D90-2F8B-9EB4-E6EA84F859D1}"/>
                  </a:ext>
                </a:extLst>
              </p:cNvPr>
              <p:cNvSpPr/>
              <p:nvPr/>
            </p:nvSpPr>
            <p:spPr>
              <a:xfrm>
                <a:off x="6567720" y="2240138"/>
                <a:ext cx="135448" cy="22525"/>
              </a:xfrm>
              <a:custGeom>
                <a:avLst/>
                <a:gdLst>
                  <a:gd name="connsiteX0" fmla="*/ 76062 w 135448"/>
                  <a:gd name="connsiteY0" fmla="*/ 22525 h 22525"/>
                  <a:gd name="connsiteX1" fmla="*/ 47297 w 135448"/>
                  <a:gd name="connsiteY1" fmla="*/ 20334 h 22525"/>
                  <a:gd name="connsiteX2" fmla="*/ 624 w 135448"/>
                  <a:gd name="connsiteY2" fmla="*/ 5952 h 22525"/>
                  <a:gd name="connsiteX3" fmla="*/ 338 w 135448"/>
                  <a:gd name="connsiteY3" fmla="*/ 3761 h 22525"/>
                  <a:gd name="connsiteX4" fmla="*/ 2529 w 135448"/>
                  <a:gd name="connsiteY4" fmla="*/ 3475 h 22525"/>
                  <a:gd name="connsiteX5" fmla="*/ 47678 w 135448"/>
                  <a:gd name="connsiteY5" fmla="*/ 17286 h 22525"/>
                  <a:gd name="connsiteX6" fmla="*/ 102256 w 135448"/>
                  <a:gd name="connsiteY6" fmla="*/ 15953 h 22525"/>
                  <a:gd name="connsiteX7" fmla="*/ 133022 w 135448"/>
                  <a:gd name="connsiteY7" fmla="*/ 236 h 22525"/>
                  <a:gd name="connsiteX8" fmla="*/ 135212 w 135448"/>
                  <a:gd name="connsiteY8" fmla="*/ 713 h 22525"/>
                  <a:gd name="connsiteX9" fmla="*/ 134736 w 135448"/>
                  <a:gd name="connsiteY9" fmla="*/ 2904 h 22525"/>
                  <a:gd name="connsiteX10" fmla="*/ 103208 w 135448"/>
                  <a:gd name="connsiteY10" fmla="*/ 18905 h 22525"/>
                  <a:gd name="connsiteX11" fmla="*/ 76062 w 135448"/>
                  <a:gd name="connsiteY11" fmla="*/ 22525 h 2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5448" h="22525">
                    <a:moveTo>
                      <a:pt x="76062" y="22525"/>
                    </a:moveTo>
                    <a:cubicBezTo>
                      <a:pt x="65966" y="22525"/>
                      <a:pt x="56060" y="21382"/>
                      <a:pt x="47297" y="20334"/>
                    </a:cubicBezTo>
                    <a:cubicBezTo>
                      <a:pt x="29485" y="18239"/>
                      <a:pt x="13578" y="15667"/>
                      <a:pt x="624" y="5952"/>
                    </a:cubicBezTo>
                    <a:cubicBezTo>
                      <a:pt x="-43" y="5475"/>
                      <a:pt x="-233" y="4428"/>
                      <a:pt x="338" y="3761"/>
                    </a:cubicBezTo>
                    <a:cubicBezTo>
                      <a:pt x="815" y="3094"/>
                      <a:pt x="1862" y="2904"/>
                      <a:pt x="2529" y="3475"/>
                    </a:cubicBezTo>
                    <a:cubicBezTo>
                      <a:pt x="14912" y="12809"/>
                      <a:pt x="30247" y="15191"/>
                      <a:pt x="47678" y="17286"/>
                    </a:cubicBezTo>
                    <a:cubicBezTo>
                      <a:pt x="63965" y="19191"/>
                      <a:pt x="84158" y="21572"/>
                      <a:pt x="102256" y="15953"/>
                    </a:cubicBezTo>
                    <a:cubicBezTo>
                      <a:pt x="113210" y="12524"/>
                      <a:pt x="123306" y="6332"/>
                      <a:pt x="133022" y="236"/>
                    </a:cubicBezTo>
                    <a:cubicBezTo>
                      <a:pt x="133784" y="-240"/>
                      <a:pt x="134736" y="46"/>
                      <a:pt x="135212" y="713"/>
                    </a:cubicBezTo>
                    <a:cubicBezTo>
                      <a:pt x="135689" y="1475"/>
                      <a:pt x="135403" y="2427"/>
                      <a:pt x="134736" y="2904"/>
                    </a:cubicBezTo>
                    <a:cubicBezTo>
                      <a:pt x="124830" y="9000"/>
                      <a:pt x="114543" y="15381"/>
                      <a:pt x="103208" y="18905"/>
                    </a:cubicBezTo>
                    <a:cubicBezTo>
                      <a:pt x="94350" y="21668"/>
                      <a:pt x="85111" y="22525"/>
                      <a:pt x="76062" y="225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97D37466-3DC9-5D8D-B777-D11250DF74D3}"/>
                  </a:ext>
                </a:extLst>
              </p:cNvPr>
              <p:cNvSpPr/>
              <p:nvPr/>
            </p:nvSpPr>
            <p:spPr>
              <a:xfrm>
                <a:off x="6622339" y="1983568"/>
                <a:ext cx="10936" cy="103739"/>
              </a:xfrm>
              <a:custGeom>
                <a:avLst/>
                <a:gdLst>
                  <a:gd name="connsiteX0" fmla="*/ 5061 w 10936"/>
                  <a:gd name="connsiteY0" fmla="*/ 103740 h 103739"/>
                  <a:gd name="connsiteX1" fmla="*/ 4775 w 10936"/>
                  <a:gd name="connsiteY1" fmla="*/ 103740 h 103739"/>
                  <a:gd name="connsiteX2" fmla="*/ 393 w 10936"/>
                  <a:gd name="connsiteY2" fmla="*/ 98787 h 103739"/>
                  <a:gd name="connsiteX3" fmla="*/ 13 w 10936"/>
                  <a:gd name="connsiteY3" fmla="*/ 4966 h 103739"/>
                  <a:gd name="connsiteX4" fmla="*/ 4394 w 10936"/>
                  <a:gd name="connsiteY4" fmla="*/ 13 h 103739"/>
                  <a:gd name="connsiteX5" fmla="*/ 9347 w 10936"/>
                  <a:gd name="connsiteY5" fmla="*/ 4394 h 103739"/>
                  <a:gd name="connsiteX6" fmla="*/ 9728 w 10936"/>
                  <a:gd name="connsiteY6" fmla="*/ 99263 h 103739"/>
                  <a:gd name="connsiteX7" fmla="*/ 5061 w 10936"/>
                  <a:gd name="connsiteY7" fmla="*/ 103740 h 103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36" h="103739">
                    <a:moveTo>
                      <a:pt x="5061" y="103740"/>
                    </a:moveTo>
                    <a:cubicBezTo>
                      <a:pt x="4965" y="103740"/>
                      <a:pt x="4870" y="103740"/>
                      <a:pt x="4775" y="103740"/>
                    </a:cubicBezTo>
                    <a:cubicBezTo>
                      <a:pt x="2203" y="103645"/>
                      <a:pt x="203" y="101359"/>
                      <a:pt x="393" y="98787"/>
                    </a:cubicBezTo>
                    <a:cubicBezTo>
                      <a:pt x="2108" y="67640"/>
                      <a:pt x="2013" y="36112"/>
                      <a:pt x="13" y="4966"/>
                    </a:cubicBezTo>
                    <a:cubicBezTo>
                      <a:pt x="-178" y="2394"/>
                      <a:pt x="1822" y="203"/>
                      <a:pt x="4394" y="13"/>
                    </a:cubicBezTo>
                    <a:cubicBezTo>
                      <a:pt x="6966" y="-178"/>
                      <a:pt x="9157" y="1822"/>
                      <a:pt x="9347" y="4394"/>
                    </a:cubicBezTo>
                    <a:cubicBezTo>
                      <a:pt x="11347" y="35827"/>
                      <a:pt x="11442" y="67831"/>
                      <a:pt x="9728" y="99263"/>
                    </a:cubicBezTo>
                    <a:cubicBezTo>
                      <a:pt x="9633" y="101740"/>
                      <a:pt x="7537" y="103740"/>
                      <a:pt x="5061" y="1037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9A0A3D93-C1E5-6A99-AFA7-5A2F7DBDC90D}"/>
                  </a:ext>
                </a:extLst>
              </p:cNvPr>
              <p:cNvSpPr/>
              <p:nvPr/>
            </p:nvSpPr>
            <p:spPr>
              <a:xfrm>
                <a:off x="6811327" y="2045549"/>
                <a:ext cx="62331" cy="60998"/>
              </a:xfrm>
              <a:custGeom>
                <a:avLst/>
                <a:gdLst>
                  <a:gd name="connsiteX0" fmla="*/ 4667 w 62331"/>
                  <a:gd name="connsiteY0" fmla="*/ 60999 h 60998"/>
                  <a:gd name="connsiteX1" fmla="*/ 1047 w 62331"/>
                  <a:gd name="connsiteY1" fmla="*/ 59284 h 60998"/>
                  <a:gd name="connsiteX2" fmla="*/ 1714 w 62331"/>
                  <a:gd name="connsiteY2" fmla="*/ 52712 h 60998"/>
                  <a:gd name="connsiteX3" fmla="*/ 54102 w 62331"/>
                  <a:gd name="connsiteY3" fmla="*/ 1658 h 60998"/>
                  <a:gd name="connsiteX4" fmla="*/ 60674 w 62331"/>
                  <a:gd name="connsiteY4" fmla="*/ 1087 h 60998"/>
                  <a:gd name="connsiteX5" fmla="*/ 61245 w 62331"/>
                  <a:gd name="connsiteY5" fmla="*/ 7659 h 60998"/>
                  <a:gd name="connsiteX6" fmla="*/ 7620 w 62331"/>
                  <a:gd name="connsiteY6" fmla="*/ 59951 h 60998"/>
                  <a:gd name="connsiteX7" fmla="*/ 4667 w 62331"/>
                  <a:gd name="connsiteY7" fmla="*/ 60999 h 60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331" h="60998">
                    <a:moveTo>
                      <a:pt x="4667" y="60999"/>
                    </a:moveTo>
                    <a:cubicBezTo>
                      <a:pt x="3333" y="60999"/>
                      <a:pt x="1904" y="60427"/>
                      <a:pt x="1047" y="59284"/>
                    </a:cubicBezTo>
                    <a:cubicBezTo>
                      <a:pt x="-572" y="57284"/>
                      <a:pt x="-286" y="54331"/>
                      <a:pt x="1714" y="52712"/>
                    </a:cubicBezTo>
                    <a:cubicBezTo>
                      <a:pt x="20669" y="37377"/>
                      <a:pt x="38290" y="20232"/>
                      <a:pt x="54102" y="1658"/>
                    </a:cubicBezTo>
                    <a:cubicBezTo>
                      <a:pt x="55816" y="-342"/>
                      <a:pt x="58769" y="-533"/>
                      <a:pt x="60674" y="1087"/>
                    </a:cubicBezTo>
                    <a:cubicBezTo>
                      <a:pt x="62674" y="2801"/>
                      <a:pt x="62865" y="5754"/>
                      <a:pt x="61245" y="7659"/>
                    </a:cubicBezTo>
                    <a:cubicBezTo>
                      <a:pt x="45053" y="26709"/>
                      <a:pt x="26955" y="44235"/>
                      <a:pt x="7620" y="59951"/>
                    </a:cubicBezTo>
                    <a:cubicBezTo>
                      <a:pt x="6762" y="60618"/>
                      <a:pt x="5715" y="60999"/>
                      <a:pt x="4667" y="609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32D03D91-E7CC-73FE-70F5-E9A656BB85FF}"/>
                  </a:ext>
                </a:extLst>
              </p:cNvPr>
              <p:cNvSpPr/>
              <p:nvPr/>
            </p:nvSpPr>
            <p:spPr>
              <a:xfrm>
                <a:off x="6920502" y="2240298"/>
                <a:ext cx="74066" cy="20364"/>
              </a:xfrm>
              <a:custGeom>
                <a:avLst/>
                <a:gdLst>
                  <a:gd name="connsiteX0" fmla="*/ 4648 w 74066"/>
                  <a:gd name="connsiteY0" fmla="*/ 20365 h 20364"/>
                  <a:gd name="connsiteX1" fmla="*/ 76 w 74066"/>
                  <a:gd name="connsiteY1" fmla="*/ 16459 h 20364"/>
                  <a:gd name="connsiteX2" fmla="*/ 3886 w 74066"/>
                  <a:gd name="connsiteY2" fmla="*/ 11030 h 20364"/>
                  <a:gd name="connsiteX3" fmla="*/ 68561 w 74066"/>
                  <a:gd name="connsiteY3" fmla="*/ 76 h 20364"/>
                  <a:gd name="connsiteX4" fmla="*/ 73990 w 74066"/>
                  <a:gd name="connsiteY4" fmla="*/ 3886 h 20364"/>
                  <a:gd name="connsiteX5" fmla="*/ 70180 w 74066"/>
                  <a:gd name="connsiteY5" fmla="*/ 9316 h 20364"/>
                  <a:gd name="connsiteX6" fmla="*/ 5506 w 74066"/>
                  <a:gd name="connsiteY6" fmla="*/ 20269 h 20364"/>
                  <a:gd name="connsiteX7" fmla="*/ 4648 w 74066"/>
                  <a:gd name="connsiteY7" fmla="*/ 20365 h 20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66" h="20364">
                    <a:moveTo>
                      <a:pt x="4648" y="20365"/>
                    </a:moveTo>
                    <a:cubicBezTo>
                      <a:pt x="2362" y="20365"/>
                      <a:pt x="457" y="18745"/>
                      <a:pt x="76" y="16459"/>
                    </a:cubicBezTo>
                    <a:cubicBezTo>
                      <a:pt x="-400" y="13888"/>
                      <a:pt x="1410" y="11506"/>
                      <a:pt x="3886" y="11030"/>
                    </a:cubicBezTo>
                    <a:lnTo>
                      <a:pt x="68561" y="76"/>
                    </a:lnTo>
                    <a:cubicBezTo>
                      <a:pt x="71133" y="-400"/>
                      <a:pt x="73514" y="1410"/>
                      <a:pt x="73990" y="3886"/>
                    </a:cubicBezTo>
                    <a:cubicBezTo>
                      <a:pt x="74467" y="6458"/>
                      <a:pt x="72657" y="8839"/>
                      <a:pt x="70180" y="9316"/>
                    </a:cubicBezTo>
                    <a:lnTo>
                      <a:pt x="5506" y="20269"/>
                    </a:lnTo>
                    <a:cubicBezTo>
                      <a:pt x="5125" y="20269"/>
                      <a:pt x="4839" y="20365"/>
                      <a:pt x="4648" y="20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4CD40299-0A4A-4D17-894B-BF0C4F96BCCC}"/>
                  </a:ext>
                </a:extLst>
              </p:cNvPr>
              <p:cNvSpPr/>
              <p:nvPr/>
            </p:nvSpPr>
            <p:spPr>
              <a:xfrm>
                <a:off x="6906778" y="2425646"/>
                <a:ext cx="52557" cy="30374"/>
              </a:xfrm>
              <a:custGeom>
                <a:avLst/>
                <a:gdLst>
                  <a:gd name="connsiteX0" fmla="*/ 47805 w 52557"/>
                  <a:gd name="connsiteY0" fmla="*/ 30374 h 30374"/>
                  <a:gd name="connsiteX1" fmla="*/ 45805 w 52557"/>
                  <a:gd name="connsiteY1" fmla="*/ 29898 h 30374"/>
                  <a:gd name="connsiteX2" fmla="*/ 2656 w 52557"/>
                  <a:gd name="connsiteY2" fmla="*/ 8943 h 30374"/>
                  <a:gd name="connsiteX3" fmla="*/ 466 w 52557"/>
                  <a:gd name="connsiteY3" fmla="*/ 2657 h 30374"/>
                  <a:gd name="connsiteX4" fmla="*/ 6752 w 52557"/>
                  <a:gd name="connsiteY4" fmla="*/ 466 h 30374"/>
                  <a:gd name="connsiteX5" fmla="*/ 49900 w 52557"/>
                  <a:gd name="connsiteY5" fmla="*/ 21421 h 30374"/>
                  <a:gd name="connsiteX6" fmla="*/ 52091 w 52557"/>
                  <a:gd name="connsiteY6" fmla="*/ 27707 h 30374"/>
                  <a:gd name="connsiteX7" fmla="*/ 47805 w 52557"/>
                  <a:gd name="connsiteY7" fmla="*/ 30374 h 30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557" h="30374">
                    <a:moveTo>
                      <a:pt x="47805" y="30374"/>
                    </a:moveTo>
                    <a:cubicBezTo>
                      <a:pt x="47138" y="30374"/>
                      <a:pt x="46376" y="30184"/>
                      <a:pt x="45805" y="29898"/>
                    </a:cubicBezTo>
                    <a:lnTo>
                      <a:pt x="2656" y="8943"/>
                    </a:lnTo>
                    <a:cubicBezTo>
                      <a:pt x="371" y="7800"/>
                      <a:pt x="-677" y="5038"/>
                      <a:pt x="466" y="2657"/>
                    </a:cubicBezTo>
                    <a:cubicBezTo>
                      <a:pt x="1609" y="371"/>
                      <a:pt x="4371" y="-677"/>
                      <a:pt x="6752" y="466"/>
                    </a:cubicBezTo>
                    <a:lnTo>
                      <a:pt x="49900" y="21421"/>
                    </a:lnTo>
                    <a:cubicBezTo>
                      <a:pt x="52187" y="22564"/>
                      <a:pt x="53234" y="25326"/>
                      <a:pt x="52091" y="27707"/>
                    </a:cubicBezTo>
                    <a:cubicBezTo>
                      <a:pt x="51139" y="29422"/>
                      <a:pt x="49520" y="30374"/>
                      <a:pt x="47805" y="303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DFB5783F-FE3C-F256-F4F4-97CD7B36293A}"/>
                  </a:ext>
                </a:extLst>
              </p:cNvPr>
              <p:cNvSpPr/>
              <p:nvPr/>
            </p:nvSpPr>
            <p:spPr>
              <a:xfrm>
                <a:off x="6372995" y="2044557"/>
                <a:ext cx="62284" cy="61038"/>
              </a:xfrm>
              <a:custGeom>
                <a:avLst/>
                <a:gdLst>
                  <a:gd name="connsiteX0" fmla="*/ 57713 w 62284"/>
                  <a:gd name="connsiteY0" fmla="*/ 61038 h 61038"/>
                  <a:gd name="connsiteX1" fmla="*/ 54760 w 62284"/>
                  <a:gd name="connsiteY1" fmla="*/ 59990 h 61038"/>
                  <a:gd name="connsiteX2" fmla="*/ 1134 w 62284"/>
                  <a:gd name="connsiteY2" fmla="*/ 7698 h 61038"/>
                  <a:gd name="connsiteX3" fmla="*/ 1610 w 62284"/>
                  <a:gd name="connsiteY3" fmla="*/ 1126 h 61038"/>
                  <a:gd name="connsiteX4" fmla="*/ 8183 w 62284"/>
                  <a:gd name="connsiteY4" fmla="*/ 1697 h 61038"/>
                  <a:gd name="connsiteX5" fmla="*/ 60570 w 62284"/>
                  <a:gd name="connsiteY5" fmla="*/ 52751 h 61038"/>
                  <a:gd name="connsiteX6" fmla="*/ 61237 w 62284"/>
                  <a:gd name="connsiteY6" fmla="*/ 59324 h 61038"/>
                  <a:gd name="connsiteX7" fmla="*/ 57713 w 62284"/>
                  <a:gd name="connsiteY7" fmla="*/ 61038 h 6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284" h="61038">
                    <a:moveTo>
                      <a:pt x="57713" y="61038"/>
                    </a:moveTo>
                    <a:cubicBezTo>
                      <a:pt x="56665" y="61038"/>
                      <a:pt x="55617" y="60657"/>
                      <a:pt x="54760" y="59990"/>
                    </a:cubicBezTo>
                    <a:cubicBezTo>
                      <a:pt x="35329" y="44274"/>
                      <a:pt x="17327" y="26748"/>
                      <a:pt x="1134" y="7698"/>
                    </a:cubicBezTo>
                    <a:cubicBezTo>
                      <a:pt x="-580" y="5698"/>
                      <a:pt x="-295" y="2745"/>
                      <a:pt x="1610" y="1126"/>
                    </a:cubicBezTo>
                    <a:cubicBezTo>
                      <a:pt x="3611" y="-589"/>
                      <a:pt x="6563" y="-303"/>
                      <a:pt x="8183" y="1697"/>
                    </a:cubicBezTo>
                    <a:cubicBezTo>
                      <a:pt x="23994" y="20271"/>
                      <a:pt x="41616" y="37511"/>
                      <a:pt x="60570" y="52751"/>
                    </a:cubicBezTo>
                    <a:cubicBezTo>
                      <a:pt x="62570" y="54371"/>
                      <a:pt x="62856" y="57323"/>
                      <a:pt x="61237" y="59324"/>
                    </a:cubicBezTo>
                    <a:cubicBezTo>
                      <a:pt x="60475" y="60371"/>
                      <a:pt x="59142" y="61038"/>
                      <a:pt x="57713" y="61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07747C72-2CD3-276F-033E-62413164EA5E}"/>
                  </a:ext>
                </a:extLst>
              </p:cNvPr>
              <p:cNvSpPr/>
              <p:nvPr/>
            </p:nvSpPr>
            <p:spPr>
              <a:xfrm>
                <a:off x="6252321" y="2239247"/>
                <a:ext cx="74072" cy="20367"/>
              </a:xfrm>
              <a:custGeom>
                <a:avLst/>
                <a:gdLst>
                  <a:gd name="connsiteX0" fmla="*/ 69326 w 74072"/>
                  <a:gd name="connsiteY0" fmla="*/ 20368 h 20367"/>
                  <a:gd name="connsiteX1" fmla="*/ 68564 w 74072"/>
                  <a:gd name="connsiteY1" fmla="*/ 20272 h 20367"/>
                  <a:gd name="connsiteX2" fmla="*/ 3889 w 74072"/>
                  <a:gd name="connsiteY2" fmla="*/ 9319 h 20367"/>
                  <a:gd name="connsiteX3" fmla="*/ 80 w 74072"/>
                  <a:gd name="connsiteY3" fmla="*/ 3889 h 20367"/>
                  <a:gd name="connsiteX4" fmla="*/ 5509 w 74072"/>
                  <a:gd name="connsiteY4" fmla="*/ 79 h 20367"/>
                  <a:gd name="connsiteX5" fmla="*/ 70183 w 74072"/>
                  <a:gd name="connsiteY5" fmla="*/ 11033 h 20367"/>
                  <a:gd name="connsiteX6" fmla="*/ 73993 w 74072"/>
                  <a:gd name="connsiteY6" fmla="*/ 16462 h 20367"/>
                  <a:gd name="connsiteX7" fmla="*/ 69326 w 74072"/>
                  <a:gd name="connsiteY7" fmla="*/ 20368 h 20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72" h="20367">
                    <a:moveTo>
                      <a:pt x="69326" y="20368"/>
                    </a:moveTo>
                    <a:cubicBezTo>
                      <a:pt x="69040" y="20368"/>
                      <a:pt x="68850" y="20368"/>
                      <a:pt x="68564" y="20272"/>
                    </a:cubicBezTo>
                    <a:lnTo>
                      <a:pt x="3889" y="9319"/>
                    </a:lnTo>
                    <a:cubicBezTo>
                      <a:pt x="1318" y="8842"/>
                      <a:pt x="-397" y="6461"/>
                      <a:pt x="80" y="3889"/>
                    </a:cubicBezTo>
                    <a:cubicBezTo>
                      <a:pt x="556" y="1318"/>
                      <a:pt x="2937" y="-397"/>
                      <a:pt x="5509" y="79"/>
                    </a:cubicBezTo>
                    <a:lnTo>
                      <a:pt x="70183" y="11033"/>
                    </a:lnTo>
                    <a:cubicBezTo>
                      <a:pt x="72755" y="11509"/>
                      <a:pt x="74470" y="13891"/>
                      <a:pt x="73993" y="16462"/>
                    </a:cubicBezTo>
                    <a:cubicBezTo>
                      <a:pt x="73517" y="18748"/>
                      <a:pt x="71517" y="20368"/>
                      <a:pt x="69326" y="203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5E2F3484-F781-B6D2-7D1C-E5D15DCD5A9E}"/>
                  </a:ext>
                </a:extLst>
              </p:cNvPr>
              <p:cNvSpPr/>
              <p:nvPr/>
            </p:nvSpPr>
            <p:spPr>
              <a:xfrm>
                <a:off x="6284398" y="2425630"/>
                <a:ext cx="52589" cy="30390"/>
              </a:xfrm>
              <a:custGeom>
                <a:avLst/>
                <a:gdLst>
                  <a:gd name="connsiteX0" fmla="*/ 4673 w 52589"/>
                  <a:gd name="connsiteY0" fmla="*/ 30391 h 30390"/>
                  <a:gd name="connsiteX1" fmla="*/ 482 w 52589"/>
                  <a:gd name="connsiteY1" fmla="*/ 27724 h 30390"/>
                  <a:gd name="connsiteX2" fmla="*/ 2673 w 52589"/>
                  <a:gd name="connsiteY2" fmla="*/ 21437 h 30390"/>
                  <a:gd name="connsiteX3" fmla="*/ 45821 w 52589"/>
                  <a:gd name="connsiteY3" fmla="*/ 482 h 30390"/>
                  <a:gd name="connsiteX4" fmla="*/ 52108 w 52589"/>
                  <a:gd name="connsiteY4" fmla="*/ 2673 h 30390"/>
                  <a:gd name="connsiteX5" fmla="*/ 49917 w 52589"/>
                  <a:gd name="connsiteY5" fmla="*/ 8959 h 30390"/>
                  <a:gd name="connsiteX6" fmla="*/ 6769 w 52589"/>
                  <a:gd name="connsiteY6" fmla="*/ 29914 h 30390"/>
                  <a:gd name="connsiteX7" fmla="*/ 4673 w 52589"/>
                  <a:gd name="connsiteY7" fmla="*/ 30391 h 3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589" h="30390">
                    <a:moveTo>
                      <a:pt x="4673" y="30391"/>
                    </a:moveTo>
                    <a:cubicBezTo>
                      <a:pt x="2959" y="30391"/>
                      <a:pt x="1244" y="29438"/>
                      <a:pt x="482" y="27724"/>
                    </a:cubicBezTo>
                    <a:cubicBezTo>
                      <a:pt x="-661" y="25438"/>
                      <a:pt x="292" y="22580"/>
                      <a:pt x="2673" y="21437"/>
                    </a:cubicBezTo>
                    <a:lnTo>
                      <a:pt x="45821" y="482"/>
                    </a:lnTo>
                    <a:cubicBezTo>
                      <a:pt x="48202" y="-661"/>
                      <a:pt x="50965" y="292"/>
                      <a:pt x="52108" y="2673"/>
                    </a:cubicBezTo>
                    <a:cubicBezTo>
                      <a:pt x="53251" y="4959"/>
                      <a:pt x="52298" y="7816"/>
                      <a:pt x="49917" y="8959"/>
                    </a:cubicBezTo>
                    <a:lnTo>
                      <a:pt x="6769" y="29914"/>
                    </a:lnTo>
                    <a:cubicBezTo>
                      <a:pt x="6007" y="30200"/>
                      <a:pt x="5340" y="30391"/>
                      <a:pt x="4673" y="3039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314" name="Graphic 6">
              <a:extLst>
                <a:ext uri="{FF2B5EF4-FFF2-40B4-BE49-F238E27FC236}">
                  <a16:creationId xmlns:a16="http://schemas.microsoft.com/office/drawing/2014/main" id="{F16FBD42-3B33-E3DF-21B0-957EA4D44C04}"/>
                </a:ext>
              </a:extLst>
            </p:cNvPr>
            <p:cNvGrpSpPr/>
            <p:nvPr/>
          </p:nvGrpSpPr>
          <p:grpSpPr>
            <a:xfrm rot="18939355">
              <a:off x="10692846" y="2718397"/>
              <a:ext cx="1454937" cy="171687"/>
              <a:chOff x="3693132" y="2636758"/>
              <a:chExt cx="1454937" cy="171687"/>
            </a:xfrm>
          </p:grpSpPr>
          <p:grpSp>
            <p:nvGrpSpPr>
              <p:cNvPr id="315" name="Graphic 6">
                <a:extLst>
                  <a:ext uri="{FF2B5EF4-FFF2-40B4-BE49-F238E27FC236}">
                    <a16:creationId xmlns:a16="http://schemas.microsoft.com/office/drawing/2014/main" id="{E92073A1-0DEF-E4FE-78BF-877F2E36139A}"/>
                  </a:ext>
                </a:extLst>
              </p:cNvPr>
              <p:cNvGrpSpPr/>
              <p:nvPr/>
            </p:nvGrpSpPr>
            <p:grpSpPr>
              <a:xfrm>
                <a:off x="4844243" y="2648997"/>
                <a:ext cx="281185" cy="159448"/>
                <a:chOff x="4844243" y="2648997"/>
                <a:chExt cx="281185" cy="159448"/>
              </a:xfrm>
            </p:grpSpPr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FD7D877A-0E63-B6FE-7A77-9F44C8EA9488}"/>
                    </a:ext>
                  </a:extLst>
                </p:cNvPr>
                <p:cNvSpPr/>
                <p:nvPr/>
              </p:nvSpPr>
              <p:spPr>
                <a:xfrm>
                  <a:off x="4849037" y="2653664"/>
                  <a:ext cx="271783" cy="150084"/>
                </a:xfrm>
                <a:custGeom>
                  <a:avLst/>
                  <a:gdLst>
                    <a:gd name="connsiteX0" fmla="*/ 268745 w 271783"/>
                    <a:gd name="connsiteY0" fmla="*/ 0 h 150084"/>
                    <a:gd name="connsiteX1" fmla="*/ 269793 w 271783"/>
                    <a:gd name="connsiteY1" fmla="*/ 112204 h 150084"/>
                    <a:gd name="connsiteX2" fmla="*/ 262745 w 271783"/>
                    <a:gd name="connsiteY2" fmla="*/ 144113 h 150084"/>
                    <a:gd name="connsiteX3" fmla="*/ 214739 w 271783"/>
                    <a:gd name="connsiteY3" fmla="*/ 139065 h 150084"/>
                    <a:gd name="connsiteX4" fmla="*/ 205118 w 271783"/>
                    <a:gd name="connsiteY4" fmla="*/ 144399 h 150084"/>
                    <a:gd name="connsiteX5" fmla="*/ 160065 w 271783"/>
                    <a:gd name="connsiteY5" fmla="*/ 136398 h 150084"/>
                    <a:gd name="connsiteX6" fmla="*/ 122632 w 271783"/>
                    <a:gd name="connsiteY6" fmla="*/ 147161 h 150084"/>
                    <a:gd name="connsiteX7" fmla="*/ 99772 w 271783"/>
                    <a:gd name="connsiteY7" fmla="*/ 136684 h 150084"/>
                    <a:gd name="connsiteX8" fmla="*/ 71483 w 271783"/>
                    <a:gd name="connsiteY8" fmla="*/ 145066 h 150084"/>
                    <a:gd name="connsiteX9" fmla="*/ 53957 w 271783"/>
                    <a:gd name="connsiteY9" fmla="*/ 136398 h 150084"/>
                    <a:gd name="connsiteX10" fmla="*/ 14047 w 271783"/>
                    <a:gd name="connsiteY10" fmla="*/ 149923 h 150084"/>
                    <a:gd name="connsiteX11" fmla="*/ 426 w 271783"/>
                    <a:gd name="connsiteY11" fmla="*/ 135827 h 150084"/>
                    <a:gd name="connsiteX12" fmla="*/ 2331 w 271783"/>
                    <a:gd name="connsiteY12" fmla="*/ 116015 h 150084"/>
                    <a:gd name="connsiteX13" fmla="*/ 8999 w 271783"/>
                    <a:gd name="connsiteY13" fmla="*/ 4096 h 150084"/>
                    <a:gd name="connsiteX14" fmla="*/ 268745 w 271783"/>
                    <a:gd name="connsiteY14" fmla="*/ 0 h 150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1783" h="150084">
                      <a:moveTo>
                        <a:pt x="268745" y="0"/>
                      </a:moveTo>
                      <a:cubicBezTo>
                        <a:pt x="260840" y="37052"/>
                        <a:pt x="261221" y="75438"/>
                        <a:pt x="269793" y="112204"/>
                      </a:cubicBezTo>
                      <a:cubicBezTo>
                        <a:pt x="272460" y="123635"/>
                        <a:pt x="274270" y="138684"/>
                        <a:pt x="262745" y="144113"/>
                      </a:cubicBezTo>
                      <a:cubicBezTo>
                        <a:pt x="247981" y="151067"/>
                        <a:pt x="229979" y="132874"/>
                        <a:pt x="214739" y="139065"/>
                      </a:cubicBezTo>
                      <a:cubicBezTo>
                        <a:pt x="211309" y="140494"/>
                        <a:pt x="208547" y="142970"/>
                        <a:pt x="205118" y="144399"/>
                      </a:cubicBezTo>
                      <a:cubicBezTo>
                        <a:pt x="190831" y="150400"/>
                        <a:pt x="175686" y="135160"/>
                        <a:pt x="160065" y="136398"/>
                      </a:cubicBezTo>
                      <a:cubicBezTo>
                        <a:pt x="146730" y="137350"/>
                        <a:pt x="135586" y="150114"/>
                        <a:pt x="122632" y="147161"/>
                      </a:cubicBezTo>
                      <a:cubicBezTo>
                        <a:pt x="114250" y="145256"/>
                        <a:pt x="108440" y="137065"/>
                        <a:pt x="99772" y="136684"/>
                      </a:cubicBezTo>
                      <a:cubicBezTo>
                        <a:pt x="89675" y="136208"/>
                        <a:pt x="81484" y="146685"/>
                        <a:pt x="71483" y="145066"/>
                      </a:cubicBezTo>
                      <a:cubicBezTo>
                        <a:pt x="64910" y="144018"/>
                        <a:pt x="60434" y="138017"/>
                        <a:pt x="53957" y="136398"/>
                      </a:cubicBezTo>
                      <a:cubicBezTo>
                        <a:pt x="39764" y="132969"/>
                        <a:pt x="28525" y="152019"/>
                        <a:pt x="14047" y="149923"/>
                      </a:cubicBezTo>
                      <a:cubicBezTo>
                        <a:pt x="6713" y="148876"/>
                        <a:pt x="1664" y="142399"/>
                        <a:pt x="426" y="135827"/>
                      </a:cubicBezTo>
                      <a:cubicBezTo>
                        <a:pt x="-812" y="129254"/>
                        <a:pt x="902" y="122587"/>
                        <a:pt x="2331" y="116015"/>
                      </a:cubicBezTo>
                      <a:cubicBezTo>
                        <a:pt x="10808" y="79248"/>
                        <a:pt x="13094" y="41339"/>
                        <a:pt x="8999" y="4096"/>
                      </a:cubicBezTo>
                      <a:lnTo>
                        <a:pt x="26874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82820DBF-6B2E-816F-556C-AEC1A3300E81}"/>
                    </a:ext>
                  </a:extLst>
                </p:cNvPr>
                <p:cNvSpPr/>
                <p:nvPr/>
              </p:nvSpPr>
              <p:spPr>
                <a:xfrm>
                  <a:off x="4844243" y="2648997"/>
                  <a:ext cx="281185" cy="159448"/>
                </a:xfrm>
                <a:custGeom>
                  <a:avLst/>
                  <a:gdLst>
                    <a:gd name="connsiteX0" fmla="*/ 21031 w 281185"/>
                    <a:gd name="connsiteY0" fmla="*/ 159448 h 159448"/>
                    <a:gd name="connsiteX1" fmla="*/ 18174 w 281185"/>
                    <a:gd name="connsiteY1" fmla="*/ 159258 h 159448"/>
                    <a:gd name="connsiteX2" fmla="*/ 553 w 281185"/>
                    <a:gd name="connsiteY2" fmla="*/ 141446 h 159448"/>
                    <a:gd name="connsiteX3" fmla="*/ 2267 w 281185"/>
                    <a:gd name="connsiteY3" fmla="*/ 120777 h 159448"/>
                    <a:gd name="connsiteX4" fmla="*/ 2458 w 281185"/>
                    <a:gd name="connsiteY4" fmla="*/ 119729 h 159448"/>
                    <a:gd name="connsiteX5" fmla="*/ 9030 w 281185"/>
                    <a:gd name="connsiteY5" fmla="*/ 9334 h 159448"/>
                    <a:gd name="connsiteX6" fmla="*/ 10173 w 281185"/>
                    <a:gd name="connsiteY6" fmla="*/ 5715 h 159448"/>
                    <a:gd name="connsiteX7" fmla="*/ 13602 w 281185"/>
                    <a:gd name="connsiteY7" fmla="*/ 4096 h 159448"/>
                    <a:gd name="connsiteX8" fmla="*/ 273349 w 281185"/>
                    <a:gd name="connsiteY8" fmla="*/ 0 h 159448"/>
                    <a:gd name="connsiteX9" fmla="*/ 277063 w 281185"/>
                    <a:gd name="connsiteY9" fmla="*/ 1715 h 159448"/>
                    <a:gd name="connsiteX10" fmla="*/ 278016 w 281185"/>
                    <a:gd name="connsiteY10" fmla="*/ 5715 h 159448"/>
                    <a:gd name="connsiteX11" fmla="*/ 279064 w 281185"/>
                    <a:gd name="connsiteY11" fmla="*/ 115919 h 159448"/>
                    <a:gd name="connsiteX12" fmla="*/ 269443 w 281185"/>
                    <a:gd name="connsiteY12" fmla="*/ 153162 h 159448"/>
                    <a:gd name="connsiteX13" fmla="*/ 241726 w 281185"/>
                    <a:gd name="connsiteY13" fmla="*/ 150971 h 159448"/>
                    <a:gd name="connsiteX14" fmla="*/ 221247 w 281185"/>
                    <a:gd name="connsiteY14" fmla="*/ 148209 h 159448"/>
                    <a:gd name="connsiteX15" fmla="*/ 217151 w 281185"/>
                    <a:gd name="connsiteY15" fmla="*/ 150495 h 159448"/>
                    <a:gd name="connsiteX16" fmla="*/ 211722 w 281185"/>
                    <a:gd name="connsiteY16" fmla="*/ 153448 h 159448"/>
                    <a:gd name="connsiteX17" fmla="*/ 183623 w 281185"/>
                    <a:gd name="connsiteY17" fmla="*/ 150304 h 159448"/>
                    <a:gd name="connsiteX18" fmla="*/ 165240 w 281185"/>
                    <a:gd name="connsiteY18" fmla="*/ 145828 h 159448"/>
                    <a:gd name="connsiteX19" fmla="*/ 150476 w 281185"/>
                    <a:gd name="connsiteY19" fmla="*/ 151067 h 159448"/>
                    <a:gd name="connsiteX20" fmla="*/ 126473 w 281185"/>
                    <a:gd name="connsiteY20" fmla="*/ 156496 h 159448"/>
                    <a:gd name="connsiteX21" fmla="*/ 114662 w 281185"/>
                    <a:gd name="connsiteY21" fmla="*/ 150686 h 159448"/>
                    <a:gd name="connsiteX22" fmla="*/ 104470 w 281185"/>
                    <a:gd name="connsiteY22" fmla="*/ 146113 h 159448"/>
                    <a:gd name="connsiteX23" fmla="*/ 93231 w 281185"/>
                    <a:gd name="connsiteY23" fmla="*/ 149923 h 159448"/>
                    <a:gd name="connsiteX24" fmla="*/ 75705 w 281185"/>
                    <a:gd name="connsiteY24" fmla="*/ 154496 h 159448"/>
                    <a:gd name="connsiteX25" fmla="*/ 64560 w 281185"/>
                    <a:gd name="connsiteY25" fmla="*/ 149352 h 159448"/>
                    <a:gd name="connsiteX26" fmla="*/ 57798 w 281185"/>
                    <a:gd name="connsiteY26" fmla="*/ 145733 h 159448"/>
                    <a:gd name="connsiteX27" fmla="*/ 41129 w 281185"/>
                    <a:gd name="connsiteY27" fmla="*/ 151638 h 159448"/>
                    <a:gd name="connsiteX28" fmla="*/ 21031 w 281185"/>
                    <a:gd name="connsiteY28" fmla="*/ 159448 h 159448"/>
                    <a:gd name="connsiteX29" fmla="*/ 18936 w 281185"/>
                    <a:gd name="connsiteY29" fmla="*/ 13430 h 159448"/>
                    <a:gd name="connsiteX30" fmla="*/ 11601 w 281185"/>
                    <a:gd name="connsiteY30" fmla="*/ 121825 h 159448"/>
                    <a:gd name="connsiteX31" fmla="*/ 11316 w 281185"/>
                    <a:gd name="connsiteY31" fmla="*/ 122873 h 159448"/>
                    <a:gd name="connsiteX32" fmla="*/ 9601 w 281185"/>
                    <a:gd name="connsiteY32" fmla="*/ 139732 h 159448"/>
                    <a:gd name="connsiteX33" fmla="*/ 19317 w 281185"/>
                    <a:gd name="connsiteY33" fmla="*/ 150114 h 159448"/>
                    <a:gd name="connsiteX34" fmla="*/ 35700 w 281185"/>
                    <a:gd name="connsiteY34" fmla="*/ 143827 h 159448"/>
                    <a:gd name="connsiteX35" fmla="*/ 59608 w 281185"/>
                    <a:gd name="connsiteY35" fmla="*/ 136684 h 159448"/>
                    <a:gd name="connsiteX36" fmla="*/ 69418 w 281185"/>
                    <a:gd name="connsiteY36" fmla="*/ 141637 h 159448"/>
                    <a:gd name="connsiteX37" fmla="*/ 76753 w 281185"/>
                    <a:gd name="connsiteY37" fmla="*/ 145256 h 159448"/>
                    <a:gd name="connsiteX38" fmla="*/ 88564 w 281185"/>
                    <a:gd name="connsiteY38" fmla="*/ 141637 h 159448"/>
                    <a:gd name="connsiteX39" fmla="*/ 104566 w 281185"/>
                    <a:gd name="connsiteY39" fmla="*/ 136779 h 159448"/>
                    <a:gd name="connsiteX40" fmla="*/ 119425 w 281185"/>
                    <a:gd name="connsiteY40" fmla="*/ 142875 h 159448"/>
                    <a:gd name="connsiteX41" fmla="*/ 128188 w 281185"/>
                    <a:gd name="connsiteY41" fmla="*/ 147352 h 159448"/>
                    <a:gd name="connsiteX42" fmla="*/ 145999 w 281185"/>
                    <a:gd name="connsiteY42" fmla="*/ 142684 h 159448"/>
                    <a:gd name="connsiteX43" fmla="*/ 164192 w 281185"/>
                    <a:gd name="connsiteY43" fmla="*/ 136493 h 159448"/>
                    <a:gd name="connsiteX44" fmla="*/ 186766 w 281185"/>
                    <a:gd name="connsiteY44" fmla="*/ 141637 h 159448"/>
                    <a:gd name="connsiteX45" fmla="*/ 207817 w 281185"/>
                    <a:gd name="connsiteY45" fmla="*/ 144875 h 159448"/>
                    <a:gd name="connsiteX46" fmla="*/ 211817 w 281185"/>
                    <a:gd name="connsiteY46" fmla="*/ 142589 h 159448"/>
                    <a:gd name="connsiteX47" fmla="*/ 217437 w 281185"/>
                    <a:gd name="connsiteY47" fmla="*/ 139541 h 159448"/>
                    <a:gd name="connsiteX48" fmla="*/ 244583 w 281185"/>
                    <a:gd name="connsiteY48" fmla="*/ 142208 h 159448"/>
                    <a:gd name="connsiteX49" fmla="*/ 265157 w 281185"/>
                    <a:gd name="connsiteY49" fmla="*/ 144780 h 159448"/>
                    <a:gd name="connsiteX50" fmla="*/ 269729 w 281185"/>
                    <a:gd name="connsiteY50" fmla="*/ 118110 h 159448"/>
                    <a:gd name="connsiteX51" fmla="*/ 267538 w 281185"/>
                    <a:gd name="connsiteY51" fmla="*/ 9620 h 159448"/>
                    <a:gd name="connsiteX52" fmla="*/ 18936 w 281185"/>
                    <a:gd name="connsiteY52" fmla="*/ 13430 h 159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281185" h="159448">
                      <a:moveTo>
                        <a:pt x="21031" y="159448"/>
                      </a:moveTo>
                      <a:cubicBezTo>
                        <a:pt x="20079" y="159448"/>
                        <a:pt x="19126" y="159353"/>
                        <a:pt x="18174" y="159258"/>
                      </a:cubicBezTo>
                      <a:cubicBezTo>
                        <a:pt x="9601" y="158020"/>
                        <a:pt x="2362" y="150686"/>
                        <a:pt x="553" y="141446"/>
                      </a:cubicBezTo>
                      <a:cubicBezTo>
                        <a:pt x="-876" y="134207"/>
                        <a:pt x="743" y="127349"/>
                        <a:pt x="2267" y="120777"/>
                      </a:cubicBezTo>
                      <a:lnTo>
                        <a:pt x="2458" y="119729"/>
                      </a:lnTo>
                      <a:cubicBezTo>
                        <a:pt x="10840" y="83344"/>
                        <a:pt x="13030" y="46196"/>
                        <a:pt x="9030" y="9334"/>
                      </a:cubicBezTo>
                      <a:cubicBezTo>
                        <a:pt x="8934" y="8001"/>
                        <a:pt x="9316" y="6763"/>
                        <a:pt x="10173" y="5715"/>
                      </a:cubicBezTo>
                      <a:cubicBezTo>
                        <a:pt x="11030" y="4763"/>
                        <a:pt x="12268" y="4191"/>
                        <a:pt x="13602" y="4096"/>
                      </a:cubicBezTo>
                      <a:lnTo>
                        <a:pt x="273349" y="0"/>
                      </a:lnTo>
                      <a:cubicBezTo>
                        <a:pt x="274777" y="0"/>
                        <a:pt x="276111" y="571"/>
                        <a:pt x="277063" y="1715"/>
                      </a:cubicBezTo>
                      <a:cubicBezTo>
                        <a:pt x="278016" y="2858"/>
                        <a:pt x="278301" y="4286"/>
                        <a:pt x="278016" y="5715"/>
                      </a:cubicBezTo>
                      <a:cubicBezTo>
                        <a:pt x="270301" y="41815"/>
                        <a:pt x="270682" y="79915"/>
                        <a:pt x="279064" y="115919"/>
                      </a:cubicBezTo>
                      <a:cubicBezTo>
                        <a:pt x="280778" y="123158"/>
                        <a:pt x="285922" y="145352"/>
                        <a:pt x="269443" y="153162"/>
                      </a:cubicBezTo>
                      <a:cubicBezTo>
                        <a:pt x="260204" y="157544"/>
                        <a:pt x="250393" y="154019"/>
                        <a:pt x="241726" y="150971"/>
                      </a:cubicBezTo>
                      <a:cubicBezTo>
                        <a:pt x="234201" y="148304"/>
                        <a:pt x="227057" y="145828"/>
                        <a:pt x="221247" y="148209"/>
                      </a:cubicBezTo>
                      <a:cubicBezTo>
                        <a:pt x="219913" y="148781"/>
                        <a:pt x="218580" y="149638"/>
                        <a:pt x="217151" y="150495"/>
                      </a:cubicBezTo>
                      <a:cubicBezTo>
                        <a:pt x="215532" y="151543"/>
                        <a:pt x="213817" y="152590"/>
                        <a:pt x="211722" y="153448"/>
                      </a:cubicBezTo>
                      <a:cubicBezTo>
                        <a:pt x="202006" y="157544"/>
                        <a:pt x="192672" y="153829"/>
                        <a:pt x="183623" y="150304"/>
                      </a:cubicBezTo>
                      <a:cubicBezTo>
                        <a:pt x="177146" y="147733"/>
                        <a:pt x="171050" y="145352"/>
                        <a:pt x="165240" y="145828"/>
                      </a:cubicBezTo>
                      <a:cubicBezTo>
                        <a:pt x="160382" y="146209"/>
                        <a:pt x="155524" y="148590"/>
                        <a:pt x="150476" y="151067"/>
                      </a:cubicBezTo>
                      <a:cubicBezTo>
                        <a:pt x="143047" y="154686"/>
                        <a:pt x="135331" y="158496"/>
                        <a:pt x="126473" y="156496"/>
                      </a:cubicBezTo>
                      <a:cubicBezTo>
                        <a:pt x="121806" y="155448"/>
                        <a:pt x="117996" y="152971"/>
                        <a:pt x="114662" y="150686"/>
                      </a:cubicBezTo>
                      <a:cubicBezTo>
                        <a:pt x="111042" y="148304"/>
                        <a:pt x="107899" y="146304"/>
                        <a:pt x="104470" y="146113"/>
                      </a:cubicBezTo>
                      <a:cubicBezTo>
                        <a:pt x="100851" y="145923"/>
                        <a:pt x="97136" y="147828"/>
                        <a:pt x="93231" y="149923"/>
                      </a:cubicBezTo>
                      <a:cubicBezTo>
                        <a:pt x="88183" y="152590"/>
                        <a:pt x="82372" y="155543"/>
                        <a:pt x="75705" y="154496"/>
                      </a:cubicBezTo>
                      <a:cubicBezTo>
                        <a:pt x="71228" y="153829"/>
                        <a:pt x="67704" y="151448"/>
                        <a:pt x="64560" y="149352"/>
                      </a:cubicBezTo>
                      <a:cubicBezTo>
                        <a:pt x="62275" y="147828"/>
                        <a:pt x="60084" y="146304"/>
                        <a:pt x="57798" y="145733"/>
                      </a:cubicBezTo>
                      <a:cubicBezTo>
                        <a:pt x="52464" y="144399"/>
                        <a:pt x="47225" y="147828"/>
                        <a:pt x="41129" y="151638"/>
                      </a:cubicBezTo>
                      <a:cubicBezTo>
                        <a:pt x="35128" y="155353"/>
                        <a:pt x="28556" y="159448"/>
                        <a:pt x="21031" y="159448"/>
                      </a:cubicBezTo>
                      <a:close/>
                      <a:moveTo>
                        <a:pt x="18936" y="13430"/>
                      </a:moveTo>
                      <a:cubicBezTo>
                        <a:pt x="22270" y="49721"/>
                        <a:pt x="19888" y="86106"/>
                        <a:pt x="11601" y="121825"/>
                      </a:cubicBezTo>
                      <a:lnTo>
                        <a:pt x="11316" y="122873"/>
                      </a:lnTo>
                      <a:cubicBezTo>
                        <a:pt x="9982" y="128873"/>
                        <a:pt x="8649" y="134493"/>
                        <a:pt x="9601" y="139732"/>
                      </a:cubicBezTo>
                      <a:cubicBezTo>
                        <a:pt x="10459" y="144304"/>
                        <a:pt x="14078" y="149352"/>
                        <a:pt x="19317" y="150114"/>
                      </a:cubicBezTo>
                      <a:cubicBezTo>
                        <a:pt x="24651" y="150876"/>
                        <a:pt x="30080" y="147447"/>
                        <a:pt x="35700" y="143827"/>
                      </a:cubicBezTo>
                      <a:cubicBezTo>
                        <a:pt x="42558" y="139446"/>
                        <a:pt x="50464" y="134493"/>
                        <a:pt x="59608" y="136684"/>
                      </a:cubicBezTo>
                      <a:cubicBezTo>
                        <a:pt x="63513" y="137636"/>
                        <a:pt x="66656" y="139732"/>
                        <a:pt x="69418" y="141637"/>
                      </a:cubicBezTo>
                      <a:cubicBezTo>
                        <a:pt x="71990" y="143351"/>
                        <a:pt x="74276" y="144875"/>
                        <a:pt x="76753" y="145256"/>
                      </a:cubicBezTo>
                      <a:cubicBezTo>
                        <a:pt x="80467" y="145828"/>
                        <a:pt x="84182" y="143923"/>
                        <a:pt x="88564" y="141637"/>
                      </a:cubicBezTo>
                      <a:cubicBezTo>
                        <a:pt x="93231" y="139256"/>
                        <a:pt x="98470" y="136493"/>
                        <a:pt x="104566" y="136779"/>
                      </a:cubicBezTo>
                      <a:cubicBezTo>
                        <a:pt x="110566" y="137065"/>
                        <a:pt x="115234" y="140113"/>
                        <a:pt x="119425" y="142875"/>
                      </a:cubicBezTo>
                      <a:cubicBezTo>
                        <a:pt x="122377" y="144875"/>
                        <a:pt x="125235" y="146685"/>
                        <a:pt x="128188" y="147352"/>
                      </a:cubicBezTo>
                      <a:cubicBezTo>
                        <a:pt x="133903" y="148685"/>
                        <a:pt x="139522" y="145828"/>
                        <a:pt x="145999" y="142684"/>
                      </a:cubicBezTo>
                      <a:cubicBezTo>
                        <a:pt x="151714" y="139922"/>
                        <a:pt x="157525" y="136969"/>
                        <a:pt x="164192" y="136493"/>
                      </a:cubicBezTo>
                      <a:cubicBezTo>
                        <a:pt x="172193" y="135827"/>
                        <a:pt x="179623" y="138779"/>
                        <a:pt x="186766" y="141637"/>
                      </a:cubicBezTo>
                      <a:cubicBezTo>
                        <a:pt x="194767" y="144780"/>
                        <a:pt x="201625" y="147447"/>
                        <a:pt x="207817" y="144875"/>
                      </a:cubicBezTo>
                      <a:cubicBezTo>
                        <a:pt x="209150" y="144304"/>
                        <a:pt x="210484" y="143542"/>
                        <a:pt x="211817" y="142589"/>
                      </a:cubicBezTo>
                      <a:cubicBezTo>
                        <a:pt x="213436" y="141542"/>
                        <a:pt x="215341" y="140398"/>
                        <a:pt x="217437" y="139541"/>
                      </a:cubicBezTo>
                      <a:cubicBezTo>
                        <a:pt x="226581" y="135827"/>
                        <a:pt x="236106" y="139256"/>
                        <a:pt x="244583" y="142208"/>
                      </a:cubicBezTo>
                      <a:cubicBezTo>
                        <a:pt x="252203" y="144875"/>
                        <a:pt x="259442" y="147447"/>
                        <a:pt x="265157" y="144780"/>
                      </a:cubicBezTo>
                      <a:cubicBezTo>
                        <a:pt x="271729" y="141637"/>
                        <a:pt x="273158" y="133159"/>
                        <a:pt x="269729" y="118110"/>
                      </a:cubicBezTo>
                      <a:cubicBezTo>
                        <a:pt x="261442" y="82677"/>
                        <a:pt x="260680" y="45339"/>
                        <a:pt x="267538" y="9620"/>
                      </a:cubicBezTo>
                      <a:lnTo>
                        <a:pt x="18936" y="13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434C9FCE-D87B-C949-CC51-4DF64A8D87CF}"/>
                  </a:ext>
                </a:extLst>
              </p:cNvPr>
              <p:cNvSpPr/>
              <p:nvPr/>
            </p:nvSpPr>
            <p:spPr>
              <a:xfrm>
                <a:off x="5062557" y="2704996"/>
                <a:ext cx="12308" cy="87447"/>
              </a:xfrm>
              <a:custGeom>
                <a:avLst/>
                <a:gdLst>
                  <a:gd name="connsiteX0" fmla="*/ 10743 w 12308"/>
                  <a:gd name="connsiteY0" fmla="*/ 87448 h 87447"/>
                  <a:gd name="connsiteX1" fmla="*/ 9219 w 12308"/>
                  <a:gd name="connsiteY1" fmla="*/ 86305 h 87447"/>
                  <a:gd name="connsiteX2" fmla="*/ 170 w 12308"/>
                  <a:gd name="connsiteY2" fmla="*/ 1532 h 87447"/>
                  <a:gd name="connsiteX3" fmla="*/ 1790 w 12308"/>
                  <a:gd name="connsiteY3" fmla="*/ 8 h 87447"/>
                  <a:gd name="connsiteX4" fmla="*/ 3314 w 12308"/>
                  <a:gd name="connsiteY4" fmla="*/ 1627 h 87447"/>
                  <a:gd name="connsiteX5" fmla="*/ 12267 w 12308"/>
                  <a:gd name="connsiteY5" fmla="*/ 85543 h 87447"/>
                  <a:gd name="connsiteX6" fmla="*/ 11124 w 12308"/>
                  <a:gd name="connsiteY6" fmla="*/ 87448 h 87447"/>
                  <a:gd name="connsiteX7" fmla="*/ 10743 w 12308"/>
                  <a:gd name="connsiteY7" fmla="*/ 87448 h 87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08" h="87447">
                    <a:moveTo>
                      <a:pt x="10743" y="87448"/>
                    </a:moveTo>
                    <a:cubicBezTo>
                      <a:pt x="10076" y="87448"/>
                      <a:pt x="9409" y="86971"/>
                      <a:pt x="9219" y="86305"/>
                    </a:cubicBezTo>
                    <a:cubicBezTo>
                      <a:pt x="2266" y="58587"/>
                      <a:pt x="-782" y="30012"/>
                      <a:pt x="170" y="1532"/>
                    </a:cubicBezTo>
                    <a:cubicBezTo>
                      <a:pt x="170" y="675"/>
                      <a:pt x="932" y="-87"/>
                      <a:pt x="1790" y="8"/>
                    </a:cubicBezTo>
                    <a:cubicBezTo>
                      <a:pt x="2647" y="8"/>
                      <a:pt x="3314" y="770"/>
                      <a:pt x="3314" y="1627"/>
                    </a:cubicBezTo>
                    <a:cubicBezTo>
                      <a:pt x="2361" y="29821"/>
                      <a:pt x="5409" y="58015"/>
                      <a:pt x="12267" y="85543"/>
                    </a:cubicBezTo>
                    <a:cubicBezTo>
                      <a:pt x="12458" y="86400"/>
                      <a:pt x="11981" y="87257"/>
                      <a:pt x="11124" y="87448"/>
                    </a:cubicBezTo>
                    <a:cubicBezTo>
                      <a:pt x="11029" y="87448"/>
                      <a:pt x="10838" y="87448"/>
                      <a:pt x="10743" y="8744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E3E29E1B-3CA7-E63E-C772-7071FA15C41D}"/>
                  </a:ext>
                </a:extLst>
              </p:cNvPr>
              <p:cNvSpPr/>
              <p:nvPr/>
            </p:nvSpPr>
            <p:spPr>
              <a:xfrm>
                <a:off x="5010998" y="2752334"/>
                <a:ext cx="8427" cy="39442"/>
              </a:xfrm>
              <a:custGeom>
                <a:avLst/>
                <a:gdLst>
                  <a:gd name="connsiteX0" fmla="*/ 6772 w 8427"/>
                  <a:gd name="connsiteY0" fmla="*/ 39443 h 39442"/>
                  <a:gd name="connsiteX1" fmla="*/ 5248 w 8427"/>
                  <a:gd name="connsiteY1" fmla="*/ 38204 h 39442"/>
                  <a:gd name="connsiteX2" fmla="*/ 9 w 8427"/>
                  <a:gd name="connsiteY2" fmla="*/ 1724 h 39442"/>
                  <a:gd name="connsiteX3" fmla="*/ 1438 w 8427"/>
                  <a:gd name="connsiteY3" fmla="*/ 9 h 39442"/>
                  <a:gd name="connsiteX4" fmla="*/ 3153 w 8427"/>
                  <a:gd name="connsiteY4" fmla="*/ 1438 h 39442"/>
                  <a:gd name="connsiteX5" fmla="*/ 8391 w 8427"/>
                  <a:gd name="connsiteY5" fmla="*/ 37442 h 39442"/>
                  <a:gd name="connsiteX6" fmla="*/ 7153 w 8427"/>
                  <a:gd name="connsiteY6" fmla="*/ 39252 h 39442"/>
                  <a:gd name="connsiteX7" fmla="*/ 6772 w 8427"/>
                  <a:gd name="connsiteY7" fmla="*/ 39443 h 39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27" h="39442">
                    <a:moveTo>
                      <a:pt x="6772" y="39443"/>
                    </a:moveTo>
                    <a:cubicBezTo>
                      <a:pt x="6010" y="39443"/>
                      <a:pt x="5438" y="38966"/>
                      <a:pt x="5248" y="38204"/>
                    </a:cubicBezTo>
                    <a:cubicBezTo>
                      <a:pt x="2676" y="26203"/>
                      <a:pt x="962" y="13916"/>
                      <a:pt x="9" y="1724"/>
                    </a:cubicBezTo>
                    <a:cubicBezTo>
                      <a:pt x="-86" y="866"/>
                      <a:pt x="581" y="104"/>
                      <a:pt x="1438" y="9"/>
                    </a:cubicBezTo>
                    <a:cubicBezTo>
                      <a:pt x="2295" y="-86"/>
                      <a:pt x="3057" y="581"/>
                      <a:pt x="3153" y="1438"/>
                    </a:cubicBezTo>
                    <a:cubicBezTo>
                      <a:pt x="4105" y="13439"/>
                      <a:pt x="5819" y="25631"/>
                      <a:pt x="8391" y="37442"/>
                    </a:cubicBezTo>
                    <a:cubicBezTo>
                      <a:pt x="8582" y="38300"/>
                      <a:pt x="8010" y="39157"/>
                      <a:pt x="7153" y="39252"/>
                    </a:cubicBezTo>
                    <a:cubicBezTo>
                      <a:pt x="6962" y="39443"/>
                      <a:pt x="6867" y="39443"/>
                      <a:pt x="6772" y="394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A1A19029-0E3B-6732-ADB7-FDFEB472ED28}"/>
                  </a:ext>
                </a:extLst>
              </p:cNvPr>
              <p:cNvSpPr/>
              <p:nvPr/>
            </p:nvSpPr>
            <p:spPr>
              <a:xfrm>
                <a:off x="4895841" y="2725959"/>
                <a:ext cx="5246" cy="64960"/>
              </a:xfrm>
              <a:custGeom>
                <a:avLst/>
                <a:gdLst>
                  <a:gd name="connsiteX0" fmla="*/ 1532 w 5246"/>
                  <a:gd name="connsiteY0" fmla="*/ 64960 h 64960"/>
                  <a:gd name="connsiteX1" fmla="*/ 1532 w 5246"/>
                  <a:gd name="connsiteY1" fmla="*/ 64960 h 64960"/>
                  <a:gd name="connsiteX2" fmla="*/ 8 w 5246"/>
                  <a:gd name="connsiteY2" fmla="*/ 63341 h 64960"/>
                  <a:gd name="connsiteX3" fmla="*/ 2104 w 5246"/>
                  <a:gd name="connsiteY3" fmla="*/ 1524 h 64960"/>
                  <a:gd name="connsiteX4" fmla="*/ 3723 w 5246"/>
                  <a:gd name="connsiteY4" fmla="*/ 0 h 64960"/>
                  <a:gd name="connsiteX5" fmla="*/ 5247 w 5246"/>
                  <a:gd name="connsiteY5" fmla="*/ 1619 h 64960"/>
                  <a:gd name="connsiteX6" fmla="*/ 3151 w 5246"/>
                  <a:gd name="connsiteY6" fmla="*/ 63341 h 64960"/>
                  <a:gd name="connsiteX7" fmla="*/ 1532 w 5246"/>
                  <a:gd name="connsiteY7" fmla="*/ 64960 h 64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46" h="64960">
                    <a:moveTo>
                      <a:pt x="1532" y="64960"/>
                    </a:moveTo>
                    <a:cubicBezTo>
                      <a:pt x="1532" y="64960"/>
                      <a:pt x="1532" y="64960"/>
                      <a:pt x="1532" y="64960"/>
                    </a:cubicBezTo>
                    <a:cubicBezTo>
                      <a:pt x="675" y="64960"/>
                      <a:pt x="-87" y="64198"/>
                      <a:pt x="8" y="63341"/>
                    </a:cubicBezTo>
                    <a:cubicBezTo>
                      <a:pt x="389" y="42863"/>
                      <a:pt x="1151" y="22003"/>
                      <a:pt x="2104" y="1524"/>
                    </a:cubicBezTo>
                    <a:cubicBezTo>
                      <a:pt x="2104" y="667"/>
                      <a:pt x="2865" y="0"/>
                      <a:pt x="3723" y="0"/>
                    </a:cubicBezTo>
                    <a:cubicBezTo>
                      <a:pt x="4580" y="0"/>
                      <a:pt x="5247" y="762"/>
                      <a:pt x="5247" y="1619"/>
                    </a:cubicBezTo>
                    <a:cubicBezTo>
                      <a:pt x="4199" y="22098"/>
                      <a:pt x="3532" y="42863"/>
                      <a:pt x="3151" y="63341"/>
                    </a:cubicBezTo>
                    <a:cubicBezTo>
                      <a:pt x="3056" y="64294"/>
                      <a:pt x="2389" y="64960"/>
                      <a:pt x="1532" y="649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6B655AFF-FF02-C37A-F0D4-3F13CB412C74}"/>
                  </a:ext>
                </a:extLst>
              </p:cNvPr>
              <p:cNvSpPr/>
              <p:nvPr/>
            </p:nvSpPr>
            <p:spPr>
              <a:xfrm>
                <a:off x="5009188" y="2714234"/>
                <a:ext cx="3923" cy="19249"/>
              </a:xfrm>
              <a:custGeom>
                <a:avLst/>
                <a:gdLst>
                  <a:gd name="connsiteX0" fmla="*/ 2390 w 3923"/>
                  <a:gd name="connsiteY0" fmla="*/ 19250 h 19249"/>
                  <a:gd name="connsiteX1" fmla="*/ 866 w 3923"/>
                  <a:gd name="connsiteY1" fmla="*/ 17821 h 19249"/>
                  <a:gd name="connsiteX2" fmla="*/ 9 w 3923"/>
                  <a:gd name="connsiteY2" fmla="*/ 1628 h 19249"/>
                  <a:gd name="connsiteX3" fmla="*/ 1438 w 3923"/>
                  <a:gd name="connsiteY3" fmla="*/ 9 h 19249"/>
                  <a:gd name="connsiteX4" fmla="*/ 3057 w 3923"/>
                  <a:gd name="connsiteY4" fmla="*/ 1438 h 19249"/>
                  <a:gd name="connsiteX5" fmla="*/ 3914 w 3923"/>
                  <a:gd name="connsiteY5" fmla="*/ 17630 h 19249"/>
                  <a:gd name="connsiteX6" fmla="*/ 2390 w 3923"/>
                  <a:gd name="connsiteY6" fmla="*/ 19250 h 19249"/>
                  <a:gd name="connsiteX7" fmla="*/ 2390 w 3923"/>
                  <a:gd name="connsiteY7" fmla="*/ 19250 h 1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23" h="19249">
                    <a:moveTo>
                      <a:pt x="2390" y="19250"/>
                    </a:moveTo>
                    <a:cubicBezTo>
                      <a:pt x="1533" y="19250"/>
                      <a:pt x="866" y="18583"/>
                      <a:pt x="866" y="17821"/>
                    </a:cubicBezTo>
                    <a:lnTo>
                      <a:pt x="9" y="1628"/>
                    </a:lnTo>
                    <a:cubicBezTo>
                      <a:pt x="-86" y="771"/>
                      <a:pt x="581" y="9"/>
                      <a:pt x="1438" y="9"/>
                    </a:cubicBezTo>
                    <a:cubicBezTo>
                      <a:pt x="2295" y="-86"/>
                      <a:pt x="3057" y="581"/>
                      <a:pt x="3057" y="1438"/>
                    </a:cubicBezTo>
                    <a:lnTo>
                      <a:pt x="3914" y="17630"/>
                    </a:lnTo>
                    <a:cubicBezTo>
                      <a:pt x="4010" y="18488"/>
                      <a:pt x="3343" y="19250"/>
                      <a:pt x="2390" y="19250"/>
                    </a:cubicBezTo>
                    <a:cubicBezTo>
                      <a:pt x="2486" y="19250"/>
                      <a:pt x="2390" y="19250"/>
                      <a:pt x="2390" y="192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20" name="Graphic 6">
                <a:extLst>
                  <a:ext uri="{FF2B5EF4-FFF2-40B4-BE49-F238E27FC236}">
                    <a16:creationId xmlns:a16="http://schemas.microsoft.com/office/drawing/2014/main" id="{B9BE06D1-4C16-E623-3814-0E61545FBFBF}"/>
                  </a:ext>
                </a:extLst>
              </p:cNvPr>
              <p:cNvGrpSpPr/>
              <p:nvPr/>
            </p:nvGrpSpPr>
            <p:grpSpPr>
              <a:xfrm>
                <a:off x="3693132" y="2636758"/>
                <a:ext cx="1454937" cy="144540"/>
                <a:chOff x="3693132" y="2636758"/>
                <a:chExt cx="1454937" cy="144540"/>
              </a:xfrm>
            </p:grpSpPr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D0061183-539C-DAA4-6972-77F3F934D62F}"/>
                    </a:ext>
                  </a:extLst>
                </p:cNvPr>
                <p:cNvSpPr/>
                <p:nvPr/>
              </p:nvSpPr>
              <p:spPr>
                <a:xfrm>
                  <a:off x="3697990" y="2641366"/>
                  <a:ext cx="1445480" cy="135196"/>
                </a:xfrm>
                <a:custGeom>
                  <a:avLst/>
                  <a:gdLst>
                    <a:gd name="connsiteX0" fmla="*/ 1409600 w 1445480"/>
                    <a:gd name="connsiteY0" fmla="*/ 41730 h 135196"/>
                    <a:gd name="connsiteX1" fmla="*/ 1435984 w 1445480"/>
                    <a:gd name="connsiteY1" fmla="*/ 37253 h 135196"/>
                    <a:gd name="connsiteX2" fmla="*/ 1443319 w 1445480"/>
                    <a:gd name="connsiteY2" fmla="*/ 14298 h 135196"/>
                    <a:gd name="connsiteX3" fmla="*/ 1428460 w 1445480"/>
                    <a:gd name="connsiteY3" fmla="*/ 6678 h 135196"/>
                    <a:gd name="connsiteX4" fmla="*/ 1363880 w 1445480"/>
                    <a:gd name="connsiteY4" fmla="*/ 2678 h 135196"/>
                    <a:gd name="connsiteX5" fmla="*/ 1082321 w 1445480"/>
                    <a:gd name="connsiteY5" fmla="*/ 296 h 135196"/>
                    <a:gd name="connsiteX6" fmla="*/ 800572 w 1445480"/>
                    <a:gd name="connsiteY6" fmla="*/ 82307 h 135196"/>
                    <a:gd name="connsiteX7" fmla="*/ 27523 w 1445480"/>
                    <a:gd name="connsiteY7" fmla="*/ 78973 h 135196"/>
                    <a:gd name="connsiteX8" fmla="*/ 186 w 1445480"/>
                    <a:gd name="connsiteY8" fmla="*/ 110024 h 135196"/>
                    <a:gd name="connsiteX9" fmla="*/ 42096 w 1445480"/>
                    <a:gd name="connsiteY9" fmla="*/ 135170 h 135196"/>
                    <a:gd name="connsiteX10" fmla="*/ 798000 w 1445480"/>
                    <a:gd name="connsiteY10" fmla="*/ 126217 h 135196"/>
                    <a:gd name="connsiteX11" fmla="*/ 1079464 w 1445480"/>
                    <a:gd name="connsiteY11" fmla="*/ 42587 h 135196"/>
                    <a:gd name="connsiteX12" fmla="*/ 1409600 w 1445480"/>
                    <a:gd name="connsiteY12" fmla="*/ 41730 h 13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45480" h="135196">
                      <a:moveTo>
                        <a:pt x="1409600" y="41730"/>
                      </a:moveTo>
                      <a:cubicBezTo>
                        <a:pt x="1418649" y="41921"/>
                        <a:pt x="1428174" y="41921"/>
                        <a:pt x="1435984" y="37253"/>
                      </a:cubicBezTo>
                      <a:cubicBezTo>
                        <a:pt x="1443795" y="32681"/>
                        <a:pt x="1448462" y="21632"/>
                        <a:pt x="1443319" y="14298"/>
                      </a:cubicBezTo>
                      <a:cubicBezTo>
                        <a:pt x="1440080" y="9631"/>
                        <a:pt x="1434079" y="7821"/>
                        <a:pt x="1428460" y="6678"/>
                      </a:cubicBezTo>
                      <a:cubicBezTo>
                        <a:pt x="1407314" y="2297"/>
                        <a:pt x="1385502" y="2392"/>
                        <a:pt x="1363880" y="2678"/>
                      </a:cubicBezTo>
                      <a:cubicBezTo>
                        <a:pt x="1251200" y="4297"/>
                        <a:pt x="1188239" y="-1323"/>
                        <a:pt x="1082321" y="296"/>
                      </a:cubicBezTo>
                      <a:cubicBezTo>
                        <a:pt x="1032124" y="1058"/>
                        <a:pt x="858674" y="81354"/>
                        <a:pt x="800572" y="82307"/>
                      </a:cubicBezTo>
                      <a:cubicBezTo>
                        <a:pt x="542158" y="86307"/>
                        <a:pt x="69147" y="76496"/>
                        <a:pt x="27523" y="78973"/>
                      </a:cubicBezTo>
                      <a:cubicBezTo>
                        <a:pt x="12664" y="79830"/>
                        <a:pt x="-1814" y="81354"/>
                        <a:pt x="186" y="110024"/>
                      </a:cubicBezTo>
                      <a:cubicBezTo>
                        <a:pt x="853" y="120026"/>
                        <a:pt x="9806" y="135932"/>
                        <a:pt x="42096" y="135170"/>
                      </a:cubicBezTo>
                      <a:cubicBezTo>
                        <a:pt x="191924" y="131456"/>
                        <a:pt x="728372" y="117930"/>
                        <a:pt x="798000" y="126217"/>
                      </a:cubicBezTo>
                      <a:cubicBezTo>
                        <a:pt x="844577" y="131741"/>
                        <a:pt x="1032601" y="43254"/>
                        <a:pt x="1079464" y="42587"/>
                      </a:cubicBezTo>
                      <a:cubicBezTo>
                        <a:pt x="1210337" y="40587"/>
                        <a:pt x="1270250" y="39539"/>
                        <a:pt x="1409600" y="41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A84614ED-0C70-09C7-0E15-1534122F9570}"/>
                    </a:ext>
                  </a:extLst>
                </p:cNvPr>
                <p:cNvSpPr/>
                <p:nvPr/>
              </p:nvSpPr>
              <p:spPr>
                <a:xfrm>
                  <a:off x="3693132" y="2636758"/>
                  <a:ext cx="1454937" cy="144540"/>
                </a:xfrm>
                <a:custGeom>
                  <a:avLst/>
                  <a:gdLst>
                    <a:gd name="connsiteX0" fmla="*/ 44573 w 1454937"/>
                    <a:gd name="connsiteY0" fmla="*/ 144541 h 144540"/>
                    <a:gd name="connsiteX1" fmla="*/ 187 w 1454937"/>
                    <a:gd name="connsiteY1" fmla="*/ 115013 h 144540"/>
                    <a:gd name="connsiteX2" fmla="*/ 6473 w 1454937"/>
                    <a:gd name="connsiteY2" fmla="*/ 87677 h 144540"/>
                    <a:gd name="connsiteX3" fmla="*/ 31905 w 1454937"/>
                    <a:gd name="connsiteY3" fmla="*/ 78914 h 144540"/>
                    <a:gd name="connsiteX4" fmla="*/ 241074 w 1454937"/>
                    <a:gd name="connsiteY4" fmla="*/ 80152 h 144540"/>
                    <a:gd name="connsiteX5" fmla="*/ 805144 w 1454937"/>
                    <a:gd name="connsiteY5" fmla="*/ 82247 h 144540"/>
                    <a:gd name="connsiteX6" fmla="*/ 953734 w 1454937"/>
                    <a:gd name="connsiteY6" fmla="*/ 39290 h 144540"/>
                    <a:gd name="connsiteX7" fmla="*/ 1086894 w 1454937"/>
                    <a:gd name="connsiteY7" fmla="*/ 332 h 144540"/>
                    <a:gd name="connsiteX8" fmla="*/ 1224625 w 1454937"/>
                    <a:gd name="connsiteY8" fmla="*/ 1475 h 144540"/>
                    <a:gd name="connsiteX9" fmla="*/ 1368548 w 1454937"/>
                    <a:gd name="connsiteY9" fmla="*/ 2714 h 144540"/>
                    <a:gd name="connsiteX10" fmla="*/ 1434175 w 1454937"/>
                    <a:gd name="connsiteY10" fmla="*/ 6809 h 144540"/>
                    <a:gd name="connsiteX11" fmla="*/ 1451892 w 1454937"/>
                    <a:gd name="connsiteY11" fmla="*/ 16334 h 144540"/>
                    <a:gd name="connsiteX12" fmla="*/ 1454464 w 1454937"/>
                    <a:gd name="connsiteY12" fmla="*/ 30336 h 144540"/>
                    <a:gd name="connsiteX13" fmla="*/ 1443129 w 1454937"/>
                    <a:gd name="connsiteY13" fmla="*/ 45957 h 144540"/>
                    <a:gd name="connsiteX14" fmla="*/ 1414268 w 1454937"/>
                    <a:gd name="connsiteY14" fmla="*/ 51005 h 144540"/>
                    <a:gd name="connsiteX15" fmla="*/ 1414268 w 1454937"/>
                    <a:gd name="connsiteY15" fmla="*/ 51005 h 144540"/>
                    <a:gd name="connsiteX16" fmla="*/ 1093752 w 1454937"/>
                    <a:gd name="connsiteY16" fmla="*/ 51672 h 144540"/>
                    <a:gd name="connsiteX17" fmla="*/ 1084227 w 1454937"/>
                    <a:gd name="connsiteY17" fmla="*/ 51863 h 144540"/>
                    <a:gd name="connsiteX18" fmla="*/ 958878 w 1454937"/>
                    <a:gd name="connsiteY18" fmla="*/ 90629 h 144540"/>
                    <a:gd name="connsiteX19" fmla="*/ 802096 w 1454937"/>
                    <a:gd name="connsiteY19" fmla="*/ 135492 h 144540"/>
                    <a:gd name="connsiteX20" fmla="*/ 62290 w 1454937"/>
                    <a:gd name="connsiteY20" fmla="*/ 144065 h 144540"/>
                    <a:gd name="connsiteX21" fmla="*/ 46859 w 1454937"/>
                    <a:gd name="connsiteY21" fmla="*/ 144446 h 144540"/>
                    <a:gd name="connsiteX22" fmla="*/ 44573 w 1454937"/>
                    <a:gd name="connsiteY22" fmla="*/ 144541 h 144540"/>
                    <a:gd name="connsiteX23" fmla="*/ 61623 w 1454937"/>
                    <a:gd name="connsiteY23" fmla="*/ 87962 h 144540"/>
                    <a:gd name="connsiteX24" fmla="*/ 32572 w 1454937"/>
                    <a:gd name="connsiteY24" fmla="*/ 88343 h 144540"/>
                    <a:gd name="connsiteX25" fmla="*/ 13617 w 1454937"/>
                    <a:gd name="connsiteY25" fmla="*/ 93963 h 144540"/>
                    <a:gd name="connsiteX26" fmla="*/ 9616 w 1454937"/>
                    <a:gd name="connsiteY26" fmla="*/ 114442 h 144540"/>
                    <a:gd name="connsiteX27" fmla="*/ 46764 w 1454937"/>
                    <a:gd name="connsiteY27" fmla="*/ 135206 h 144540"/>
                    <a:gd name="connsiteX28" fmla="*/ 62194 w 1454937"/>
                    <a:gd name="connsiteY28" fmla="*/ 134825 h 144540"/>
                    <a:gd name="connsiteX29" fmla="*/ 803335 w 1454937"/>
                    <a:gd name="connsiteY29" fmla="*/ 126253 h 144540"/>
                    <a:gd name="connsiteX30" fmla="*/ 955735 w 1454937"/>
                    <a:gd name="connsiteY30" fmla="*/ 81866 h 144540"/>
                    <a:gd name="connsiteX31" fmla="*/ 1084227 w 1454937"/>
                    <a:gd name="connsiteY31" fmla="*/ 42528 h 144540"/>
                    <a:gd name="connsiteX32" fmla="*/ 1093752 w 1454937"/>
                    <a:gd name="connsiteY32" fmla="*/ 42338 h 144540"/>
                    <a:gd name="connsiteX33" fmla="*/ 1414554 w 1454937"/>
                    <a:gd name="connsiteY33" fmla="*/ 41671 h 144540"/>
                    <a:gd name="connsiteX34" fmla="*/ 1438462 w 1454937"/>
                    <a:gd name="connsiteY34" fmla="*/ 37861 h 144540"/>
                    <a:gd name="connsiteX35" fmla="*/ 1445415 w 1454937"/>
                    <a:gd name="connsiteY35" fmla="*/ 28336 h 144540"/>
                    <a:gd name="connsiteX36" fmla="*/ 1444367 w 1454937"/>
                    <a:gd name="connsiteY36" fmla="*/ 21668 h 144540"/>
                    <a:gd name="connsiteX37" fmla="*/ 1432366 w 1454937"/>
                    <a:gd name="connsiteY37" fmla="*/ 15953 h 144540"/>
                    <a:gd name="connsiteX38" fmla="*/ 1368834 w 1454937"/>
                    <a:gd name="connsiteY38" fmla="*/ 12048 h 144540"/>
                    <a:gd name="connsiteX39" fmla="*/ 1224625 w 1454937"/>
                    <a:gd name="connsiteY39" fmla="*/ 10810 h 144540"/>
                    <a:gd name="connsiteX40" fmla="*/ 1087275 w 1454937"/>
                    <a:gd name="connsiteY40" fmla="*/ 9667 h 144540"/>
                    <a:gd name="connsiteX41" fmla="*/ 957068 w 1454937"/>
                    <a:gd name="connsiteY41" fmla="*/ 48148 h 144540"/>
                    <a:gd name="connsiteX42" fmla="*/ 805430 w 1454937"/>
                    <a:gd name="connsiteY42" fmla="*/ 91677 h 144540"/>
                    <a:gd name="connsiteX43" fmla="*/ 241169 w 1454937"/>
                    <a:gd name="connsiteY43" fmla="*/ 89582 h 144540"/>
                    <a:gd name="connsiteX44" fmla="*/ 61623 w 1454937"/>
                    <a:gd name="connsiteY44" fmla="*/ 87962 h 144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54937" h="144540">
                      <a:moveTo>
                        <a:pt x="44573" y="144541"/>
                      </a:moveTo>
                      <a:cubicBezTo>
                        <a:pt x="13426" y="144541"/>
                        <a:pt x="1139" y="128825"/>
                        <a:pt x="187" y="115013"/>
                      </a:cubicBezTo>
                      <a:cubicBezTo>
                        <a:pt x="-671" y="102440"/>
                        <a:pt x="1425" y="93582"/>
                        <a:pt x="6473" y="87677"/>
                      </a:cubicBezTo>
                      <a:cubicBezTo>
                        <a:pt x="13236" y="79961"/>
                        <a:pt x="23618" y="79390"/>
                        <a:pt x="31905" y="78914"/>
                      </a:cubicBezTo>
                      <a:cubicBezTo>
                        <a:pt x="48383" y="77961"/>
                        <a:pt x="129155" y="78818"/>
                        <a:pt x="241074" y="80152"/>
                      </a:cubicBezTo>
                      <a:cubicBezTo>
                        <a:pt x="412810" y="82057"/>
                        <a:pt x="648077" y="84724"/>
                        <a:pt x="805144" y="82247"/>
                      </a:cubicBezTo>
                      <a:cubicBezTo>
                        <a:pt x="834481" y="81771"/>
                        <a:pt x="895156" y="60149"/>
                        <a:pt x="953734" y="39290"/>
                      </a:cubicBezTo>
                      <a:cubicBezTo>
                        <a:pt x="1009361" y="19478"/>
                        <a:pt x="1061938" y="713"/>
                        <a:pt x="1086894" y="332"/>
                      </a:cubicBezTo>
                      <a:cubicBezTo>
                        <a:pt x="1139663" y="-525"/>
                        <a:pt x="1180906" y="428"/>
                        <a:pt x="1224625" y="1475"/>
                      </a:cubicBezTo>
                      <a:cubicBezTo>
                        <a:pt x="1267583" y="2428"/>
                        <a:pt x="1311970" y="3476"/>
                        <a:pt x="1368548" y="2714"/>
                      </a:cubicBezTo>
                      <a:cubicBezTo>
                        <a:pt x="1392075" y="2333"/>
                        <a:pt x="1413316" y="2428"/>
                        <a:pt x="1434175" y="6809"/>
                      </a:cubicBezTo>
                      <a:cubicBezTo>
                        <a:pt x="1440557" y="8143"/>
                        <a:pt x="1447701" y="10334"/>
                        <a:pt x="1451892" y="16334"/>
                      </a:cubicBezTo>
                      <a:cubicBezTo>
                        <a:pt x="1454654" y="20240"/>
                        <a:pt x="1455607" y="25288"/>
                        <a:pt x="1454464" y="30336"/>
                      </a:cubicBezTo>
                      <a:cubicBezTo>
                        <a:pt x="1453130" y="36718"/>
                        <a:pt x="1448749" y="42719"/>
                        <a:pt x="1443129" y="45957"/>
                      </a:cubicBezTo>
                      <a:cubicBezTo>
                        <a:pt x="1433985" y="51386"/>
                        <a:pt x="1423127" y="51196"/>
                        <a:pt x="1414268" y="51005"/>
                      </a:cubicBezTo>
                      <a:cubicBezTo>
                        <a:pt x="1414268" y="51005"/>
                        <a:pt x="1414268" y="51005"/>
                        <a:pt x="1414268" y="51005"/>
                      </a:cubicBezTo>
                      <a:cubicBezTo>
                        <a:pt x="1278442" y="48815"/>
                        <a:pt x="1216720" y="49767"/>
                        <a:pt x="1093752" y="51672"/>
                      </a:cubicBezTo>
                      <a:lnTo>
                        <a:pt x="1084227" y="51863"/>
                      </a:lnTo>
                      <a:cubicBezTo>
                        <a:pt x="1063463" y="52148"/>
                        <a:pt x="1010218" y="71770"/>
                        <a:pt x="958878" y="90629"/>
                      </a:cubicBezTo>
                      <a:cubicBezTo>
                        <a:pt x="894679" y="114251"/>
                        <a:pt x="828385" y="138635"/>
                        <a:pt x="802096" y="135492"/>
                      </a:cubicBezTo>
                      <a:cubicBezTo>
                        <a:pt x="734945" y="127491"/>
                        <a:pt x="228596" y="139969"/>
                        <a:pt x="62290" y="144065"/>
                      </a:cubicBezTo>
                      <a:lnTo>
                        <a:pt x="46859" y="144446"/>
                      </a:lnTo>
                      <a:cubicBezTo>
                        <a:pt x="46192" y="144541"/>
                        <a:pt x="45335" y="144541"/>
                        <a:pt x="44573" y="144541"/>
                      </a:cubicBezTo>
                      <a:close/>
                      <a:moveTo>
                        <a:pt x="61623" y="87962"/>
                      </a:moveTo>
                      <a:cubicBezTo>
                        <a:pt x="47145" y="87962"/>
                        <a:pt x="37144" y="88058"/>
                        <a:pt x="32572" y="88343"/>
                      </a:cubicBezTo>
                      <a:cubicBezTo>
                        <a:pt x="24190" y="88820"/>
                        <a:pt x="17522" y="89582"/>
                        <a:pt x="13617" y="93963"/>
                      </a:cubicBezTo>
                      <a:cubicBezTo>
                        <a:pt x="10283" y="97773"/>
                        <a:pt x="8950" y="104631"/>
                        <a:pt x="9616" y="114442"/>
                      </a:cubicBezTo>
                      <a:cubicBezTo>
                        <a:pt x="9902" y="118061"/>
                        <a:pt x="12855" y="136064"/>
                        <a:pt x="46764" y="135206"/>
                      </a:cubicBezTo>
                      <a:lnTo>
                        <a:pt x="62194" y="134825"/>
                      </a:lnTo>
                      <a:cubicBezTo>
                        <a:pt x="228691" y="130730"/>
                        <a:pt x="735517" y="118157"/>
                        <a:pt x="803335" y="126253"/>
                      </a:cubicBezTo>
                      <a:cubicBezTo>
                        <a:pt x="827338" y="129110"/>
                        <a:pt x="895537" y="104060"/>
                        <a:pt x="955735" y="81866"/>
                      </a:cubicBezTo>
                      <a:cubicBezTo>
                        <a:pt x="1010313" y="61769"/>
                        <a:pt x="1061843" y="42814"/>
                        <a:pt x="1084227" y="42528"/>
                      </a:cubicBezTo>
                      <a:lnTo>
                        <a:pt x="1093752" y="42338"/>
                      </a:lnTo>
                      <a:cubicBezTo>
                        <a:pt x="1216815" y="40433"/>
                        <a:pt x="1278537" y="39480"/>
                        <a:pt x="1414554" y="41671"/>
                      </a:cubicBezTo>
                      <a:cubicBezTo>
                        <a:pt x="1424174" y="41861"/>
                        <a:pt x="1432080" y="41671"/>
                        <a:pt x="1438462" y="37861"/>
                      </a:cubicBezTo>
                      <a:cubicBezTo>
                        <a:pt x="1441891" y="35861"/>
                        <a:pt x="1444558" y="32051"/>
                        <a:pt x="1445415" y="28336"/>
                      </a:cubicBezTo>
                      <a:cubicBezTo>
                        <a:pt x="1445796" y="26526"/>
                        <a:pt x="1445891" y="23954"/>
                        <a:pt x="1444367" y="21668"/>
                      </a:cubicBezTo>
                      <a:cubicBezTo>
                        <a:pt x="1441986" y="18335"/>
                        <a:pt x="1437033" y="16906"/>
                        <a:pt x="1432366" y="15953"/>
                      </a:cubicBezTo>
                      <a:cubicBezTo>
                        <a:pt x="1410839" y="11477"/>
                        <a:pt x="1387503" y="11762"/>
                        <a:pt x="1368834" y="12048"/>
                      </a:cubicBezTo>
                      <a:cubicBezTo>
                        <a:pt x="1312065" y="12810"/>
                        <a:pt x="1267583" y="11858"/>
                        <a:pt x="1224625" y="10810"/>
                      </a:cubicBezTo>
                      <a:cubicBezTo>
                        <a:pt x="1181001" y="9762"/>
                        <a:pt x="1139853" y="8810"/>
                        <a:pt x="1087275" y="9667"/>
                      </a:cubicBezTo>
                      <a:cubicBezTo>
                        <a:pt x="1063844" y="10048"/>
                        <a:pt x="1009551" y="29384"/>
                        <a:pt x="957068" y="48148"/>
                      </a:cubicBezTo>
                      <a:cubicBezTo>
                        <a:pt x="897727" y="69293"/>
                        <a:pt x="836386" y="91201"/>
                        <a:pt x="805430" y="91677"/>
                      </a:cubicBezTo>
                      <a:cubicBezTo>
                        <a:pt x="648268" y="94154"/>
                        <a:pt x="412905" y="91487"/>
                        <a:pt x="241169" y="89582"/>
                      </a:cubicBezTo>
                      <a:cubicBezTo>
                        <a:pt x="163921" y="88724"/>
                        <a:pt x="98389" y="87962"/>
                        <a:pt x="61623" y="8796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325" name="Graphic 6">
              <a:extLst>
                <a:ext uri="{FF2B5EF4-FFF2-40B4-BE49-F238E27FC236}">
                  <a16:creationId xmlns:a16="http://schemas.microsoft.com/office/drawing/2014/main" id="{C9CCF785-76F6-D72B-5346-79663A5A4E8C}"/>
                </a:ext>
              </a:extLst>
            </p:cNvPr>
            <p:cNvGrpSpPr/>
            <p:nvPr/>
          </p:nvGrpSpPr>
          <p:grpSpPr>
            <a:xfrm>
              <a:off x="10601193" y="2042677"/>
              <a:ext cx="1024112" cy="310860"/>
              <a:chOff x="5420805" y="4849879"/>
              <a:chExt cx="1024112" cy="310860"/>
            </a:xfrm>
          </p:grpSpPr>
          <p:grpSp>
            <p:nvGrpSpPr>
              <p:cNvPr id="326" name="Graphic 6">
                <a:extLst>
                  <a:ext uri="{FF2B5EF4-FFF2-40B4-BE49-F238E27FC236}">
                    <a16:creationId xmlns:a16="http://schemas.microsoft.com/office/drawing/2014/main" id="{D28E0504-F0A3-4915-D804-519A7B1D9C20}"/>
                  </a:ext>
                </a:extLst>
              </p:cNvPr>
              <p:cNvGrpSpPr/>
              <p:nvPr/>
            </p:nvGrpSpPr>
            <p:grpSpPr>
              <a:xfrm>
                <a:off x="5747432" y="4849879"/>
                <a:ext cx="697485" cy="276761"/>
                <a:chOff x="5747432" y="4849879"/>
                <a:chExt cx="697485" cy="276761"/>
              </a:xfrm>
            </p:grpSpPr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EEC72AAA-3416-4701-5E2B-70745E4E3C6F}"/>
                    </a:ext>
                  </a:extLst>
                </p:cNvPr>
                <p:cNvSpPr/>
                <p:nvPr/>
              </p:nvSpPr>
              <p:spPr>
                <a:xfrm>
                  <a:off x="5752079" y="4854462"/>
                  <a:ext cx="688314" cy="267355"/>
                </a:xfrm>
                <a:custGeom>
                  <a:avLst/>
                  <a:gdLst>
                    <a:gd name="connsiteX0" fmla="*/ 5688 w 688314"/>
                    <a:gd name="connsiteY0" fmla="*/ 186071 h 267355"/>
                    <a:gd name="connsiteX1" fmla="*/ 404881 w 688314"/>
                    <a:gd name="connsiteY1" fmla="*/ 137970 h 267355"/>
                    <a:gd name="connsiteX2" fmla="*/ 469270 w 688314"/>
                    <a:gd name="connsiteY2" fmla="*/ 149590 h 267355"/>
                    <a:gd name="connsiteX3" fmla="*/ 578617 w 688314"/>
                    <a:gd name="connsiteY3" fmla="*/ 215789 h 267355"/>
                    <a:gd name="connsiteX4" fmla="*/ 634243 w 688314"/>
                    <a:gd name="connsiteY4" fmla="*/ 158639 h 267355"/>
                    <a:gd name="connsiteX5" fmla="*/ 607859 w 688314"/>
                    <a:gd name="connsiteY5" fmla="*/ 79010 h 267355"/>
                    <a:gd name="connsiteX6" fmla="*/ 603763 w 688314"/>
                    <a:gd name="connsiteY6" fmla="*/ 32719 h 267355"/>
                    <a:gd name="connsiteX7" fmla="*/ 634815 w 688314"/>
                    <a:gd name="connsiteY7" fmla="*/ 524 h 267355"/>
                    <a:gd name="connsiteX8" fmla="*/ 669771 w 688314"/>
                    <a:gd name="connsiteY8" fmla="*/ 23670 h 267355"/>
                    <a:gd name="connsiteX9" fmla="*/ 662627 w 688314"/>
                    <a:gd name="connsiteY9" fmla="*/ 56341 h 267355"/>
                    <a:gd name="connsiteX10" fmla="*/ 679963 w 688314"/>
                    <a:gd name="connsiteY10" fmla="*/ 119587 h 267355"/>
                    <a:gd name="connsiteX11" fmla="*/ 647768 w 688314"/>
                    <a:gd name="connsiteY11" fmla="*/ 246269 h 267355"/>
                    <a:gd name="connsiteX12" fmla="*/ 529754 w 688314"/>
                    <a:gd name="connsiteY12" fmla="*/ 257985 h 267355"/>
                    <a:gd name="connsiteX13" fmla="*/ 418407 w 688314"/>
                    <a:gd name="connsiteY13" fmla="*/ 192072 h 267355"/>
                    <a:gd name="connsiteX14" fmla="*/ 348683 w 688314"/>
                    <a:gd name="connsiteY14" fmla="*/ 188548 h 267355"/>
                    <a:gd name="connsiteX15" fmla="*/ 52361 w 688314"/>
                    <a:gd name="connsiteY15" fmla="*/ 230077 h 267355"/>
                    <a:gd name="connsiteX16" fmla="*/ 21119 w 688314"/>
                    <a:gd name="connsiteY16" fmla="*/ 236173 h 267355"/>
                    <a:gd name="connsiteX17" fmla="*/ 5688 w 688314"/>
                    <a:gd name="connsiteY17" fmla="*/ 186071 h 267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88314" h="267355">
                      <a:moveTo>
                        <a:pt x="5688" y="186071"/>
                      </a:moveTo>
                      <a:cubicBezTo>
                        <a:pt x="135323" y="150067"/>
                        <a:pt x="270388" y="133779"/>
                        <a:pt x="404881" y="137970"/>
                      </a:cubicBezTo>
                      <a:cubicBezTo>
                        <a:pt x="426884" y="138637"/>
                        <a:pt x="449458" y="140065"/>
                        <a:pt x="469270" y="149590"/>
                      </a:cubicBezTo>
                      <a:cubicBezTo>
                        <a:pt x="508513" y="168545"/>
                        <a:pt x="535088" y="218266"/>
                        <a:pt x="578617" y="215789"/>
                      </a:cubicBezTo>
                      <a:cubicBezTo>
                        <a:pt x="607382" y="214170"/>
                        <a:pt x="630147" y="187119"/>
                        <a:pt x="634243" y="158639"/>
                      </a:cubicBezTo>
                      <a:cubicBezTo>
                        <a:pt x="638339" y="130160"/>
                        <a:pt x="627290" y="101394"/>
                        <a:pt x="607859" y="79010"/>
                      </a:cubicBezTo>
                      <a:cubicBezTo>
                        <a:pt x="602620" y="64151"/>
                        <a:pt x="599858" y="47959"/>
                        <a:pt x="603763" y="32719"/>
                      </a:cubicBezTo>
                      <a:cubicBezTo>
                        <a:pt x="607668" y="17479"/>
                        <a:pt x="619384" y="3572"/>
                        <a:pt x="634815" y="524"/>
                      </a:cubicBezTo>
                      <a:cubicBezTo>
                        <a:pt x="650245" y="-2524"/>
                        <a:pt x="668057" y="8049"/>
                        <a:pt x="669771" y="23670"/>
                      </a:cubicBezTo>
                      <a:cubicBezTo>
                        <a:pt x="671009" y="34814"/>
                        <a:pt x="664628" y="45292"/>
                        <a:pt x="662627" y="56341"/>
                      </a:cubicBezTo>
                      <a:cubicBezTo>
                        <a:pt x="658627" y="78153"/>
                        <a:pt x="671772" y="98918"/>
                        <a:pt x="679963" y="119587"/>
                      </a:cubicBezTo>
                      <a:cubicBezTo>
                        <a:pt x="697299" y="163592"/>
                        <a:pt x="688155" y="221504"/>
                        <a:pt x="647768" y="246269"/>
                      </a:cubicBezTo>
                      <a:cubicBezTo>
                        <a:pt x="612907" y="267605"/>
                        <a:pt x="566997" y="274939"/>
                        <a:pt x="529754" y="257985"/>
                      </a:cubicBezTo>
                      <a:cubicBezTo>
                        <a:pt x="492511" y="241030"/>
                        <a:pt x="458411" y="200454"/>
                        <a:pt x="418407" y="192072"/>
                      </a:cubicBezTo>
                      <a:cubicBezTo>
                        <a:pt x="395547" y="187310"/>
                        <a:pt x="372020" y="187881"/>
                        <a:pt x="348683" y="188548"/>
                      </a:cubicBezTo>
                      <a:cubicBezTo>
                        <a:pt x="248481" y="191215"/>
                        <a:pt x="145991" y="194358"/>
                        <a:pt x="52361" y="230077"/>
                      </a:cubicBezTo>
                      <a:cubicBezTo>
                        <a:pt x="42264" y="233887"/>
                        <a:pt x="31691" y="238173"/>
                        <a:pt x="21119" y="236173"/>
                      </a:cubicBezTo>
                      <a:cubicBezTo>
                        <a:pt x="2355" y="232458"/>
                        <a:pt x="-6694" y="205502"/>
                        <a:pt x="5688" y="1860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213CB753-6870-5336-6C39-B4671175B30D}"/>
                    </a:ext>
                  </a:extLst>
                </p:cNvPr>
                <p:cNvSpPr/>
                <p:nvPr/>
              </p:nvSpPr>
              <p:spPr>
                <a:xfrm>
                  <a:off x="5747432" y="4849879"/>
                  <a:ext cx="697485" cy="276761"/>
                </a:xfrm>
                <a:custGeom>
                  <a:avLst/>
                  <a:gdLst>
                    <a:gd name="connsiteX0" fmla="*/ 579739 w 697485"/>
                    <a:gd name="connsiteY0" fmla="*/ 276761 h 276761"/>
                    <a:gd name="connsiteX1" fmla="*/ 532400 w 697485"/>
                    <a:gd name="connsiteY1" fmla="*/ 266951 h 276761"/>
                    <a:gd name="connsiteX2" fmla="*/ 486204 w 697485"/>
                    <a:gd name="connsiteY2" fmla="*/ 237137 h 276761"/>
                    <a:gd name="connsiteX3" fmla="*/ 422100 w 697485"/>
                    <a:gd name="connsiteY3" fmla="*/ 201323 h 276761"/>
                    <a:gd name="connsiteX4" fmla="*/ 353520 w 697485"/>
                    <a:gd name="connsiteY4" fmla="*/ 197894 h 276761"/>
                    <a:gd name="connsiteX5" fmla="*/ 58722 w 697485"/>
                    <a:gd name="connsiteY5" fmla="*/ 239137 h 276761"/>
                    <a:gd name="connsiteX6" fmla="*/ 57674 w 697485"/>
                    <a:gd name="connsiteY6" fmla="*/ 239518 h 276761"/>
                    <a:gd name="connsiteX7" fmla="*/ 24908 w 697485"/>
                    <a:gd name="connsiteY7" fmla="*/ 245424 h 276761"/>
                    <a:gd name="connsiteX8" fmla="*/ 3286 w 697485"/>
                    <a:gd name="connsiteY8" fmla="*/ 226755 h 276761"/>
                    <a:gd name="connsiteX9" fmla="*/ 6429 w 697485"/>
                    <a:gd name="connsiteY9" fmla="*/ 188179 h 276761"/>
                    <a:gd name="connsiteX10" fmla="*/ 9096 w 697485"/>
                    <a:gd name="connsiteY10" fmla="*/ 186178 h 276761"/>
                    <a:gd name="connsiteX11" fmla="*/ 409718 w 697485"/>
                    <a:gd name="connsiteY11" fmla="*/ 137982 h 276761"/>
                    <a:gd name="connsiteX12" fmla="*/ 476012 w 697485"/>
                    <a:gd name="connsiteY12" fmla="*/ 150079 h 276761"/>
                    <a:gd name="connsiteX13" fmla="*/ 518398 w 697485"/>
                    <a:gd name="connsiteY13" fmla="*/ 181606 h 276761"/>
                    <a:gd name="connsiteX14" fmla="*/ 582977 w 697485"/>
                    <a:gd name="connsiteY14" fmla="*/ 215896 h 276761"/>
                    <a:gd name="connsiteX15" fmla="*/ 634222 w 697485"/>
                    <a:gd name="connsiteY15" fmla="*/ 162747 h 276761"/>
                    <a:gd name="connsiteX16" fmla="*/ 608885 w 697485"/>
                    <a:gd name="connsiteY16" fmla="*/ 86833 h 276761"/>
                    <a:gd name="connsiteX17" fmla="*/ 608028 w 697485"/>
                    <a:gd name="connsiteY17" fmla="*/ 85309 h 276761"/>
                    <a:gd name="connsiteX18" fmla="*/ 603837 w 697485"/>
                    <a:gd name="connsiteY18" fmla="*/ 36255 h 276761"/>
                    <a:gd name="connsiteX19" fmla="*/ 638508 w 697485"/>
                    <a:gd name="connsiteY19" fmla="*/ 631 h 276761"/>
                    <a:gd name="connsiteX20" fmla="*/ 666416 w 697485"/>
                    <a:gd name="connsiteY20" fmla="*/ 7108 h 276761"/>
                    <a:gd name="connsiteX21" fmla="*/ 679085 w 697485"/>
                    <a:gd name="connsiteY21" fmla="*/ 27873 h 276761"/>
                    <a:gd name="connsiteX22" fmla="*/ 675084 w 697485"/>
                    <a:gd name="connsiteY22" fmla="*/ 50542 h 276761"/>
                    <a:gd name="connsiteX23" fmla="*/ 671846 w 697485"/>
                    <a:gd name="connsiteY23" fmla="*/ 61877 h 276761"/>
                    <a:gd name="connsiteX24" fmla="*/ 682990 w 697485"/>
                    <a:gd name="connsiteY24" fmla="*/ 108740 h 276761"/>
                    <a:gd name="connsiteX25" fmla="*/ 688896 w 697485"/>
                    <a:gd name="connsiteY25" fmla="*/ 122551 h 276761"/>
                    <a:gd name="connsiteX26" fmla="*/ 654796 w 697485"/>
                    <a:gd name="connsiteY26" fmla="*/ 254949 h 276761"/>
                    <a:gd name="connsiteX27" fmla="*/ 579739 w 697485"/>
                    <a:gd name="connsiteY27" fmla="*/ 276761 h 276761"/>
                    <a:gd name="connsiteX28" fmla="*/ 376952 w 697485"/>
                    <a:gd name="connsiteY28" fmla="*/ 188084 h 276761"/>
                    <a:gd name="connsiteX29" fmla="*/ 424005 w 697485"/>
                    <a:gd name="connsiteY29" fmla="*/ 192179 h 276761"/>
                    <a:gd name="connsiteX30" fmla="*/ 491823 w 697485"/>
                    <a:gd name="connsiteY30" fmla="*/ 229612 h 276761"/>
                    <a:gd name="connsiteX31" fmla="*/ 536305 w 697485"/>
                    <a:gd name="connsiteY31" fmla="*/ 258378 h 276761"/>
                    <a:gd name="connsiteX32" fmla="*/ 649938 w 697485"/>
                    <a:gd name="connsiteY32" fmla="*/ 246948 h 276761"/>
                    <a:gd name="connsiteX33" fmla="*/ 680228 w 697485"/>
                    <a:gd name="connsiteY33" fmla="*/ 125980 h 276761"/>
                    <a:gd name="connsiteX34" fmla="*/ 674417 w 697485"/>
                    <a:gd name="connsiteY34" fmla="*/ 112550 h 276761"/>
                    <a:gd name="connsiteX35" fmla="*/ 662607 w 697485"/>
                    <a:gd name="connsiteY35" fmla="*/ 60163 h 276761"/>
                    <a:gd name="connsiteX36" fmla="*/ 666131 w 697485"/>
                    <a:gd name="connsiteY36" fmla="*/ 47494 h 276761"/>
                    <a:gd name="connsiteX37" fmla="*/ 669655 w 697485"/>
                    <a:gd name="connsiteY37" fmla="*/ 28825 h 276761"/>
                    <a:gd name="connsiteX38" fmla="*/ 660797 w 697485"/>
                    <a:gd name="connsiteY38" fmla="*/ 14633 h 276761"/>
                    <a:gd name="connsiteX39" fmla="*/ 640223 w 697485"/>
                    <a:gd name="connsiteY39" fmla="*/ 9775 h 276761"/>
                    <a:gd name="connsiteX40" fmla="*/ 612791 w 697485"/>
                    <a:gd name="connsiteY40" fmla="*/ 38541 h 276761"/>
                    <a:gd name="connsiteX41" fmla="*/ 616506 w 697485"/>
                    <a:gd name="connsiteY41" fmla="*/ 81308 h 276761"/>
                    <a:gd name="connsiteX42" fmla="*/ 643461 w 697485"/>
                    <a:gd name="connsiteY42" fmla="*/ 163985 h 276761"/>
                    <a:gd name="connsiteX43" fmla="*/ 583454 w 697485"/>
                    <a:gd name="connsiteY43" fmla="*/ 225136 h 276761"/>
                    <a:gd name="connsiteX44" fmla="*/ 512112 w 697485"/>
                    <a:gd name="connsiteY44" fmla="*/ 188464 h 276761"/>
                    <a:gd name="connsiteX45" fmla="*/ 471821 w 697485"/>
                    <a:gd name="connsiteY45" fmla="*/ 158365 h 276761"/>
                    <a:gd name="connsiteX46" fmla="*/ 409337 w 697485"/>
                    <a:gd name="connsiteY46" fmla="*/ 147221 h 276761"/>
                    <a:gd name="connsiteX47" fmla="*/ 13287 w 697485"/>
                    <a:gd name="connsiteY47" fmla="*/ 194655 h 276761"/>
                    <a:gd name="connsiteX48" fmla="*/ 11763 w 697485"/>
                    <a:gd name="connsiteY48" fmla="*/ 222945 h 276761"/>
                    <a:gd name="connsiteX49" fmla="*/ 26527 w 697485"/>
                    <a:gd name="connsiteY49" fmla="*/ 236089 h 276761"/>
                    <a:gd name="connsiteX50" fmla="*/ 54149 w 697485"/>
                    <a:gd name="connsiteY50" fmla="*/ 230660 h 276761"/>
                    <a:gd name="connsiteX51" fmla="*/ 55197 w 697485"/>
                    <a:gd name="connsiteY51" fmla="*/ 230279 h 276761"/>
                    <a:gd name="connsiteX52" fmla="*/ 353044 w 697485"/>
                    <a:gd name="connsiteY52" fmla="*/ 188464 h 276761"/>
                    <a:gd name="connsiteX53" fmla="*/ 376952 w 697485"/>
                    <a:gd name="connsiteY53" fmla="*/ 188084 h 276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697485" h="276761">
                      <a:moveTo>
                        <a:pt x="579739" y="276761"/>
                      </a:moveTo>
                      <a:cubicBezTo>
                        <a:pt x="563070" y="276761"/>
                        <a:pt x="546878" y="273523"/>
                        <a:pt x="532400" y="266951"/>
                      </a:cubicBezTo>
                      <a:cubicBezTo>
                        <a:pt x="516493" y="259711"/>
                        <a:pt x="501063" y="248281"/>
                        <a:pt x="486204" y="237137"/>
                      </a:cubicBezTo>
                      <a:cubicBezTo>
                        <a:pt x="465630" y="221897"/>
                        <a:pt x="444484" y="206086"/>
                        <a:pt x="422100" y="201323"/>
                      </a:cubicBezTo>
                      <a:cubicBezTo>
                        <a:pt x="399716" y="196656"/>
                        <a:pt x="376190" y="197227"/>
                        <a:pt x="353520" y="197894"/>
                      </a:cubicBezTo>
                      <a:cubicBezTo>
                        <a:pt x="254746" y="200561"/>
                        <a:pt x="152733" y="203228"/>
                        <a:pt x="58722" y="239137"/>
                      </a:cubicBezTo>
                      <a:lnTo>
                        <a:pt x="57674" y="239518"/>
                      </a:lnTo>
                      <a:cubicBezTo>
                        <a:pt x="47673" y="243328"/>
                        <a:pt x="36338" y="247710"/>
                        <a:pt x="24908" y="245424"/>
                      </a:cubicBezTo>
                      <a:cubicBezTo>
                        <a:pt x="15478" y="243614"/>
                        <a:pt x="7667" y="236756"/>
                        <a:pt x="3286" y="226755"/>
                      </a:cubicBezTo>
                      <a:cubicBezTo>
                        <a:pt x="-2048" y="214372"/>
                        <a:pt x="-810" y="199609"/>
                        <a:pt x="6429" y="188179"/>
                      </a:cubicBezTo>
                      <a:cubicBezTo>
                        <a:pt x="7096" y="187226"/>
                        <a:pt x="8048" y="186464"/>
                        <a:pt x="9096" y="186178"/>
                      </a:cubicBezTo>
                      <a:cubicBezTo>
                        <a:pt x="139589" y="149984"/>
                        <a:pt x="274367" y="133696"/>
                        <a:pt x="409718" y="137982"/>
                      </a:cubicBezTo>
                      <a:cubicBezTo>
                        <a:pt x="432006" y="138649"/>
                        <a:pt x="455533" y="140173"/>
                        <a:pt x="476012" y="150079"/>
                      </a:cubicBezTo>
                      <a:cubicBezTo>
                        <a:pt x="491728" y="157699"/>
                        <a:pt x="505254" y="169795"/>
                        <a:pt x="518398" y="181606"/>
                      </a:cubicBezTo>
                      <a:cubicBezTo>
                        <a:pt x="538877" y="199894"/>
                        <a:pt x="558117" y="217230"/>
                        <a:pt x="582977" y="215896"/>
                      </a:cubicBezTo>
                      <a:cubicBezTo>
                        <a:pt x="610505" y="214372"/>
                        <a:pt x="630698" y="187702"/>
                        <a:pt x="634222" y="162747"/>
                      </a:cubicBezTo>
                      <a:cubicBezTo>
                        <a:pt x="637937" y="137220"/>
                        <a:pt x="628698" y="109502"/>
                        <a:pt x="608885" y="86833"/>
                      </a:cubicBezTo>
                      <a:cubicBezTo>
                        <a:pt x="608505" y="86356"/>
                        <a:pt x="608219" y="85880"/>
                        <a:pt x="608028" y="85309"/>
                      </a:cubicBezTo>
                      <a:cubicBezTo>
                        <a:pt x="601647" y="67021"/>
                        <a:pt x="600218" y="50447"/>
                        <a:pt x="603837" y="36255"/>
                      </a:cubicBezTo>
                      <a:cubicBezTo>
                        <a:pt x="608505" y="18157"/>
                        <a:pt x="622411" y="3775"/>
                        <a:pt x="638508" y="631"/>
                      </a:cubicBezTo>
                      <a:cubicBezTo>
                        <a:pt x="647843" y="-1274"/>
                        <a:pt x="658320" y="1203"/>
                        <a:pt x="666416" y="7108"/>
                      </a:cubicBezTo>
                      <a:cubicBezTo>
                        <a:pt x="673656" y="12442"/>
                        <a:pt x="678132" y="19777"/>
                        <a:pt x="679085" y="27873"/>
                      </a:cubicBezTo>
                      <a:cubicBezTo>
                        <a:pt x="679942" y="35969"/>
                        <a:pt x="677466" y="43399"/>
                        <a:pt x="675084" y="50542"/>
                      </a:cubicBezTo>
                      <a:cubicBezTo>
                        <a:pt x="673751" y="54448"/>
                        <a:pt x="672513" y="58162"/>
                        <a:pt x="671846" y="61877"/>
                      </a:cubicBezTo>
                      <a:cubicBezTo>
                        <a:pt x="668988" y="77498"/>
                        <a:pt x="675751" y="92738"/>
                        <a:pt x="682990" y="108740"/>
                      </a:cubicBezTo>
                      <a:cubicBezTo>
                        <a:pt x="684990" y="113217"/>
                        <a:pt x="687086" y="117884"/>
                        <a:pt x="688896" y="122551"/>
                      </a:cubicBezTo>
                      <a:cubicBezTo>
                        <a:pt x="706326" y="166652"/>
                        <a:pt x="698325" y="228279"/>
                        <a:pt x="654796" y="254949"/>
                      </a:cubicBezTo>
                      <a:cubicBezTo>
                        <a:pt x="631365" y="269332"/>
                        <a:pt x="604980" y="276761"/>
                        <a:pt x="579739" y="276761"/>
                      </a:cubicBezTo>
                      <a:close/>
                      <a:moveTo>
                        <a:pt x="376952" y="188084"/>
                      </a:moveTo>
                      <a:cubicBezTo>
                        <a:pt x="392573" y="188084"/>
                        <a:pt x="408384" y="188941"/>
                        <a:pt x="424005" y="192179"/>
                      </a:cubicBezTo>
                      <a:cubicBezTo>
                        <a:pt x="448389" y="197323"/>
                        <a:pt x="470487" y="213705"/>
                        <a:pt x="491823" y="229612"/>
                      </a:cubicBezTo>
                      <a:cubicBezTo>
                        <a:pt x="506968" y="240947"/>
                        <a:pt x="521351" y="251615"/>
                        <a:pt x="536305" y="258378"/>
                      </a:cubicBezTo>
                      <a:cubicBezTo>
                        <a:pt x="569928" y="273713"/>
                        <a:pt x="613458" y="269332"/>
                        <a:pt x="649938" y="246948"/>
                      </a:cubicBezTo>
                      <a:cubicBezTo>
                        <a:pt x="689276" y="222850"/>
                        <a:pt x="696230" y="166557"/>
                        <a:pt x="680228" y="125980"/>
                      </a:cubicBezTo>
                      <a:cubicBezTo>
                        <a:pt x="678513" y="121504"/>
                        <a:pt x="676418" y="116932"/>
                        <a:pt x="674417" y="112550"/>
                      </a:cubicBezTo>
                      <a:cubicBezTo>
                        <a:pt x="666988" y="95881"/>
                        <a:pt x="659273" y="78641"/>
                        <a:pt x="662607" y="60163"/>
                      </a:cubicBezTo>
                      <a:cubicBezTo>
                        <a:pt x="663368" y="55781"/>
                        <a:pt x="664797" y="51590"/>
                        <a:pt x="666131" y="47494"/>
                      </a:cubicBezTo>
                      <a:cubicBezTo>
                        <a:pt x="668322" y="41017"/>
                        <a:pt x="670322" y="34826"/>
                        <a:pt x="669655" y="28825"/>
                      </a:cubicBezTo>
                      <a:cubicBezTo>
                        <a:pt x="669083" y="23396"/>
                        <a:pt x="665940" y="18348"/>
                        <a:pt x="660797" y="14633"/>
                      </a:cubicBezTo>
                      <a:cubicBezTo>
                        <a:pt x="654796" y="10252"/>
                        <a:pt x="647081" y="8442"/>
                        <a:pt x="640223" y="9775"/>
                      </a:cubicBezTo>
                      <a:cubicBezTo>
                        <a:pt x="627555" y="12347"/>
                        <a:pt x="616601" y="23872"/>
                        <a:pt x="612791" y="38541"/>
                      </a:cubicBezTo>
                      <a:cubicBezTo>
                        <a:pt x="609648" y="50733"/>
                        <a:pt x="610886" y="65116"/>
                        <a:pt x="616506" y="81308"/>
                      </a:cubicBezTo>
                      <a:cubicBezTo>
                        <a:pt x="637651" y="105883"/>
                        <a:pt x="647462" y="135982"/>
                        <a:pt x="643461" y="163985"/>
                      </a:cubicBezTo>
                      <a:cubicBezTo>
                        <a:pt x="639366" y="192655"/>
                        <a:pt x="615743" y="223326"/>
                        <a:pt x="583454" y="225136"/>
                      </a:cubicBezTo>
                      <a:cubicBezTo>
                        <a:pt x="554688" y="226755"/>
                        <a:pt x="533066" y="207324"/>
                        <a:pt x="512112" y="188464"/>
                      </a:cubicBezTo>
                      <a:cubicBezTo>
                        <a:pt x="499443" y="177130"/>
                        <a:pt x="486394" y="165414"/>
                        <a:pt x="471821" y="158365"/>
                      </a:cubicBezTo>
                      <a:cubicBezTo>
                        <a:pt x="452961" y="149221"/>
                        <a:pt x="431530" y="147888"/>
                        <a:pt x="409337" y="147221"/>
                      </a:cubicBezTo>
                      <a:cubicBezTo>
                        <a:pt x="275606" y="143030"/>
                        <a:pt x="142351" y="159032"/>
                        <a:pt x="13287" y="194655"/>
                      </a:cubicBezTo>
                      <a:cubicBezTo>
                        <a:pt x="8525" y="203228"/>
                        <a:pt x="7858" y="213896"/>
                        <a:pt x="11763" y="222945"/>
                      </a:cubicBezTo>
                      <a:cubicBezTo>
                        <a:pt x="14811" y="230088"/>
                        <a:pt x="20240" y="234851"/>
                        <a:pt x="26527" y="236089"/>
                      </a:cubicBezTo>
                      <a:cubicBezTo>
                        <a:pt x="35385" y="237804"/>
                        <a:pt x="45006" y="234184"/>
                        <a:pt x="54149" y="230660"/>
                      </a:cubicBezTo>
                      <a:lnTo>
                        <a:pt x="55197" y="230279"/>
                      </a:lnTo>
                      <a:cubicBezTo>
                        <a:pt x="150638" y="193894"/>
                        <a:pt x="253508" y="191131"/>
                        <a:pt x="353044" y="188464"/>
                      </a:cubicBezTo>
                      <a:cubicBezTo>
                        <a:pt x="361045" y="188274"/>
                        <a:pt x="369046" y="188084"/>
                        <a:pt x="376952" y="18808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7" name="Graphic 6">
                <a:extLst>
                  <a:ext uri="{FF2B5EF4-FFF2-40B4-BE49-F238E27FC236}">
                    <a16:creationId xmlns:a16="http://schemas.microsoft.com/office/drawing/2014/main" id="{3A805EC3-E41B-CA9B-FE63-243855256C12}"/>
                  </a:ext>
                </a:extLst>
              </p:cNvPr>
              <p:cNvGrpSpPr/>
              <p:nvPr/>
            </p:nvGrpSpPr>
            <p:grpSpPr>
              <a:xfrm>
                <a:off x="5952548" y="4959031"/>
                <a:ext cx="136895" cy="118745"/>
                <a:chOff x="5952548" y="4959031"/>
                <a:chExt cx="136895" cy="118745"/>
              </a:xfrm>
            </p:grpSpPr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B4324818-9EC1-42D7-F080-5C1092BCDC20}"/>
                    </a:ext>
                  </a:extLst>
                </p:cNvPr>
                <p:cNvSpPr/>
                <p:nvPr/>
              </p:nvSpPr>
              <p:spPr>
                <a:xfrm>
                  <a:off x="5957065" y="4963877"/>
                  <a:ext cx="127620" cy="109262"/>
                </a:xfrm>
                <a:custGeom>
                  <a:avLst/>
                  <a:gdLst>
                    <a:gd name="connsiteX0" fmla="*/ 8346 w 127620"/>
                    <a:gd name="connsiteY0" fmla="*/ 95992 h 109262"/>
                    <a:gd name="connsiteX1" fmla="*/ 17109 w 127620"/>
                    <a:gd name="connsiteY1" fmla="*/ 107232 h 109262"/>
                    <a:gd name="connsiteX2" fmla="*/ 37874 w 127620"/>
                    <a:gd name="connsiteY2" fmla="*/ 109232 h 109262"/>
                    <a:gd name="connsiteX3" fmla="*/ 92928 w 127620"/>
                    <a:gd name="connsiteY3" fmla="*/ 108946 h 109262"/>
                    <a:gd name="connsiteX4" fmla="*/ 120646 w 127620"/>
                    <a:gd name="connsiteY4" fmla="*/ 103041 h 109262"/>
                    <a:gd name="connsiteX5" fmla="*/ 124932 w 127620"/>
                    <a:gd name="connsiteY5" fmla="*/ 91134 h 109262"/>
                    <a:gd name="connsiteX6" fmla="*/ 127599 w 127620"/>
                    <a:gd name="connsiteY6" fmla="*/ 15411 h 109262"/>
                    <a:gd name="connsiteX7" fmla="*/ 91499 w 127620"/>
                    <a:gd name="connsiteY7" fmla="*/ 266 h 109262"/>
                    <a:gd name="connsiteX8" fmla="*/ 37207 w 127620"/>
                    <a:gd name="connsiteY8" fmla="*/ 647 h 109262"/>
                    <a:gd name="connsiteX9" fmla="*/ 2441 w 127620"/>
                    <a:gd name="connsiteY9" fmla="*/ 6933 h 109262"/>
                    <a:gd name="connsiteX10" fmla="*/ 2727 w 127620"/>
                    <a:gd name="connsiteY10" fmla="*/ 17982 h 109262"/>
                    <a:gd name="connsiteX11" fmla="*/ 8346 w 127620"/>
                    <a:gd name="connsiteY11" fmla="*/ 95992 h 109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7620" h="109262">
                      <a:moveTo>
                        <a:pt x="8346" y="95992"/>
                      </a:moveTo>
                      <a:cubicBezTo>
                        <a:pt x="6060" y="100279"/>
                        <a:pt x="10823" y="105136"/>
                        <a:pt x="17109" y="107232"/>
                      </a:cubicBezTo>
                      <a:cubicBezTo>
                        <a:pt x="23396" y="109327"/>
                        <a:pt x="30825" y="109327"/>
                        <a:pt x="37874" y="109232"/>
                      </a:cubicBezTo>
                      <a:cubicBezTo>
                        <a:pt x="56257" y="109137"/>
                        <a:pt x="74640" y="109041"/>
                        <a:pt x="92928" y="108946"/>
                      </a:cubicBezTo>
                      <a:cubicBezTo>
                        <a:pt x="103025" y="108851"/>
                        <a:pt x="114740" y="108375"/>
                        <a:pt x="120646" y="103041"/>
                      </a:cubicBezTo>
                      <a:cubicBezTo>
                        <a:pt x="124361" y="99707"/>
                        <a:pt x="124742" y="95230"/>
                        <a:pt x="124932" y="91134"/>
                      </a:cubicBezTo>
                      <a:cubicBezTo>
                        <a:pt x="125789" y="70751"/>
                        <a:pt x="126742" y="35794"/>
                        <a:pt x="127599" y="15411"/>
                      </a:cubicBezTo>
                      <a:cubicBezTo>
                        <a:pt x="128361" y="-2877"/>
                        <a:pt x="108930" y="838"/>
                        <a:pt x="91499" y="266"/>
                      </a:cubicBezTo>
                      <a:cubicBezTo>
                        <a:pt x="71783" y="-401"/>
                        <a:pt x="55590" y="361"/>
                        <a:pt x="37207" y="647"/>
                      </a:cubicBezTo>
                      <a:cubicBezTo>
                        <a:pt x="28158" y="742"/>
                        <a:pt x="8918" y="2933"/>
                        <a:pt x="2441" y="6933"/>
                      </a:cubicBezTo>
                      <a:cubicBezTo>
                        <a:pt x="-3560" y="10648"/>
                        <a:pt x="3489" y="12649"/>
                        <a:pt x="2727" y="17982"/>
                      </a:cubicBezTo>
                      <a:cubicBezTo>
                        <a:pt x="-1274" y="48177"/>
                        <a:pt x="16347" y="81133"/>
                        <a:pt x="8346" y="95992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BA7E442C-AB8E-750E-CEF2-8C80A2558FDD}"/>
                    </a:ext>
                  </a:extLst>
                </p:cNvPr>
                <p:cNvSpPr/>
                <p:nvPr/>
              </p:nvSpPr>
              <p:spPr>
                <a:xfrm>
                  <a:off x="5952548" y="4959031"/>
                  <a:ext cx="136895" cy="118745"/>
                </a:xfrm>
                <a:custGeom>
                  <a:avLst/>
                  <a:gdLst>
                    <a:gd name="connsiteX0" fmla="*/ 39819 w 136895"/>
                    <a:gd name="connsiteY0" fmla="*/ 118746 h 118745"/>
                    <a:gd name="connsiteX1" fmla="*/ 20198 w 136895"/>
                    <a:gd name="connsiteY1" fmla="*/ 116460 h 118745"/>
                    <a:gd name="connsiteX2" fmla="*/ 8387 w 136895"/>
                    <a:gd name="connsiteY2" fmla="*/ 106840 h 118745"/>
                    <a:gd name="connsiteX3" fmla="*/ 8768 w 136895"/>
                    <a:gd name="connsiteY3" fmla="*/ 98648 h 118745"/>
                    <a:gd name="connsiteX4" fmla="*/ 6863 w 136895"/>
                    <a:gd name="connsiteY4" fmla="*/ 67882 h 118745"/>
                    <a:gd name="connsiteX5" fmla="*/ 2767 w 136895"/>
                    <a:gd name="connsiteY5" fmla="*/ 22067 h 118745"/>
                    <a:gd name="connsiteX6" fmla="*/ 1815 w 136895"/>
                    <a:gd name="connsiteY6" fmla="*/ 19972 h 118745"/>
                    <a:gd name="connsiteX7" fmla="*/ 4577 w 136895"/>
                    <a:gd name="connsiteY7" fmla="*/ 7684 h 118745"/>
                    <a:gd name="connsiteX8" fmla="*/ 41724 w 136895"/>
                    <a:gd name="connsiteY8" fmla="*/ 636 h 118745"/>
                    <a:gd name="connsiteX9" fmla="*/ 56774 w 136895"/>
                    <a:gd name="connsiteY9" fmla="*/ 350 h 118745"/>
                    <a:gd name="connsiteX10" fmla="*/ 96303 w 136895"/>
                    <a:gd name="connsiteY10" fmla="*/ 255 h 118745"/>
                    <a:gd name="connsiteX11" fmla="*/ 104780 w 136895"/>
                    <a:gd name="connsiteY11" fmla="*/ 350 h 118745"/>
                    <a:gd name="connsiteX12" fmla="*/ 132402 w 136895"/>
                    <a:gd name="connsiteY12" fmla="*/ 6541 h 118745"/>
                    <a:gd name="connsiteX13" fmla="*/ 136879 w 136895"/>
                    <a:gd name="connsiteY13" fmla="*/ 20352 h 118745"/>
                    <a:gd name="connsiteX14" fmla="*/ 135546 w 136895"/>
                    <a:gd name="connsiteY14" fmla="*/ 58167 h 118745"/>
                    <a:gd name="connsiteX15" fmla="*/ 134212 w 136895"/>
                    <a:gd name="connsiteY15" fmla="*/ 96076 h 118745"/>
                    <a:gd name="connsiteX16" fmla="*/ 128402 w 136895"/>
                    <a:gd name="connsiteY16" fmla="*/ 111316 h 118745"/>
                    <a:gd name="connsiteX17" fmla="*/ 97541 w 136895"/>
                    <a:gd name="connsiteY17" fmla="*/ 118365 h 118745"/>
                    <a:gd name="connsiteX18" fmla="*/ 42486 w 136895"/>
                    <a:gd name="connsiteY18" fmla="*/ 118650 h 118745"/>
                    <a:gd name="connsiteX19" fmla="*/ 39819 w 136895"/>
                    <a:gd name="connsiteY19" fmla="*/ 118746 h 118745"/>
                    <a:gd name="connsiteX20" fmla="*/ 10006 w 136895"/>
                    <a:gd name="connsiteY20" fmla="*/ 15495 h 118745"/>
                    <a:gd name="connsiteX21" fmla="*/ 12007 w 136895"/>
                    <a:gd name="connsiteY21" fmla="*/ 23400 h 118745"/>
                    <a:gd name="connsiteX22" fmla="*/ 16007 w 136895"/>
                    <a:gd name="connsiteY22" fmla="*/ 65977 h 118745"/>
                    <a:gd name="connsiteX23" fmla="*/ 17055 w 136895"/>
                    <a:gd name="connsiteY23" fmla="*/ 103030 h 118745"/>
                    <a:gd name="connsiteX24" fmla="*/ 17055 w 136895"/>
                    <a:gd name="connsiteY24" fmla="*/ 103030 h 118745"/>
                    <a:gd name="connsiteX25" fmla="*/ 17055 w 136895"/>
                    <a:gd name="connsiteY25" fmla="*/ 103125 h 118745"/>
                    <a:gd name="connsiteX26" fmla="*/ 23151 w 136895"/>
                    <a:gd name="connsiteY26" fmla="*/ 107601 h 118745"/>
                    <a:gd name="connsiteX27" fmla="*/ 42391 w 136895"/>
                    <a:gd name="connsiteY27" fmla="*/ 109411 h 118745"/>
                    <a:gd name="connsiteX28" fmla="*/ 97446 w 136895"/>
                    <a:gd name="connsiteY28" fmla="*/ 109125 h 118745"/>
                    <a:gd name="connsiteX29" fmla="*/ 122116 w 136895"/>
                    <a:gd name="connsiteY29" fmla="*/ 104458 h 118745"/>
                    <a:gd name="connsiteX30" fmla="*/ 124782 w 136895"/>
                    <a:gd name="connsiteY30" fmla="*/ 95791 h 118745"/>
                    <a:gd name="connsiteX31" fmla="*/ 126116 w 136895"/>
                    <a:gd name="connsiteY31" fmla="*/ 57976 h 118745"/>
                    <a:gd name="connsiteX32" fmla="*/ 127449 w 136895"/>
                    <a:gd name="connsiteY32" fmla="*/ 20067 h 118745"/>
                    <a:gd name="connsiteX33" fmla="*/ 125640 w 136895"/>
                    <a:gd name="connsiteY33" fmla="*/ 13209 h 118745"/>
                    <a:gd name="connsiteX34" fmla="*/ 104780 w 136895"/>
                    <a:gd name="connsiteY34" fmla="*/ 9875 h 118745"/>
                    <a:gd name="connsiteX35" fmla="*/ 95922 w 136895"/>
                    <a:gd name="connsiteY35" fmla="*/ 9780 h 118745"/>
                    <a:gd name="connsiteX36" fmla="*/ 56965 w 136895"/>
                    <a:gd name="connsiteY36" fmla="*/ 9875 h 118745"/>
                    <a:gd name="connsiteX37" fmla="*/ 41820 w 136895"/>
                    <a:gd name="connsiteY37" fmla="*/ 10161 h 118745"/>
                    <a:gd name="connsiteX38" fmla="*/ 10006 w 136895"/>
                    <a:gd name="connsiteY38" fmla="*/ 15495 h 118745"/>
                    <a:gd name="connsiteX39" fmla="*/ 12864 w 136895"/>
                    <a:gd name="connsiteY39" fmla="*/ 100839 h 118745"/>
                    <a:gd name="connsiteX40" fmla="*/ 12864 w 136895"/>
                    <a:gd name="connsiteY40" fmla="*/ 100839 h 118745"/>
                    <a:gd name="connsiteX41" fmla="*/ 12864 w 136895"/>
                    <a:gd name="connsiteY41" fmla="*/ 100839 h 118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136895" h="118745">
                      <a:moveTo>
                        <a:pt x="39819" y="118746"/>
                      </a:moveTo>
                      <a:cubicBezTo>
                        <a:pt x="33438" y="118746"/>
                        <a:pt x="26484" y="118555"/>
                        <a:pt x="20198" y="116460"/>
                      </a:cubicBezTo>
                      <a:cubicBezTo>
                        <a:pt x="14483" y="114555"/>
                        <a:pt x="10006" y="110935"/>
                        <a:pt x="8387" y="106840"/>
                      </a:cubicBezTo>
                      <a:cubicBezTo>
                        <a:pt x="7244" y="104077"/>
                        <a:pt x="7434" y="101124"/>
                        <a:pt x="8768" y="98648"/>
                      </a:cubicBezTo>
                      <a:cubicBezTo>
                        <a:pt x="12007" y="92647"/>
                        <a:pt x="9530" y="80646"/>
                        <a:pt x="6863" y="67882"/>
                      </a:cubicBezTo>
                      <a:cubicBezTo>
                        <a:pt x="3910" y="53785"/>
                        <a:pt x="576" y="37783"/>
                        <a:pt x="2767" y="22067"/>
                      </a:cubicBezTo>
                      <a:cubicBezTo>
                        <a:pt x="2862" y="21591"/>
                        <a:pt x="2577" y="21019"/>
                        <a:pt x="1815" y="19972"/>
                      </a:cubicBezTo>
                      <a:cubicBezTo>
                        <a:pt x="-1329" y="14923"/>
                        <a:pt x="-376" y="10827"/>
                        <a:pt x="4577" y="7684"/>
                      </a:cubicBezTo>
                      <a:cubicBezTo>
                        <a:pt x="12864" y="2541"/>
                        <a:pt x="34676" y="731"/>
                        <a:pt x="41724" y="636"/>
                      </a:cubicBezTo>
                      <a:cubicBezTo>
                        <a:pt x="46868" y="541"/>
                        <a:pt x="51821" y="445"/>
                        <a:pt x="56774" y="350"/>
                      </a:cubicBezTo>
                      <a:cubicBezTo>
                        <a:pt x="69728" y="64"/>
                        <a:pt x="81920" y="-222"/>
                        <a:pt x="96303" y="255"/>
                      </a:cubicBezTo>
                      <a:cubicBezTo>
                        <a:pt x="99065" y="350"/>
                        <a:pt x="101923" y="350"/>
                        <a:pt x="104780" y="350"/>
                      </a:cubicBezTo>
                      <a:cubicBezTo>
                        <a:pt x="115829" y="255"/>
                        <a:pt x="126307" y="255"/>
                        <a:pt x="132402" y="6541"/>
                      </a:cubicBezTo>
                      <a:cubicBezTo>
                        <a:pt x="135641" y="9875"/>
                        <a:pt x="137070" y="14542"/>
                        <a:pt x="136879" y="20352"/>
                      </a:cubicBezTo>
                      <a:cubicBezTo>
                        <a:pt x="136403" y="30544"/>
                        <a:pt x="136022" y="44546"/>
                        <a:pt x="135546" y="58167"/>
                      </a:cubicBezTo>
                      <a:cubicBezTo>
                        <a:pt x="135069" y="71788"/>
                        <a:pt x="134688" y="85884"/>
                        <a:pt x="134212" y="96076"/>
                      </a:cubicBezTo>
                      <a:cubicBezTo>
                        <a:pt x="134022" y="100172"/>
                        <a:pt x="133736" y="106458"/>
                        <a:pt x="128402" y="111316"/>
                      </a:cubicBezTo>
                      <a:cubicBezTo>
                        <a:pt x="121258" y="117793"/>
                        <a:pt x="108685" y="118365"/>
                        <a:pt x="97541" y="118365"/>
                      </a:cubicBezTo>
                      <a:lnTo>
                        <a:pt x="42486" y="118650"/>
                      </a:lnTo>
                      <a:cubicBezTo>
                        <a:pt x="41534" y="118746"/>
                        <a:pt x="40677" y="118746"/>
                        <a:pt x="39819" y="118746"/>
                      </a:cubicBezTo>
                      <a:close/>
                      <a:moveTo>
                        <a:pt x="10006" y="15495"/>
                      </a:moveTo>
                      <a:cubicBezTo>
                        <a:pt x="11054" y="17209"/>
                        <a:pt x="12483" y="19876"/>
                        <a:pt x="12007" y="23400"/>
                      </a:cubicBezTo>
                      <a:cubicBezTo>
                        <a:pt x="10101" y="37498"/>
                        <a:pt x="13245" y="52642"/>
                        <a:pt x="16007" y="65977"/>
                      </a:cubicBezTo>
                      <a:cubicBezTo>
                        <a:pt x="19150" y="81027"/>
                        <a:pt x="21817" y="93981"/>
                        <a:pt x="17055" y="103030"/>
                      </a:cubicBezTo>
                      <a:lnTo>
                        <a:pt x="17055" y="103030"/>
                      </a:lnTo>
                      <a:cubicBezTo>
                        <a:pt x="17055" y="103125"/>
                        <a:pt x="17055" y="103125"/>
                        <a:pt x="17055" y="103125"/>
                      </a:cubicBezTo>
                      <a:cubicBezTo>
                        <a:pt x="17055" y="103696"/>
                        <a:pt x="18769" y="106173"/>
                        <a:pt x="23151" y="107601"/>
                      </a:cubicBezTo>
                      <a:cubicBezTo>
                        <a:pt x="28866" y="109507"/>
                        <a:pt x="36105" y="109411"/>
                        <a:pt x="42391" y="109411"/>
                      </a:cubicBezTo>
                      <a:lnTo>
                        <a:pt x="97446" y="109125"/>
                      </a:lnTo>
                      <a:cubicBezTo>
                        <a:pt x="103732" y="109125"/>
                        <a:pt x="116972" y="109030"/>
                        <a:pt x="122116" y="104458"/>
                      </a:cubicBezTo>
                      <a:cubicBezTo>
                        <a:pt x="124401" y="102458"/>
                        <a:pt x="124687" y="99696"/>
                        <a:pt x="124782" y="95791"/>
                      </a:cubicBezTo>
                      <a:cubicBezTo>
                        <a:pt x="125259" y="85599"/>
                        <a:pt x="125640" y="71597"/>
                        <a:pt x="126116" y="57976"/>
                      </a:cubicBezTo>
                      <a:cubicBezTo>
                        <a:pt x="126592" y="44356"/>
                        <a:pt x="126973" y="30258"/>
                        <a:pt x="127449" y="20067"/>
                      </a:cubicBezTo>
                      <a:cubicBezTo>
                        <a:pt x="127640" y="16828"/>
                        <a:pt x="126973" y="14638"/>
                        <a:pt x="125640" y="13209"/>
                      </a:cubicBezTo>
                      <a:cubicBezTo>
                        <a:pt x="122306" y="9684"/>
                        <a:pt x="113352" y="9780"/>
                        <a:pt x="104780" y="9875"/>
                      </a:cubicBezTo>
                      <a:cubicBezTo>
                        <a:pt x="101827" y="9875"/>
                        <a:pt x="98874" y="9875"/>
                        <a:pt x="95922" y="9780"/>
                      </a:cubicBezTo>
                      <a:cubicBezTo>
                        <a:pt x="81825" y="9303"/>
                        <a:pt x="69728" y="9589"/>
                        <a:pt x="56965" y="9875"/>
                      </a:cubicBezTo>
                      <a:cubicBezTo>
                        <a:pt x="52011" y="9970"/>
                        <a:pt x="47058" y="10066"/>
                        <a:pt x="41820" y="10161"/>
                      </a:cubicBezTo>
                      <a:cubicBezTo>
                        <a:pt x="32676" y="10256"/>
                        <a:pt x="15721" y="12351"/>
                        <a:pt x="10006" y="15495"/>
                      </a:cubicBezTo>
                      <a:close/>
                      <a:moveTo>
                        <a:pt x="12864" y="100839"/>
                      </a:moveTo>
                      <a:lnTo>
                        <a:pt x="12864" y="100839"/>
                      </a:lnTo>
                      <a:lnTo>
                        <a:pt x="12864" y="1008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28" name="Graphic 6">
                <a:extLst>
                  <a:ext uri="{FF2B5EF4-FFF2-40B4-BE49-F238E27FC236}">
                    <a16:creationId xmlns:a16="http://schemas.microsoft.com/office/drawing/2014/main" id="{31B34151-9D1A-CBBF-7C51-37AA99F05C5F}"/>
                  </a:ext>
                </a:extLst>
              </p:cNvPr>
              <p:cNvGrpSpPr/>
              <p:nvPr/>
            </p:nvGrpSpPr>
            <p:grpSpPr>
              <a:xfrm>
                <a:off x="5420805" y="4876228"/>
                <a:ext cx="569371" cy="284511"/>
                <a:chOff x="5420805" y="4876228"/>
                <a:chExt cx="569371" cy="284511"/>
              </a:xfrm>
            </p:grpSpPr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D33A14E4-8DC8-E1C1-9CAD-CAA9701A202C}"/>
                    </a:ext>
                  </a:extLst>
                </p:cNvPr>
                <p:cNvSpPr/>
                <p:nvPr/>
              </p:nvSpPr>
              <p:spPr>
                <a:xfrm>
                  <a:off x="5425516" y="4880881"/>
                  <a:ext cx="559993" cy="275096"/>
                </a:xfrm>
                <a:custGeom>
                  <a:avLst/>
                  <a:gdLst>
                    <a:gd name="connsiteX0" fmla="*/ 559517 w 559993"/>
                    <a:gd name="connsiteY0" fmla="*/ 198896 h 275096"/>
                    <a:gd name="connsiteX1" fmla="*/ 527322 w 559993"/>
                    <a:gd name="connsiteY1" fmla="*/ 247474 h 275096"/>
                    <a:gd name="connsiteX2" fmla="*/ 470268 w 559993"/>
                    <a:gd name="connsiteY2" fmla="*/ 266143 h 275096"/>
                    <a:gd name="connsiteX3" fmla="*/ 352634 w 559993"/>
                    <a:gd name="connsiteY3" fmla="*/ 272715 h 275096"/>
                    <a:gd name="connsiteX4" fmla="*/ 209 w 559993"/>
                    <a:gd name="connsiteY4" fmla="*/ 275096 h 275096"/>
                    <a:gd name="connsiteX5" fmla="*/ 2305 w 559993"/>
                    <a:gd name="connsiteY5" fmla="*/ 14 h 275096"/>
                    <a:gd name="connsiteX6" fmla="*/ 445122 w 559993"/>
                    <a:gd name="connsiteY6" fmla="*/ 7253 h 275096"/>
                    <a:gd name="connsiteX7" fmla="*/ 511987 w 559993"/>
                    <a:gd name="connsiteY7" fmla="*/ 15730 h 275096"/>
                    <a:gd name="connsiteX8" fmla="*/ 559993 w 559993"/>
                    <a:gd name="connsiteY8" fmla="*/ 59831 h 275096"/>
                    <a:gd name="connsiteX9" fmla="*/ 559517 w 559993"/>
                    <a:gd name="connsiteY9" fmla="*/ 198896 h 27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59993" h="275096">
                      <a:moveTo>
                        <a:pt x="559517" y="198896"/>
                      </a:moveTo>
                      <a:cubicBezTo>
                        <a:pt x="557993" y="218994"/>
                        <a:pt x="544372" y="236710"/>
                        <a:pt x="527322" y="247474"/>
                      </a:cubicBezTo>
                      <a:cubicBezTo>
                        <a:pt x="510273" y="258237"/>
                        <a:pt x="490175" y="263000"/>
                        <a:pt x="470268" y="266143"/>
                      </a:cubicBezTo>
                      <a:cubicBezTo>
                        <a:pt x="431406" y="272143"/>
                        <a:pt x="391972" y="272429"/>
                        <a:pt x="352634" y="272715"/>
                      </a:cubicBezTo>
                      <a:cubicBezTo>
                        <a:pt x="235191" y="273477"/>
                        <a:pt x="117652" y="274334"/>
                        <a:pt x="209" y="275096"/>
                      </a:cubicBezTo>
                      <a:cubicBezTo>
                        <a:pt x="-839" y="274144"/>
                        <a:pt x="2400" y="-2272"/>
                        <a:pt x="2305" y="14"/>
                      </a:cubicBezTo>
                      <a:cubicBezTo>
                        <a:pt x="152038" y="3443"/>
                        <a:pt x="295389" y="3824"/>
                        <a:pt x="445122" y="7253"/>
                      </a:cubicBezTo>
                      <a:cubicBezTo>
                        <a:pt x="467696" y="7729"/>
                        <a:pt x="490651" y="8396"/>
                        <a:pt x="511987" y="15730"/>
                      </a:cubicBezTo>
                      <a:cubicBezTo>
                        <a:pt x="533323" y="23065"/>
                        <a:pt x="553135" y="38400"/>
                        <a:pt x="559993" y="59831"/>
                      </a:cubicBezTo>
                      <a:lnTo>
                        <a:pt x="559517" y="1988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12814A40-FFC8-1F89-BD8F-BB9B6E8B717B}"/>
                    </a:ext>
                  </a:extLst>
                </p:cNvPr>
                <p:cNvSpPr/>
                <p:nvPr/>
              </p:nvSpPr>
              <p:spPr>
                <a:xfrm>
                  <a:off x="5420805" y="4876228"/>
                  <a:ext cx="569371" cy="284511"/>
                </a:xfrm>
                <a:custGeom>
                  <a:avLst/>
                  <a:gdLst>
                    <a:gd name="connsiteX0" fmla="*/ 4920 w 569371"/>
                    <a:gd name="connsiteY0" fmla="*/ 284512 h 284511"/>
                    <a:gd name="connsiteX1" fmla="*/ 1777 w 569371"/>
                    <a:gd name="connsiteY1" fmla="*/ 283273 h 284511"/>
                    <a:gd name="connsiteX2" fmla="*/ 539 w 569371"/>
                    <a:gd name="connsiteY2" fmla="*/ 184785 h 284511"/>
                    <a:gd name="connsiteX3" fmla="*/ 1967 w 569371"/>
                    <a:gd name="connsiteY3" fmla="*/ 36290 h 284511"/>
                    <a:gd name="connsiteX4" fmla="*/ 2253 w 569371"/>
                    <a:gd name="connsiteY4" fmla="*/ 4858 h 284511"/>
                    <a:gd name="connsiteX5" fmla="*/ 2253 w 569371"/>
                    <a:gd name="connsiteY5" fmla="*/ 4477 h 284511"/>
                    <a:gd name="connsiteX6" fmla="*/ 7111 w 569371"/>
                    <a:gd name="connsiteY6" fmla="*/ 0 h 284511"/>
                    <a:gd name="connsiteX7" fmla="*/ 7492 w 569371"/>
                    <a:gd name="connsiteY7" fmla="*/ 0 h 284511"/>
                    <a:gd name="connsiteX8" fmla="*/ 228472 w 569371"/>
                    <a:gd name="connsiteY8" fmla="*/ 3620 h 284511"/>
                    <a:gd name="connsiteX9" fmla="*/ 449928 w 569371"/>
                    <a:gd name="connsiteY9" fmla="*/ 7239 h 284511"/>
                    <a:gd name="connsiteX10" fmla="*/ 518222 w 569371"/>
                    <a:gd name="connsiteY10" fmla="*/ 16002 h 284511"/>
                    <a:gd name="connsiteX11" fmla="*/ 569181 w 569371"/>
                    <a:gd name="connsiteY11" fmla="*/ 63151 h 284511"/>
                    <a:gd name="connsiteX12" fmla="*/ 569372 w 569371"/>
                    <a:gd name="connsiteY12" fmla="*/ 64579 h 284511"/>
                    <a:gd name="connsiteX13" fmla="*/ 568895 w 569371"/>
                    <a:gd name="connsiteY13" fmla="*/ 203549 h 284511"/>
                    <a:gd name="connsiteX14" fmla="*/ 568895 w 569371"/>
                    <a:gd name="connsiteY14" fmla="*/ 203835 h 284511"/>
                    <a:gd name="connsiteX15" fmla="*/ 534605 w 569371"/>
                    <a:gd name="connsiteY15" fmla="*/ 256032 h 284511"/>
                    <a:gd name="connsiteX16" fmla="*/ 475741 w 569371"/>
                    <a:gd name="connsiteY16" fmla="*/ 275368 h 284511"/>
                    <a:gd name="connsiteX17" fmla="*/ 357440 w 569371"/>
                    <a:gd name="connsiteY17" fmla="*/ 282035 h 284511"/>
                    <a:gd name="connsiteX18" fmla="*/ 4920 w 569371"/>
                    <a:gd name="connsiteY18" fmla="*/ 284512 h 284511"/>
                    <a:gd name="connsiteX19" fmla="*/ 4920 w 569371"/>
                    <a:gd name="connsiteY19" fmla="*/ 284512 h 284511"/>
                    <a:gd name="connsiteX20" fmla="*/ 11587 w 569371"/>
                    <a:gd name="connsiteY20" fmla="*/ 9525 h 284511"/>
                    <a:gd name="connsiteX21" fmla="*/ 11302 w 569371"/>
                    <a:gd name="connsiteY21" fmla="*/ 36386 h 284511"/>
                    <a:gd name="connsiteX22" fmla="*/ 9397 w 569371"/>
                    <a:gd name="connsiteY22" fmla="*/ 275082 h 284511"/>
                    <a:gd name="connsiteX23" fmla="*/ 357345 w 569371"/>
                    <a:gd name="connsiteY23" fmla="*/ 272701 h 284511"/>
                    <a:gd name="connsiteX24" fmla="*/ 474312 w 569371"/>
                    <a:gd name="connsiteY24" fmla="*/ 266129 h 284511"/>
                    <a:gd name="connsiteX25" fmla="*/ 529557 w 569371"/>
                    <a:gd name="connsiteY25" fmla="*/ 248126 h 284511"/>
                    <a:gd name="connsiteX26" fmla="*/ 559561 w 569371"/>
                    <a:gd name="connsiteY26" fmla="*/ 203263 h 284511"/>
                    <a:gd name="connsiteX27" fmla="*/ 560037 w 569371"/>
                    <a:gd name="connsiteY27" fmla="*/ 65246 h 284511"/>
                    <a:gd name="connsiteX28" fmla="*/ 515174 w 569371"/>
                    <a:gd name="connsiteY28" fmla="*/ 24765 h 284511"/>
                    <a:gd name="connsiteX29" fmla="*/ 449737 w 569371"/>
                    <a:gd name="connsiteY29" fmla="*/ 16573 h 284511"/>
                    <a:gd name="connsiteX30" fmla="*/ 228376 w 569371"/>
                    <a:gd name="connsiteY30" fmla="*/ 12954 h 284511"/>
                    <a:gd name="connsiteX31" fmla="*/ 11587 w 569371"/>
                    <a:gd name="connsiteY31" fmla="*/ 9525 h 284511"/>
                    <a:gd name="connsiteX32" fmla="*/ 564228 w 569371"/>
                    <a:gd name="connsiteY32" fmla="*/ 203549 h 284511"/>
                    <a:gd name="connsiteX33" fmla="*/ 564228 w 569371"/>
                    <a:gd name="connsiteY33" fmla="*/ 203549 h 284511"/>
                    <a:gd name="connsiteX34" fmla="*/ 564228 w 569371"/>
                    <a:gd name="connsiteY34" fmla="*/ 203549 h 284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69371" h="284511">
                      <a:moveTo>
                        <a:pt x="4920" y="284512"/>
                      </a:moveTo>
                      <a:cubicBezTo>
                        <a:pt x="3777" y="284512"/>
                        <a:pt x="2634" y="284036"/>
                        <a:pt x="1777" y="283273"/>
                      </a:cubicBezTo>
                      <a:cubicBezTo>
                        <a:pt x="-319" y="281369"/>
                        <a:pt x="-319" y="281369"/>
                        <a:pt x="539" y="184785"/>
                      </a:cubicBezTo>
                      <a:cubicBezTo>
                        <a:pt x="1015" y="132969"/>
                        <a:pt x="1586" y="72295"/>
                        <a:pt x="1967" y="36290"/>
                      </a:cubicBezTo>
                      <a:cubicBezTo>
                        <a:pt x="2158" y="18955"/>
                        <a:pt x="2253" y="6287"/>
                        <a:pt x="2253" y="4858"/>
                      </a:cubicBezTo>
                      <a:cubicBezTo>
                        <a:pt x="2253" y="4763"/>
                        <a:pt x="2253" y="4572"/>
                        <a:pt x="2253" y="4477"/>
                      </a:cubicBezTo>
                      <a:cubicBezTo>
                        <a:pt x="2348" y="1905"/>
                        <a:pt x="4539" y="0"/>
                        <a:pt x="7111" y="0"/>
                      </a:cubicBezTo>
                      <a:cubicBezTo>
                        <a:pt x="7206" y="0"/>
                        <a:pt x="7397" y="0"/>
                        <a:pt x="7492" y="0"/>
                      </a:cubicBezTo>
                      <a:cubicBezTo>
                        <a:pt x="82168" y="1714"/>
                        <a:pt x="156558" y="2667"/>
                        <a:pt x="228472" y="3620"/>
                      </a:cubicBezTo>
                      <a:cubicBezTo>
                        <a:pt x="300576" y="4572"/>
                        <a:pt x="375061" y="5524"/>
                        <a:pt x="449928" y="7239"/>
                      </a:cubicBezTo>
                      <a:cubicBezTo>
                        <a:pt x="472598" y="7811"/>
                        <a:pt x="496029" y="8287"/>
                        <a:pt x="518222" y="16002"/>
                      </a:cubicBezTo>
                      <a:cubicBezTo>
                        <a:pt x="543464" y="24670"/>
                        <a:pt x="562514" y="42291"/>
                        <a:pt x="569181" y="63151"/>
                      </a:cubicBezTo>
                      <a:cubicBezTo>
                        <a:pt x="569372" y="63627"/>
                        <a:pt x="569372" y="64103"/>
                        <a:pt x="569372" y="64579"/>
                      </a:cubicBezTo>
                      <a:lnTo>
                        <a:pt x="568895" y="203549"/>
                      </a:lnTo>
                      <a:cubicBezTo>
                        <a:pt x="568895" y="203645"/>
                        <a:pt x="568895" y="203740"/>
                        <a:pt x="568895" y="203835"/>
                      </a:cubicBezTo>
                      <a:cubicBezTo>
                        <a:pt x="567371" y="223838"/>
                        <a:pt x="554512" y="243364"/>
                        <a:pt x="534605" y="256032"/>
                      </a:cubicBezTo>
                      <a:cubicBezTo>
                        <a:pt x="515746" y="268033"/>
                        <a:pt x="493267" y="272605"/>
                        <a:pt x="475741" y="275368"/>
                      </a:cubicBezTo>
                      <a:cubicBezTo>
                        <a:pt x="436498" y="281464"/>
                        <a:pt x="396302" y="281749"/>
                        <a:pt x="357440" y="282035"/>
                      </a:cubicBezTo>
                      <a:lnTo>
                        <a:pt x="4920" y="284512"/>
                      </a:lnTo>
                      <a:cubicBezTo>
                        <a:pt x="4920" y="284512"/>
                        <a:pt x="4920" y="284512"/>
                        <a:pt x="4920" y="284512"/>
                      </a:cubicBezTo>
                      <a:close/>
                      <a:moveTo>
                        <a:pt x="11587" y="9525"/>
                      </a:moveTo>
                      <a:lnTo>
                        <a:pt x="11302" y="36386"/>
                      </a:lnTo>
                      <a:cubicBezTo>
                        <a:pt x="10635" y="96203"/>
                        <a:pt x="9111" y="247840"/>
                        <a:pt x="9397" y="275082"/>
                      </a:cubicBezTo>
                      <a:lnTo>
                        <a:pt x="357345" y="272701"/>
                      </a:lnTo>
                      <a:cubicBezTo>
                        <a:pt x="395921" y="272415"/>
                        <a:pt x="435736" y="272129"/>
                        <a:pt x="474312" y="266129"/>
                      </a:cubicBezTo>
                      <a:cubicBezTo>
                        <a:pt x="490885" y="263557"/>
                        <a:pt x="512126" y="259175"/>
                        <a:pt x="529557" y="248126"/>
                      </a:cubicBezTo>
                      <a:cubicBezTo>
                        <a:pt x="546988" y="237077"/>
                        <a:pt x="558227" y="220313"/>
                        <a:pt x="559561" y="203263"/>
                      </a:cubicBezTo>
                      <a:lnTo>
                        <a:pt x="560037" y="65246"/>
                      </a:lnTo>
                      <a:cubicBezTo>
                        <a:pt x="554036" y="47530"/>
                        <a:pt x="537272" y="32385"/>
                        <a:pt x="515174" y="24765"/>
                      </a:cubicBezTo>
                      <a:cubicBezTo>
                        <a:pt x="494315" y="17621"/>
                        <a:pt x="471645" y="17050"/>
                        <a:pt x="449737" y="16573"/>
                      </a:cubicBezTo>
                      <a:cubicBezTo>
                        <a:pt x="374871" y="14859"/>
                        <a:pt x="300385" y="13906"/>
                        <a:pt x="228376" y="12954"/>
                      </a:cubicBezTo>
                      <a:cubicBezTo>
                        <a:pt x="157796" y="12097"/>
                        <a:pt x="84930" y="11144"/>
                        <a:pt x="11587" y="9525"/>
                      </a:cubicBezTo>
                      <a:close/>
                      <a:moveTo>
                        <a:pt x="564228" y="203549"/>
                      </a:moveTo>
                      <a:lnTo>
                        <a:pt x="564228" y="203549"/>
                      </a:lnTo>
                      <a:lnTo>
                        <a:pt x="564228" y="2035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90E5E612-08D5-0854-B40F-147BEFC167BD}"/>
                  </a:ext>
                </a:extLst>
              </p:cNvPr>
              <p:cNvSpPr/>
              <p:nvPr/>
            </p:nvSpPr>
            <p:spPr>
              <a:xfrm>
                <a:off x="5468397" y="4879656"/>
                <a:ext cx="3048" cy="277939"/>
              </a:xfrm>
              <a:custGeom>
                <a:avLst/>
                <a:gdLst>
                  <a:gd name="connsiteX0" fmla="*/ 1524 w 3048"/>
                  <a:gd name="connsiteY0" fmla="*/ 277940 h 277939"/>
                  <a:gd name="connsiteX1" fmla="*/ 0 w 3048"/>
                  <a:gd name="connsiteY1" fmla="*/ 276416 h 277939"/>
                  <a:gd name="connsiteX2" fmla="*/ 0 w 3048"/>
                  <a:gd name="connsiteY2" fmla="*/ 1524 h 277939"/>
                  <a:gd name="connsiteX3" fmla="*/ 1524 w 3048"/>
                  <a:gd name="connsiteY3" fmla="*/ 0 h 277939"/>
                  <a:gd name="connsiteX4" fmla="*/ 3048 w 3048"/>
                  <a:gd name="connsiteY4" fmla="*/ 1524 h 277939"/>
                  <a:gd name="connsiteX5" fmla="*/ 3048 w 3048"/>
                  <a:gd name="connsiteY5" fmla="*/ 276416 h 277939"/>
                  <a:gd name="connsiteX6" fmla="*/ 1524 w 3048"/>
                  <a:gd name="connsiteY6" fmla="*/ 277940 h 277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8" h="277939">
                    <a:moveTo>
                      <a:pt x="1524" y="277940"/>
                    </a:moveTo>
                    <a:cubicBezTo>
                      <a:pt x="667" y="277940"/>
                      <a:pt x="0" y="277273"/>
                      <a:pt x="0" y="276416"/>
                    </a:cubicBezTo>
                    <a:lnTo>
                      <a:pt x="0" y="1524"/>
                    </a:lnTo>
                    <a:cubicBezTo>
                      <a:pt x="0" y="667"/>
                      <a:pt x="667" y="0"/>
                      <a:pt x="1524" y="0"/>
                    </a:cubicBezTo>
                    <a:cubicBezTo>
                      <a:pt x="2381" y="0"/>
                      <a:pt x="3048" y="667"/>
                      <a:pt x="3048" y="1524"/>
                    </a:cubicBezTo>
                    <a:lnTo>
                      <a:pt x="3048" y="276416"/>
                    </a:lnTo>
                    <a:cubicBezTo>
                      <a:pt x="3048" y="277273"/>
                      <a:pt x="2381" y="277940"/>
                      <a:pt x="1524" y="2779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16A4B77F-4718-1DF2-BE87-C43ED3C5D9CD}"/>
                  </a:ext>
                </a:extLst>
              </p:cNvPr>
              <p:cNvSpPr/>
              <p:nvPr/>
            </p:nvSpPr>
            <p:spPr>
              <a:xfrm>
                <a:off x="5643364" y="4907565"/>
                <a:ext cx="6103" cy="229647"/>
              </a:xfrm>
              <a:custGeom>
                <a:avLst/>
                <a:gdLst>
                  <a:gd name="connsiteX0" fmla="*/ 1532 w 6103"/>
                  <a:gd name="connsiteY0" fmla="*/ 229648 h 229647"/>
                  <a:gd name="connsiteX1" fmla="*/ 1532 w 6103"/>
                  <a:gd name="connsiteY1" fmla="*/ 229648 h 229647"/>
                  <a:gd name="connsiteX2" fmla="*/ 8 w 6103"/>
                  <a:gd name="connsiteY2" fmla="*/ 228029 h 229647"/>
                  <a:gd name="connsiteX3" fmla="*/ 3056 w 6103"/>
                  <a:gd name="connsiteY3" fmla="*/ 1524 h 229647"/>
                  <a:gd name="connsiteX4" fmla="*/ 4580 w 6103"/>
                  <a:gd name="connsiteY4" fmla="*/ 0 h 229647"/>
                  <a:gd name="connsiteX5" fmla="*/ 4580 w 6103"/>
                  <a:gd name="connsiteY5" fmla="*/ 0 h 229647"/>
                  <a:gd name="connsiteX6" fmla="*/ 6104 w 6103"/>
                  <a:gd name="connsiteY6" fmla="*/ 1619 h 229647"/>
                  <a:gd name="connsiteX7" fmla="*/ 3056 w 6103"/>
                  <a:gd name="connsiteY7" fmla="*/ 228124 h 229647"/>
                  <a:gd name="connsiteX8" fmla="*/ 1532 w 6103"/>
                  <a:gd name="connsiteY8" fmla="*/ 229648 h 2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03" h="229647">
                    <a:moveTo>
                      <a:pt x="1532" y="229648"/>
                    </a:moveTo>
                    <a:cubicBezTo>
                      <a:pt x="1532" y="229648"/>
                      <a:pt x="1532" y="229648"/>
                      <a:pt x="1532" y="229648"/>
                    </a:cubicBezTo>
                    <a:cubicBezTo>
                      <a:pt x="675" y="229648"/>
                      <a:pt x="-87" y="228886"/>
                      <a:pt x="8" y="228029"/>
                    </a:cubicBezTo>
                    <a:lnTo>
                      <a:pt x="3056" y="1524"/>
                    </a:lnTo>
                    <a:cubicBezTo>
                      <a:pt x="3056" y="667"/>
                      <a:pt x="3723" y="0"/>
                      <a:pt x="4580" y="0"/>
                    </a:cubicBezTo>
                    <a:cubicBezTo>
                      <a:pt x="4580" y="0"/>
                      <a:pt x="4580" y="0"/>
                      <a:pt x="4580" y="0"/>
                    </a:cubicBezTo>
                    <a:cubicBezTo>
                      <a:pt x="5437" y="0"/>
                      <a:pt x="6104" y="762"/>
                      <a:pt x="6104" y="1619"/>
                    </a:cubicBezTo>
                    <a:lnTo>
                      <a:pt x="3056" y="228124"/>
                    </a:lnTo>
                    <a:cubicBezTo>
                      <a:pt x="3056" y="228981"/>
                      <a:pt x="2389" y="229648"/>
                      <a:pt x="1532" y="22964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834F5756-F8A4-854F-134F-E41AECA4710C}"/>
                  </a:ext>
                </a:extLst>
              </p:cNvPr>
              <p:cNvSpPr/>
              <p:nvPr/>
            </p:nvSpPr>
            <p:spPr>
              <a:xfrm>
                <a:off x="5668006" y="5087958"/>
                <a:ext cx="4808" cy="48968"/>
              </a:xfrm>
              <a:custGeom>
                <a:avLst/>
                <a:gdLst>
                  <a:gd name="connsiteX0" fmla="*/ 1941 w 4808"/>
                  <a:gd name="connsiteY0" fmla="*/ 48969 h 48968"/>
                  <a:gd name="connsiteX1" fmla="*/ 416 w 4808"/>
                  <a:gd name="connsiteY1" fmla="*/ 47540 h 48968"/>
                  <a:gd name="connsiteX2" fmla="*/ 1750 w 4808"/>
                  <a:gd name="connsiteY2" fmla="*/ 1344 h 48968"/>
                  <a:gd name="connsiteX3" fmla="*/ 3465 w 4808"/>
                  <a:gd name="connsiteY3" fmla="*/ 10 h 48968"/>
                  <a:gd name="connsiteX4" fmla="*/ 4798 w 4808"/>
                  <a:gd name="connsiteY4" fmla="*/ 1725 h 48968"/>
                  <a:gd name="connsiteX5" fmla="*/ 3465 w 4808"/>
                  <a:gd name="connsiteY5" fmla="*/ 47445 h 48968"/>
                  <a:gd name="connsiteX6" fmla="*/ 1941 w 4808"/>
                  <a:gd name="connsiteY6" fmla="*/ 48969 h 48968"/>
                  <a:gd name="connsiteX7" fmla="*/ 1941 w 4808"/>
                  <a:gd name="connsiteY7" fmla="*/ 48969 h 48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08" h="48968">
                    <a:moveTo>
                      <a:pt x="1941" y="48969"/>
                    </a:moveTo>
                    <a:cubicBezTo>
                      <a:pt x="1083" y="48969"/>
                      <a:pt x="416" y="48302"/>
                      <a:pt x="416" y="47540"/>
                    </a:cubicBezTo>
                    <a:cubicBezTo>
                      <a:pt x="-441" y="32205"/>
                      <a:pt x="36" y="16584"/>
                      <a:pt x="1750" y="1344"/>
                    </a:cubicBezTo>
                    <a:cubicBezTo>
                      <a:pt x="1845" y="487"/>
                      <a:pt x="2607" y="-85"/>
                      <a:pt x="3465" y="10"/>
                    </a:cubicBezTo>
                    <a:cubicBezTo>
                      <a:pt x="4322" y="105"/>
                      <a:pt x="4893" y="868"/>
                      <a:pt x="4798" y="1725"/>
                    </a:cubicBezTo>
                    <a:cubicBezTo>
                      <a:pt x="3084" y="16870"/>
                      <a:pt x="2703" y="32205"/>
                      <a:pt x="3465" y="47445"/>
                    </a:cubicBezTo>
                    <a:cubicBezTo>
                      <a:pt x="3465" y="48207"/>
                      <a:pt x="2798" y="48873"/>
                      <a:pt x="1941" y="48969"/>
                    </a:cubicBezTo>
                    <a:cubicBezTo>
                      <a:pt x="1941" y="48969"/>
                      <a:pt x="1941" y="48969"/>
                      <a:pt x="1941" y="489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C918B802-9528-16F5-9AF8-76D0D733F787}"/>
                  </a:ext>
                </a:extLst>
              </p:cNvPr>
              <p:cNvSpPr/>
              <p:nvPr/>
            </p:nvSpPr>
            <p:spPr>
              <a:xfrm>
                <a:off x="5820908" y="4912605"/>
                <a:ext cx="6328" cy="222416"/>
              </a:xfrm>
              <a:custGeom>
                <a:avLst/>
                <a:gdLst>
                  <a:gd name="connsiteX0" fmla="*/ 1533 w 6328"/>
                  <a:gd name="connsiteY0" fmla="*/ 222417 h 222416"/>
                  <a:gd name="connsiteX1" fmla="*/ 1533 w 6328"/>
                  <a:gd name="connsiteY1" fmla="*/ 222417 h 222416"/>
                  <a:gd name="connsiteX2" fmla="*/ 9 w 6328"/>
                  <a:gd name="connsiteY2" fmla="*/ 220798 h 222416"/>
                  <a:gd name="connsiteX3" fmla="*/ 2295 w 6328"/>
                  <a:gd name="connsiteY3" fmla="*/ 1627 h 222416"/>
                  <a:gd name="connsiteX4" fmla="*/ 3819 w 6328"/>
                  <a:gd name="connsiteY4" fmla="*/ 8 h 222416"/>
                  <a:gd name="connsiteX5" fmla="*/ 5438 w 6328"/>
                  <a:gd name="connsiteY5" fmla="*/ 1532 h 222416"/>
                  <a:gd name="connsiteX6" fmla="*/ 3152 w 6328"/>
                  <a:gd name="connsiteY6" fmla="*/ 220988 h 222416"/>
                  <a:gd name="connsiteX7" fmla="*/ 1533 w 6328"/>
                  <a:gd name="connsiteY7" fmla="*/ 222417 h 222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28" h="222416">
                    <a:moveTo>
                      <a:pt x="1533" y="222417"/>
                    </a:moveTo>
                    <a:cubicBezTo>
                      <a:pt x="1438" y="222417"/>
                      <a:pt x="1438" y="222417"/>
                      <a:pt x="1533" y="222417"/>
                    </a:cubicBezTo>
                    <a:cubicBezTo>
                      <a:pt x="581" y="222417"/>
                      <a:pt x="-86" y="221655"/>
                      <a:pt x="9" y="220798"/>
                    </a:cubicBezTo>
                    <a:cubicBezTo>
                      <a:pt x="3248" y="148122"/>
                      <a:pt x="4010" y="74303"/>
                      <a:pt x="2295" y="1627"/>
                    </a:cubicBezTo>
                    <a:cubicBezTo>
                      <a:pt x="2295" y="770"/>
                      <a:pt x="2962" y="8"/>
                      <a:pt x="3819" y="8"/>
                    </a:cubicBezTo>
                    <a:cubicBezTo>
                      <a:pt x="4772" y="-87"/>
                      <a:pt x="5438" y="675"/>
                      <a:pt x="5438" y="1532"/>
                    </a:cubicBezTo>
                    <a:cubicBezTo>
                      <a:pt x="7153" y="74398"/>
                      <a:pt x="6391" y="148217"/>
                      <a:pt x="3152" y="220988"/>
                    </a:cubicBezTo>
                    <a:cubicBezTo>
                      <a:pt x="3057" y="221750"/>
                      <a:pt x="2295" y="222417"/>
                      <a:pt x="1533" y="2224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D264051E-6441-805C-8A06-4EDC6DFC8512}"/>
                  </a:ext>
                </a:extLst>
              </p:cNvPr>
              <p:cNvSpPr/>
              <p:nvPr/>
            </p:nvSpPr>
            <p:spPr>
              <a:xfrm>
                <a:off x="6017894" y="4964905"/>
                <a:ext cx="4000" cy="24860"/>
              </a:xfrm>
              <a:custGeom>
                <a:avLst/>
                <a:gdLst>
                  <a:gd name="connsiteX0" fmla="*/ 2381 w 4000"/>
                  <a:gd name="connsiteY0" fmla="*/ 24860 h 24860"/>
                  <a:gd name="connsiteX1" fmla="*/ 858 w 4000"/>
                  <a:gd name="connsiteY1" fmla="*/ 23336 h 24860"/>
                  <a:gd name="connsiteX2" fmla="*/ 0 w 4000"/>
                  <a:gd name="connsiteY2" fmla="*/ 1619 h 24860"/>
                  <a:gd name="connsiteX3" fmla="*/ 1524 w 4000"/>
                  <a:gd name="connsiteY3" fmla="*/ 0 h 24860"/>
                  <a:gd name="connsiteX4" fmla="*/ 3143 w 4000"/>
                  <a:gd name="connsiteY4" fmla="*/ 1524 h 24860"/>
                  <a:gd name="connsiteX5" fmla="*/ 4001 w 4000"/>
                  <a:gd name="connsiteY5" fmla="*/ 23241 h 24860"/>
                  <a:gd name="connsiteX6" fmla="*/ 2381 w 4000"/>
                  <a:gd name="connsiteY6" fmla="*/ 24860 h 24860"/>
                  <a:gd name="connsiteX7" fmla="*/ 2381 w 4000"/>
                  <a:gd name="connsiteY7" fmla="*/ 24860 h 24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00" h="24860">
                    <a:moveTo>
                      <a:pt x="2381" y="24860"/>
                    </a:moveTo>
                    <a:cubicBezTo>
                      <a:pt x="1524" y="24860"/>
                      <a:pt x="858" y="24194"/>
                      <a:pt x="858" y="23336"/>
                    </a:cubicBezTo>
                    <a:lnTo>
                      <a:pt x="0" y="1619"/>
                    </a:lnTo>
                    <a:cubicBezTo>
                      <a:pt x="0" y="762"/>
                      <a:pt x="667" y="0"/>
                      <a:pt x="1524" y="0"/>
                    </a:cubicBezTo>
                    <a:cubicBezTo>
                      <a:pt x="2477" y="0"/>
                      <a:pt x="3143" y="667"/>
                      <a:pt x="3143" y="1524"/>
                    </a:cubicBezTo>
                    <a:lnTo>
                      <a:pt x="4001" y="23241"/>
                    </a:lnTo>
                    <a:cubicBezTo>
                      <a:pt x="3905" y="24098"/>
                      <a:pt x="3239" y="24860"/>
                      <a:pt x="2381" y="24860"/>
                    </a:cubicBezTo>
                    <a:cubicBezTo>
                      <a:pt x="2381" y="24860"/>
                      <a:pt x="2381" y="24860"/>
                      <a:pt x="2381" y="248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DF808F75-BD2C-1C57-6A8A-F46ED2D4F745}"/>
                  </a:ext>
                </a:extLst>
              </p:cNvPr>
              <p:cNvSpPr/>
              <p:nvPr/>
            </p:nvSpPr>
            <p:spPr>
              <a:xfrm>
                <a:off x="6018561" y="5014435"/>
                <a:ext cx="4013" cy="60483"/>
              </a:xfrm>
              <a:custGeom>
                <a:avLst/>
                <a:gdLst>
                  <a:gd name="connsiteX0" fmla="*/ 2286 w 4013"/>
                  <a:gd name="connsiteY0" fmla="*/ 60484 h 60483"/>
                  <a:gd name="connsiteX1" fmla="*/ 2286 w 4013"/>
                  <a:gd name="connsiteY1" fmla="*/ 60484 h 60483"/>
                  <a:gd name="connsiteX2" fmla="*/ 762 w 4013"/>
                  <a:gd name="connsiteY2" fmla="*/ 58864 h 60483"/>
                  <a:gd name="connsiteX3" fmla="*/ 0 w 4013"/>
                  <a:gd name="connsiteY3" fmla="*/ 1619 h 60483"/>
                  <a:gd name="connsiteX4" fmla="*/ 1524 w 4013"/>
                  <a:gd name="connsiteY4" fmla="*/ 0 h 60483"/>
                  <a:gd name="connsiteX5" fmla="*/ 3143 w 4013"/>
                  <a:gd name="connsiteY5" fmla="*/ 1524 h 60483"/>
                  <a:gd name="connsiteX6" fmla="*/ 3905 w 4013"/>
                  <a:gd name="connsiteY6" fmla="*/ 58864 h 60483"/>
                  <a:gd name="connsiteX7" fmla="*/ 2286 w 4013"/>
                  <a:gd name="connsiteY7" fmla="*/ 60484 h 60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13" h="60483">
                    <a:moveTo>
                      <a:pt x="2286" y="60484"/>
                    </a:moveTo>
                    <a:cubicBezTo>
                      <a:pt x="2286" y="60484"/>
                      <a:pt x="2286" y="60484"/>
                      <a:pt x="2286" y="60484"/>
                    </a:cubicBezTo>
                    <a:cubicBezTo>
                      <a:pt x="1429" y="60484"/>
                      <a:pt x="667" y="59722"/>
                      <a:pt x="762" y="58864"/>
                    </a:cubicBezTo>
                    <a:cubicBezTo>
                      <a:pt x="1048" y="39814"/>
                      <a:pt x="762" y="20574"/>
                      <a:pt x="0" y="1619"/>
                    </a:cubicBezTo>
                    <a:cubicBezTo>
                      <a:pt x="0" y="762"/>
                      <a:pt x="667" y="0"/>
                      <a:pt x="1524" y="0"/>
                    </a:cubicBezTo>
                    <a:cubicBezTo>
                      <a:pt x="2381" y="0"/>
                      <a:pt x="3143" y="667"/>
                      <a:pt x="3143" y="1524"/>
                    </a:cubicBezTo>
                    <a:cubicBezTo>
                      <a:pt x="3905" y="20574"/>
                      <a:pt x="4191" y="39814"/>
                      <a:pt x="3905" y="58864"/>
                    </a:cubicBezTo>
                    <a:cubicBezTo>
                      <a:pt x="3810" y="59722"/>
                      <a:pt x="3143" y="60484"/>
                      <a:pt x="2286" y="6048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3946329E-3F9B-31CA-A05D-CEDF69EF0BDA}"/>
                  </a:ext>
                </a:extLst>
              </p:cNvPr>
              <p:cNvSpPr/>
              <p:nvPr/>
            </p:nvSpPr>
            <p:spPr>
              <a:xfrm>
                <a:off x="6046497" y="4965564"/>
                <a:ext cx="4640" cy="107640"/>
              </a:xfrm>
              <a:custGeom>
                <a:avLst/>
                <a:gdLst>
                  <a:gd name="connsiteX0" fmla="*/ 3021 w 4640"/>
                  <a:gd name="connsiteY0" fmla="*/ 107640 h 107640"/>
                  <a:gd name="connsiteX1" fmla="*/ 1497 w 4640"/>
                  <a:gd name="connsiteY1" fmla="*/ 106116 h 107640"/>
                  <a:gd name="connsiteX2" fmla="*/ 449 w 4640"/>
                  <a:gd name="connsiteY2" fmla="*/ 1532 h 107640"/>
                  <a:gd name="connsiteX3" fmla="*/ 2068 w 4640"/>
                  <a:gd name="connsiteY3" fmla="*/ 8 h 107640"/>
                  <a:gd name="connsiteX4" fmla="*/ 3592 w 4640"/>
                  <a:gd name="connsiteY4" fmla="*/ 1627 h 107640"/>
                  <a:gd name="connsiteX5" fmla="*/ 4640 w 4640"/>
                  <a:gd name="connsiteY5" fmla="*/ 105926 h 107640"/>
                  <a:gd name="connsiteX6" fmla="*/ 3021 w 4640"/>
                  <a:gd name="connsiteY6" fmla="*/ 107640 h 107640"/>
                  <a:gd name="connsiteX7" fmla="*/ 3021 w 4640"/>
                  <a:gd name="connsiteY7" fmla="*/ 107640 h 10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40" h="107640">
                    <a:moveTo>
                      <a:pt x="3021" y="107640"/>
                    </a:moveTo>
                    <a:cubicBezTo>
                      <a:pt x="2164" y="107640"/>
                      <a:pt x="1497" y="106974"/>
                      <a:pt x="1497" y="106116"/>
                    </a:cubicBezTo>
                    <a:cubicBezTo>
                      <a:pt x="-27" y="71446"/>
                      <a:pt x="-408" y="36298"/>
                      <a:pt x="449" y="1532"/>
                    </a:cubicBezTo>
                    <a:cubicBezTo>
                      <a:pt x="449" y="675"/>
                      <a:pt x="1211" y="-87"/>
                      <a:pt x="2068" y="8"/>
                    </a:cubicBezTo>
                    <a:cubicBezTo>
                      <a:pt x="2925" y="8"/>
                      <a:pt x="3592" y="770"/>
                      <a:pt x="3592" y="1627"/>
                    </a:cubicBezTo>
                    <a:cubicBezTo>
                      <a:pt x="2735" y="36298"/>
                      <a:pt x="3116" y="71350"/>
                      <a:pt x="4640" y="105926"/>
                    </a:cubicBezTo>
                    <a:cubicBezTo>
                      <a:pt x="4640" y="106783"/>
                      <a:pt x="3973" y="107545"/>
                      <a:pt x="3021" y="107640"/>
                    </a:cubicBezTo>
                    <a:cubicBezTo>
                      <a:pt x="3116" y="107640"/>
                      <a:pt x="3116" y="107640"/>
                      <a:pt x="3021" y="1076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B15A6-5260-B45F-B971-997D9B4F888E}"/>
              </a:ext>
            </a:extLst>
          </p:cNvPr>
          <p:cNvGrpSpPr/>
          <p:nvPr/>
        </p:nvGrpSpPr>
        <p:grpSpPr>
          <a:xfrm>
            <a:off x="3382364" y="730421"/>
            <a:ext cx="7524856" cy="4849462"/>
            <a:chOff x="2055065" y="1344679"/>
            <a:chExt cx="7524856" cy="484946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3D9F22-60C0-D727-9681-AE89C65210FD}"/>
                </a:ext>
              </a:extLst>
            </p:cNvPr>
            <p:cNvSpPr txBox="1"/>
            <p:nvPr/>
          </p:nvSpPr>
          <p:spPr>
            <a:xfrm>
              <a:off x="4638207" y="4750733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B5A4A6-1037-9D43-1D27-A08E6C3C643C}"/>
                </a:ext>
              </a:extLst>
            </p:cNvPr>
            <p:cNvGrpSpPr/>
            <p:nvPr/>
          </p:nvGrpSpPr>
          <p:grpSpPr>
            <a:xfrm>
              <a:off x="2055065" y="1344679"/>
              <a:ext cx="7524856" cy="3216868"/>
              <a:chOff x="2055065" y="1344679"/>
              <a:chExt cx="7524856" cy="3216868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C5E5CDF-D37C-2404-32DF-889FED39800B}"/>
                  </a:ext>
                </a:extLst>
              </p:cNvPr>
              <p:cNvGrpSpPr/>
              <p:nvPr/>
            </p:nvGrpSpPr>
            <p:grpSpPr>
              <a:xfrm>
                <a:off x="4276508" y="2442409"/>
                <a:ext cx="5303413" cy="2119138"/>
                <a:chOff x="4879501" y="1775698"/>
                <a:chExt cx="5303413" cy="2119138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3B8143D-6E3D-A8C9-057B-55394A3D4D42}"/>
                    </a:ext>
                  </a:extLst>
                </p:cNvPr>
                <p:cNvSpPr/>
                <p:nvPr/>
              </p:nvSpPr>
              <p:spPr>
                <a:xfrm>
                  <a:off x="4879501" y="3802013"/>
                  <a:ext cx="5303413" cy="9282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BB69078-ABC2-0F6E-2BE6-D8D6009A2F9E}"/>
                    </a:ext>
                  </a:extLst>
                </p:cNvPr>
                <p:cNvSpPr txBox="1"/>
                <p:nvPr/>
              </p:nvSpPr>
              <p:spPr>
                <a:xfrm>
                  <a:off x="5241200" y="1775698"/>
                  <a:ext cx="4848400" cy="193899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" sz="6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Name of </a:t>
                  </a:r>
                </a:p>
                <a:p>
                  <a:r>
                    <a:rPr lang="en" sz="6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the section</a:t>
                  </a:r>
                  <a:endParaRPr lang="en-CA" sz="6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42ED725-99AA-823F-518A-F8E9B7C41CC8}"/>
                  </a:ext>
                </a:extLst>
              </p:cNvPr>
              <p:cNvSpPr/>
              <p:nvPr/>
            </p:nvSpPr>
            <p:spPr>
              <a:xfrm>
                <a:off x="2055065" y="1344679"/>
                <a:ext cx="1933903" cy="1933903"/>
              </a:xfrm>
              <a:prstGeom prst="ellipse">
                <a:avLst/>
              </a:pr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5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</a:p>
            </p:txBody>
          </p:sp>
        </p:grpSp>
      </p:grpSp>
      <p:grpSp>
        <p:nvGrpSpPr>
          <p:cNvPr id="6" name="Graphic 6">
            <a:extLst>
              <a:ext uri="{FF2B5EF4-FFF2-40B4-BE49-F238E27FC236}">
                <a16:creationId xmlns:a16="http://schemas.microsoft.com/office/drawing/2014/main" id="{2AEBFF8B-4431-DEEC-9BA9-958837738801}"/>
              </a:ext>
            </a:extLst>
          </p:cNvPr>
          <p:cNvGrpSpPr/>
          <p:nvPr/>
        </p:nvGrpSpPr>
        <p:grpSpPr>
          <a:xfrm>
            <a:off x="1569152" y="1800961"/>
            <a:ext cx="3710035" cy="5066667"/>
            <a:chOff x="5" y="970600"/>
            <a:chExt cx="3710035" cy="506666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A7743A2-81AD-1960-8CC7-31F00B950027}"/>
                </a:ext>
              </a:extLst>
            </p:cNvPr>
            <p:cNvSpPr/>
            <p:nvPr/>
          </p:nvSpPr>
          <p:spPr>
            <a:xfrm>
              <a:off x="2961545" y="3595124"/>
              <a:ext cx="133258" cy="469320"/>
            </a:xfrm>
            <a:custGeom>
              <a:avLst/>
              <a:gdLst>
                <a:gd name="connsiteX0" fmla="*/ 109953 w 133258"/>
                <a:gd name="connsiteY0" fmla="*/ 0 h 469320"/>
                <a:gd name="connsiteX1" fmla="*/ 49438 w 133258"/>
                <a:gd name="connsiteY1" fmla="*/ 469321 h 469320"/>
                <a:gd name="connsiteX2" fmla="*/ 109953 w 133258"/>
                <a:gd name="connsiteY2" fmla="*/ 0 h 469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258" h="469320">
                  <a:moveTo>
                    <a:pt x="109953" y="0"/>
                  </a:moveTo>
                  <a:cubicBezTo>
                    <a:pt x="109953" y="0"/>
                    <a:pt x="191530" y="249187"/>
                    <a:pt x="49438" y="469321"/>
                  </a:cubicBezTo>
                  <a:cubicBezTo>
                    <a:pt x="49438" y="469321"/>
                    <a:pt x="-95030" y="243840"/>
                    <a:pt x="109953" y="0"/>
                  </a:cubicBezTo>
                  <a:close/>
                </a:path>
              </a:pathLst>
            </a:custGeom>
            <a:solidFill>
              <a:srgbClr val="DBBFB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762196-34B4-0976-1148-FA5D52D8F783}"/>
                </a:ext>
              </a:extLst>
            </p:cNvPr>
            <p:cNvSpPr/>
            <p:nvPr/>
          </p:nvSpPr>
          <p:spPr>
            <a:xfrm>
              <a:off x="181791" y="1068166"/>
              <a:ext cx="1701742" cy="2305800"/>
            </a:xfrm>
            <a:custGeom>
              <a:avLst/>
              <a:gdLst>
                <a:gd name="connsiteX0" fmla="*/ 774080 w 1701742"/>
                <a:gd name="connsiteY0" fmla="*/ 0 h 2305800"/>
                <a:gd name="connsiteX1" fmla="*/ 503236 w 1701742"/>
                <a:gd name="connsiteY1" fmla="*/ 392675 h 2305800"/>
                <a:gd name="connsiteX2" fmla="*/ 134980 w 1701742"/>
                <a:gd name="connsiteY2" fmla="*/ 1130107 h 2305800"/>
                <a:gd name="connsiteX3" fmla="*/ 1148277 w 1701742"/>
                <a:gd name="connsiteY3" fmla="*/ 2303973 h 2305800"/>
                <a:gd name="connsiteX4" fmla="*/ 1677459 w 1701742"/>
                <a:gd name="connsiteY4" fmla="*/ 1564551 h 2305800"/>
                <a:gd name="connsiteX5" fmla="*/ 1578473 w 1701742"/>
                <a:gd name="connsiteY5" fmla="*/ 533281 h 2305800"/>
                <a:gd name="connsiteX6" fmla="*/ 1302192 w 1701742"/>
                <a:gd name="connsiteY6" fmla="*/ 142834 h 2305800"/>
                <a:gd name="connsiteX7" fmla="*/ 774080 w 1701742"/>
                <a:gd name="connsiteY7" fmla="*/ 0 h 230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1742" h="2305800">
                  <a:moveTo>
                    <a:pt x="774080" y="0"/>
                  </a:moveTo>
                  <a:cubicBezTo>
                    <a:pt x="774080" y="0"/>
                    <a:pt x="612887" y="111077"/>
                    <a:pt x="503236" y="392675"/>
                  </a:cubicBezTo>
                  <a:cubicBezTo>
                    <a:pt x="423857" y="596558"/>
                    <a:pt x="219855" y="933918"/>
                    <a:pt x="134980" y="1130107"/>
                  </a:cubicBezTo>
                  <a:cubicBezTo>
                    <a:pt x="-207964" y="1922736"/>
                    <a:pt x="92944" y="2336949"/>
                    <a:pt x="1148277" y="2303973"/>
                  </a:cubicBezTo>
                  <a:cubicBezTo>
                    <a:pt x="1646830" y="2288377"/>
                    <a:pt x="1759273" y="1902831"/>
                    <a:pt x="1677459" y="1564551"/>
                  </a:cubicBezTo>
                  <a:cubicBezTo>
                    <a:pt x="1596090" y="1228142"/>
                    <a:pt x="1496005" y="903616"/>
                    <a:pt x="1578473" y="533281"/>
                  </a:cubicBezTo>
                  <a:cubicBezTo>
                    <a:pt x="1578473" y="533281"/>
                    <a:pt x="1496926" y="204091"/>
                    <a:pt x="1302192" y="142834"/>
                  </a:cubicBezTo>
                  <a:cubicBezTo>
                    <a:pt x="1107459" y="81607"/>
                    <a:pt x="774080" y="0"/>
                    <a:pt x="774080" y="0"/>
                  </a:cubicBezTo>
                  <a:close/>
                </a:path>
              </a:pathLst>
            </a:custGeom>
            <a:solidFill>
              <a:srgbClr val="2A304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02596B2-E43A-77A6-C730-E5D235BD28D0}"/>
                </a:ext>
              </a:extLst>
            </p:cNvPr>
            <p:cNvSpPr/>
            <p:nvPr/>
          </p:nvSpPr>
          <p:spPr>
            <a:xfrm rot="-5224599">
              <a:off x="1011080" y="1937426"/>
              <a:ext cx="593677" cy="378713"/>
            </a:xfrm>
            <a:custGeom>
              <a:avLst/>
              <a:gdLst>
                <a:gd name="connsiteX0" fmla="*/ 0 w 593677"/>
                <a:gd name="connsiteY0" fmla="*/ 0 h 378713"/>
                <a:gd name="connsiteX1" fmla="*/ 593678 w 593677"/>
                <a:gd name="connsiteY1" fmla="*/ 0 h 378713"/>
                <a:gd name="connsiteX2" fmla="*/ 593678 w 593677"/>
                <a:gd name="connsiteY2" fmla="*/ 378713 h 378713"/>
                <a:gd name="connsiteX3" fmla="*/ 0 w 593677"/>
                <a:gd name="connsiteY3" fmla="*/ 378713 h 378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3677" h="378713">
                  <a:moveTo>
                    <a:pt x="0" y="0"/>
                  </a:moveTo>
                  <a:lnTo>
                    <a:pt x="593678" y="0"/>
                  </a:lnTo>
                  <a:lnTo>
                    <a:pt x="593678" y="378713"/>
                  </a:lnTo>
                  <a:lnTo>
                    <a:pt x="0" y="378713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16BBF66-338D-299B-A80E-19C1D98475EC}"/>
                </a:ext>
              </a:extLst>
            </p:cNvPr>
            <p:cNvSpPr/>
            <p:nvPr/>
          </p:nvSpPr>
          <p:spPr>
            <a:xfrm>
              <a:off x="1224398" y="2024661"/>
              <a:ext cx="278360" cy="208465"/>
            </a:xfrm>
            <a:custGeom>
              <a:avLst/>
              <a:gdLst>
                <a:gd name="connsiteX0" fmla="*/ 0 w 278360"/>
                <a:gd name="connsiteY0" fmla="*/ 123673 h 208465"/>
                <a:gd name="connsiteX1" fmla="*/ 267814 w 278360"/>
                <a:gd name="connsiteY1" fmla="*/ 206408 h 208465"/>
                <a:gd name="connsiteX2" fmla="*/ 278360 w 278360"/>
                <a:gd name="connsiteY2" fmla="*/ 0 h 208465"/>
                <a:gd name="connsiteX3" fmla="*/ 0 w 278360"/>
                <a:gd name="connsiteY3" fmla="*/ 123673 h 20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360" h="208465">
                  <a:moveTo>
                    <a:pt x="0" y="123673"/>
                  </a:moveTo>
                  <a:cubicBezTo>
                    <a:pt x="0" y="123673"/>
                    <a:pt x="111641" y="223936"/>
                    <a:pt x="267814" y="206408"/>
                  </a:cubicBezTo>
                  <a:lnTo>
                    <a:pt x="278360" y="0"/>
                  </a:lnTo>
                  <a:lnTo>
                    <a:pt x="0" y="123673"/>
                  </a:lnTo>
                  <a:close/>
                </a:path>
              </a:pathLst>
            </a:custGeom>
            <a:solidFill>
              <a:srgbClr val="D1836B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3E98B8C-C2F1-E9F2-04DE-E366A46BF960}"/>
                </a:ext>
              </a:extLst>
            </p:cNvPr>
            <p:cNvSpPr/>
            <p:nvPr/>
          </p:nvSpPr>
          <p:spPr>
            <a:xfrm>
              <a:off x="899222" y="1164659"/>
              <a:ext cx="807030" cy="1002892"/>
            </a:xfrm>
            <a:custGeom>
              <a:avLst/>
              <a:gdLst>
                <a:gd name="connsiteX0" fmla="*/ 429183 w 807030"/>
                <a:gd name="connsiteY0" fmla="*/ 1002361 h 1002892"/>
                <a:gd name="connsiteX1" fmla="*/ 429183 w 807030"/>
                <a:gd name="connsiteY1" fmla="*/ 1002361 h 1002892"/>
                <a:gd name="connsiteX2" fmla="*/ 806499 w 807030"/>
                <a:gd name="connsiteY2" fmla="*/ 584286 h 1002892"/>
                <a:gd name="connsiteX3" fmla="*/ 795923 w 807030"/>
                <a:gd name="connsiteY3" fmla="*/ 377848 h 1002892"/>
                <a:gd name="connsiteX4" fmla="*/ 377848 w 807030"/>
                <a:gd name="connsiteY4" fmla="*/ 532 h 1002892"/>
                <a:gd name="connsiteX5" fmla="*/ 377848 w 807030"/>
                <a:gd name="connsiteY5" fmla="*/ 532 h 1002892"/>
                <a:gd name="connsiteX6" fmla="*/ 532 w 807030"/>
                <a:gd name="connsiteY6" fmla="*/ 418607 h 1002892"/>
                <a:gd name="connsiteX7" fmla="*/ 11108 w 807030"/>
                <a:gd name="connsiteY7" fmla="*/ 625045 h 1002892"/>
                <a:gd name="connsiteX8" fmla="*/ 429183 w 807030"/>
                <a:gd name="connsiteY8" fmla="*/ 1002361 h 100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7030" h="1002892">
                  <a:moveTo>
                    <a:pt x="429183" y="1002361"/>
                  </a:moveTo>
                  <a:lnTo>
                    <a:pt x="429183" y="1002361"/>
                  </a:lnTo>
                  <a:cubicBezTo>
                    <a:pt x="648811" y="991102"/>
                    <a:pt x="817758" y="803914"/>
                    <a:pt x="806499" y="584286"/>
                  </a:cubicBezTo>
                  <a:lnTo>
                    <a:pt x="795923" y="377848"/>
                  </a:lnTo>
                  <a:cubicBezTo>
                    <a:pt x="784664" y="158220"/>
                    <a:pt x="597476" y="-10728"/>
                    <a:pt x="377848" y="532"/>
                  </a:cubicBezTo>
                  <a:lnTo>
                    <a:pt x="377848" y="532"/>
                  </a:lnTo>
                  <a:cubicBezTo>
                    <a:pt x="158220" y="11791"/>
                    <a:pt x="-10728" y="198978"/>
                    <a:pt x="532" y="418607"/>
                  </a:cubicBezTo>
                  <a:lnTo>
                    <a:pt x="11108" y="625045"/>
                  </a:lnTo>
                  <a:cubicBezTo>
                    <a:pt x="22367" y="844703"/>
                    <a:pt x="209525" y="1013620"/>
                    <a:pt x="429183" y="1002361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33D90F7-1C35-4715-2E42-6B958E57FBF0}"/>
                </a:ext>
              </a:extLst>
            </p:cNvPr>
            <p:cNvSpPr/>
            <p:nvPr/>
          </p:nvSpPr>
          <p:spPr>
            <a:xfrm>
              <a:off x="519646" y="2263909"/>
              <a:ext cx="1373545" cy="2308601"/>
            </a:xfrm>
            <a:custGeom>
              <a:avLst/>
              <a:gdLst>
                <a:gd name="connsiteX0" fmla="*/ 596201 w 1373545"/>
                <a:gd name="connsiteY0" fmla="*/ 2306130 h 2308601"/>
                <a:gd name="connsiteX1" fmla="*/ 1358290 w 1373545"/>
                <a:gd name="connsiteY1" fmla="*/ 1768511 h 2308601"/>
                <a:gd name="connsiteX2" fmla="*/ 1324275 w 1373545"/>
                <a:gd name="connsiteY2" fmla="*/ 743777 h 2308601"/>
                <a:gd name="connsiteX3" fmla="*/ 792746 w 1373545"/>
                <a:gd name="connsiteY3" fmla="*/ 1473 h 2308601"/>
                <a:gd name="connsiteX4" fmla="*/ 769782 w 1373545"/>
                <a:gd name="connsiteY4" fmla="*/ 315 h 2308601"/>
                <a:gd name="connsiteX5" fmla="*/ 262049 w 1373545"/>
                <a:gd name="connsiteY5" fmla="*/ 669092 h 2308601"/>
                <a:gd name="connsiteX6" fmla="*/ 60751 w 1373545"/>
                <a:gd name="connsiteY6" fmla="*/ 1645373 h 2308601"/>
                <a:gd name="connsiteX7" fmla="*/ 596201 w 1373545"/>
                <a:gd name="connsiteY7" fmla="*/ 2306130 h 230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3545" h="2308601">
                  <a:moveTo>
                    <a:pt x="596201" y="2306130"/>
                  </a:moveTo>
                  <a:cubicBezTo>
                    <a:pt x="945532" y="2323984"/>
                    <a:pt x="1469753" y="2255033"/>
                    <a:pt x="1358290" y="1768511"/>
                  </a:cubicBezTo>
                  <a:cubicBezTo>
                    <a:pt x="1301043" y="1518670"/>
                    <a:pt x="1230785" y="1181222"/>
                    <a:pt x="1324275" y="743777"/>
                  </a:cubicBezTo>
                  <a:cubicBezTo>
                    <a:pt x="1397385" y="401694"/>
                    <a:pt x="1147277" y="30735"/>
                    <a:pt x="792746" y="1473"/>
                  </a:cubicBezTo>
                  <a:lnTo>
                    <a:pt x="769782" y="315"/>
                  </a:lnTo>
                  <a:cubicBezTo>
                    <a:pt x="428590" y="-11657"/>
                    <a:pt x="243839" y="319790"/>
                    <a:pt x="262049" y="669092"/>
                  </a:cubicBezTo>
                  <a:cubicBezTo>
                    <a:pt x="285518" y="1119311"/>
                    <a:pt x="165411" y="1425448"/>
                    <a:pt x="60751" y="1645373"/>
                  </a:cubicBezTo>
                  <a:cubicBezTo>
                    <a:pt x="-226136" y="2248230"/>
                    <a:pt x="596201" y="2306130"/>
                    <a:pt x="596201" y="230613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31F122-A671-D65E-DA4C-E90196D532A0}"/>
                </a:ext>
              </a:extLst>
            </p:cNvPr>
            <p:cNvSpPr/>
            <p:nvPr/>
          </p:nvSpPr>
          <p:spPr>
            <a:xfrm>
              <a:off x="1290585" y="2357271"/>
              <a:ext cx="2048033" cy="1637948"/>
            </a:xfrm>
            <a:custGeom>
              <a:avLst/>
              <a:gdLst>
                <a:gd name="connsiteX0" fmla="*/ 130715 w 2048033"/>
                <a:gd name="connsiteY0" fmla="*/ 24060 h 1637948"/>
                <a:gd name="connsiteX1" fmla="*/ 443774 w 2048033"/>
                <a:gd name="connsiteY1" fmla="*/ 130710 h 1637948"/>
                <a:gd name="connsiteX2" fmla="*/ 910124 w 2048033"/>
                <a:gd name="connsiteY2" fmla="*/ 1078977 h 1637948"/>
                <a:gd name="connsiteX3" fmla="*/ 1934680 w 2048033"/>
                <a:gd name="connsiteY3" fmla="*/ 1341206 h 1637948"/>
                <a:gd name="connsiteX4" fmla="*/ 2047123 w 2048033"/>
                <a:gd name="connsiteY4" fmla="*/ 1503647 h 1637948"/>
                <a:gd name="connsiteX5" fmla="*/ 1880880 w 2048033"/>
                <a:gd name="connsiteY5" fmla="*/ 1637034 h 1637948"/>
                <a:gd name="connsiteX6" fmla="*/ 705617 w 2048033"/>
                <a:gd name="connsiteY6" fmla="*/ 1508222 h 1637948"/>
                <a:gd name="connsiteX7" fmla="*/ 544423 w 2048033"/>
                <a:gd name="connsiteY7" fmla="*/ 1395214 h 1637948"/>
                <a:gd name="connsiteX8" fmla="*/ 24065 w 2048033"/>
                <a:gd name="connsiteY8" fmla="*/ 337118 h 1637948"/>
                <a:gd name="connsiteX9" fmla="*/ 130715 w 2048033"/>
                <a:gd name="connsiteY9" fmla="*/ 24060 h 163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48033" h="1637948">
                  <a:moveTo>
                    <a:pt x="130715" y="24060"/>
                  </a:moveTo>
                  <a:cubicBezTo>
                    <a:pt x="246605" y="-32949"/>
                    <a:pt x="386765" y="14821"/>
                    <a:pt x="443774" y="130710"/>
                  </a:cubicBezTo>
                  <a:lnTo>
                    <a:pt x="910124" y="1078977"/>
                  </a:lnTo>
                  <a:lnTo>
                    <a:pt x="1934680" y="1341206"/>
                  </a:lnTo>
                  <a:cubicBezTo>
                    <a:pt x="2006275" y="1359446"/>
                    <a:pt x="2055412" y="1428071"/>
                    <a:pt x="2047123" y="1503647"/>
                  </a:cubicBezTo>
                  <a:cubicBezTo>
                    <a:pt x="2038062" y="1586383"/>
                    <a:pt x="1963615" y="1646125"/>
                    <a:pt x="1880880" y="1637034"/>
                  </a:cubicBezTo>
                  <a:lnTo>
                    <a:pt x="705617" y="1508222"/>
                  </a:lnTo>
                  <a:cubicBezTo>
                    <a:pt x="639013" y="1500409"/>
                    <a:pt x="576211" y="1459888"/>
                    <a:pt x="544423" y="1395214"/>
                  </a:cubicBezTo>
                  <a:lnTo>
                    <a:pt x="24065" y="337118"/>
                  </a:lnTo>
                  <a:cubicBezTo>
                    <a:pt x="-32944" y="221229"/>
                    <a:pt x="14796" y="81069"/>
                    <a:pt x="130715" y="2406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CD39813-6BBA-2A18-F289-51024FC1260F}"/>
                </a:ext>
              </a:extLst>
            </p:cNvPr>
            <p:cNvSpPr/>
            <p:nvPr/>
          </p:nvSpPr>
          <p:spPr>
            <a:xfrm>
              <a:off x="1488261" y="2308331"/>
              <a:ext cx="1583237" cy="1756118"/>
            </a:xfrm>
            <a:custGeom>
              <a:avLst/>
              <a:gdLst>
                <a:gd name="connsiteX0" fmla="*/ 0 w 1583237"/>
                <a:gd name="connsiteY0" fmla="*/ 246 h 1756118"/>
                <a:gd name="connsiteX1" fmla="*/ 733510 w 1583237"/>
                <a:gd name="connsiteY1" fmla="*/ 1070403 h 1756118"/>
                <a:gd name="connsiteX2" fmla="*/ 1583237 w 1583237"/>
                <a:gd name="connsiteY2" fmla="*/ 1286793 h 1756118"/>
                <a:gd name="connsiteX3" fmla="*/ 1522723 w 1583237"/>
                <a:gd name="connsiteY3" fmla="*/ 1756114 h 1756118"/>
                <a:gd name="connsiteX4" fmla="*/ 344549 w 1583237"/>
                <a:gd name="connsiteY4" fmla="*/ 1545962 h 1756118"/>
                <a:gd name="connsiteX5" fmla="*/ 33094 w 1583237"/>
                <a:gd name="connsiteY5" fmla="*/ 703662 h 1756118"/>
                <a:gd name="connsiteX6" fmla="*/ 0 w 1583237"/>
                <a:gd name="connsiteY6" fmla="*/ 246 h 1756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3237" h="1756118">
                  <a:moveTo>
                    <a:pt x="0" y="246"/>
                  </a:moveTo>
                  <a:cubicBezTo>
                    <a:pt x="0" y="246"/>
                    <a:pt x="474698" y="-44405"/>
                    <a:pt x="733510" y="1070403"/>
                  </a:cubicBezTo>
                  <a:cubicBezTo>
                    <a:pt x="733510" y="1070403"/>
                    <a:pt x="1286428" y="1193095"/>
                    <a:pt x="1583237" y="1286793"/>
                  </a:cubicBezTo>
                  <a:cubicBezTo>
                    <a:pt x="1583237" y="1286793"/>
                    <a:pt x="1451335" y="1501371"/>
                    <a:pt x="1522723" y="1756114"/>
                  </a:cubicBezTo>
                  <a:cubicBezTo>
                    <a:pt x="1522723" y="1756114"/>
                    <a:pt x="530637" y="1760005"/>
                    <a:pt x="344549" y="1545962"/>
                  </a:cubicBezTo>
                  <a:cubicBezTo>
                    <a:pt x="158460" y="1331919"/>
                    <a:pt x="33094" y="703662"/>
                    <a:pt x="33094" y="703662"/>
                  </a:cubicBezTo>
                  <a:lnTo>
                    <a:pt x="0" y="246"/>
                  </a:ln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25EF8F-E368-116F-279D-A63C5401D210}"/>
                </a:ext>
              </a:extLst>
            </p:cNvPr>
            <p:cNvSpPr/>
            <p:nvPr/>
          </p:nvSpPr>
          <p:spPr>
            <a:xfrm>
              <a:off x="955396" y="4758147"/>
              <a:ext cx="846993" cy="1279120"/>
            </a:xfrm>
            <a:custGeom>
              <a:avLst/>
              <a:gdLst>
                <a:gd name="connsiteX0" fmla="*/ 846994 w 846993"/>
                <a:gd name="connsiteY0" fmla="*/ 1279120 h 1279120"/>
                <a:gd name="connsiteX1" fmla="*/ 370543 w 846993"/>
                <a:gd name="connsiteY1" fmla="*/ 1279120 h 1279120"/>
                <a:gd name="connsiteX2" fmla="*/ 157005 w 846993"/>
                <a:gd name="connsiteY2" fmla="*/ 555740 h 1279120"/>
                <a:gd name="connsiteX3" fmla="*/ 125307 w 846993"/>
                <a:gd name="connsiteY3" fmla="*/ 448317 h 1279120"/>
                <a:gd name="connsiteX4" fmla="*/ 921 w 846993"/>
                <a:gd name="connsiteY4" fmla="*/ 26945 h 1279120"/>
                <a:gd name="connsiteX5" fmla="*/ 0 w 846993"/>
                <a:gd name="connsiteY5" fmla="*/ 23855 h 1279120"/>
                <a:gd name="connsiteX6" fmla="*/ 162679 w 846993"/>
                <a:gd name="connsiteY6" fmla="*/ 15685 h 1279120"/>
                <a:gd name="connsiteX7" fmla="*/ 474935 w 846993"/>
                <a:gd name="connsiteY7" fmla="*/ 0 h 1279120"/>
                <a:gd name="connsiteX8" fmla="*/ 512397 w 846993"/>
                <a:gd name="connsiteY8" fmla="*/ 128812 h 1279120"/>
                <a:gd name="connsiteX9" fmla="*/ 830298 w 846993"/>
                <a:gd name="connsiteY9" fmla="*/ 1221725 h 12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93" h="1279120">
                  <a:moveTo>
                    <a:pt x="846994" y="1279120"/>
                  </a:moveTo>
                  <a:lnTo>
                    <a:pt x="370543" y="1279120"/>
                  </a:lnTo>
                  <a:lnTo>
                    <a:pt x="157005" y="555740"/>
                  </a:lnTo>
                  <a:lnTo>
                    <a:pt x="125307" y="448317"/>
                  </a:lnTo>
                  <a:lnTo>
                    <a:pt x="921" y="26945"/>
                  </a:lnTo>
                  <a:lnTo>
                    <a:pt x="0" y="23855"/>
                  </a:lnTo>
                  <a:lnTo>
                    <a:pt x="162679" y="15685"/>
                  </a:lnTo>
                  <a:lnTo>
                    <a:pt x="474935" y="0"/>
                  </a:lnTo>
                  <a:lnTo>
                    <a:pt x="512397" y="128812"/>
                  </a:lnTo>
                  <a:lnTo>
                    <a:pt x="830298" y="1221725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DE1161C-9459-3669-E8A3-9C601740885C}"/>
                </a:ext>
              </a:extLst>
            </p:cNvPr>
            <p:cNvSpPr/>
            <p:nvPr/>
          </p:nvSpPr>
          <p:spPr>
            <a:xfrm>
              <a:off x="742663" y="4165272"/>
              <a:ext cx="1545237" cy="1871994"/>
            </a:xfrm>
            <a:custGeom>
              <a:avLst/>
              <a:gdLst>
                <a:gd name="connsiteX0" fmla="*/ 1545238 w 1545237"/>
                <a:gd name="connsiteY0" fmla="*/ 1871995 h 1871994"/>
                <a:gd name="connsiteX1" fmla="*/ 322235 w 1545237"/>
                <a:gd name="connsiteY1" fmla="*/ 1871995 h 1871994"/>
                <a:gd name="connsiteX2" fmla="*/ 82524 w 1545237"/>
                <a:gd name="connsiteY2" fmla="*/ 0 h 1871994"/>
                <a:gd name="connsiteX3" fmla="*/ 1139135 w 1545237"/>
                <a:gd name="connsiteY3" fmla="*/ 73764 h 1871994"/>
                <a:gd name="connsiteX4" fmla="*/ 1545238 w 1545237"/>
                <a:gd name="connsiteY4" fmla="*/ 1871995 h 187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5237" h="1871994">
                  <a:moveTo>
                    <a:pt x="1545238" y="1871995"/>
                  </a:moveTo>
                  <a:lnTo>
                    <a:pt x="322235" y="1871995"/>
                  </a:lnTo>
                  <a:cubicBezTo>
                    <a:pt x="-6450" y="1231380"/>
                    <a:pt x="-78580" y="643378"/>
                    <a:pt x="82524" y="0"/>
                  </a:cubicBezTo>
                  <a:cubicBezTo>
                    <a:pt x="393385" y="138527"/>
                    <a:pt x="868855" y="119217"/>
                    <a:pt x="1139135" y="73764"/>
                  </a:cubicBezTo>
                  <a:cubicBezTo>
                    <a:pt x="1280038" y="568871"/>
                    <a:pt x="1437934" y="1155269"/>
                    <a:pt x="1545238" y="1871995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59F7A8C-68A8-9898-619C-84084C3F5D88}"/>
                </a:ext>
              </a:extLst>
            </p:cNvPr>
            <p:cNvSpPr/>
            <p:nvPr/>
          </p:nvSpPr>
          <p:spPr>
            <a:xfrm>
              <a:off x="554314" y="4765485"/>
              <a:ext cx="551194" cy="1271782"/>
            </a:xfrm>
            <a:custGeom>
              <a:avLst/>
              <a:gdLst>
                <a:gd name="connsiteX0" fmla="*/ 551195 w 551194"/>
                <a:gd name="connsiteY0" fmla="*/ 28579 h 1271782"/>
                <a:gd name="connsiteX1" fmla="*/ 526389 w 551194"/>
                <a:gd name="connsiteY1" fmla="*/ 440979 h 1271782"/>
                <a:gd name="connsiteX2" fmla="*/ 480461 w 551194"/>
                <a:gd name="connsiteY2" fmla="*/ 1204317 h 1271782"/>
                <a:gd name="connsiteX3" fmla="*/ 476391 w 551194"/>
                <a:gd name="connsiteY3" fmla="*/ 1271782 h 1271782"/>
                <a:gd name="connsiteX4" fmla="*/ 0 w 551194"/>
                <a:gd name="connsiteY4" fmla="*/ 1271782 h 1271782"/>
                <a:gd name="connsiteX5" fmla="*/ 53860 w 551194"/>
                <a:gd name="connsiteY5" fmla="*/ 376217 h 1271782"/>
                <a:gd name="connsiteX6" fmla="*/ 76497 w 551194"/>
                <a:gd name="connsiteY6" fmla="*/ 0 h 1271782"/>
                <a:gd name="connsiteX7" fmla="*/ 191258 w 551194"/>
                <a:gd name="connsiteY7" fmla="*/ 6922 h 1271782"/>
                <a:gd name="connsiteX8" fmla="*/ 384624 w 551194"/>
                <a:gd name="connsiteY8" fmla="*/ 18538 h 1271782"/>
                <a:gd name="connsiteX9" fmla="*/ 402003 w 551194"/>
                <a:gd name="connsiteY9" fmla="*/ 19607 h 127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1194" h="1271782">
                  <a:moveTo>
                    <a:pt x="551195" y="28579"/>
                  </a:moveTo>
                  <a:lnTo>
                    <a:pt x="526389" y="440979"/>
                  </a:lnTo>
                  <a:lnTo>
                    <a:pt x="480461" y="1204317"/>
                  </a:lnTo>
                  <a:lnTo>
                    <a:pt x="476391" y="1271782"/>
                  </a:lnTo>
                  <a:lnTo>
                    <a:pt x="0" y="1271782"/>
                  </a:lnTo>
                  <a:lnTo>
                    <a:pt x="53860" y="376217"/>
                  </a:lnTo>
                  <a:lnTo>
                    <a:pt x="76497" y="0"/>
                  </a:lnTo>
                  <a:lnTo>
                    <a:pt x="191258" y="6922"/>
                  </a:lnTo>
                  <a:lnTo>
                    <a:pt x="384624" y="18538"/>
                  </a:lnTo>
                  <a:lnTo>
                    <a:pt x="402003" y="19607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2EA9DAB-F5BE-1C0E-6F7B-717FDC048372}"/>
                </a:ext>
              </a:extLst>
            </p:cNvPr>
            <p:cNvSpPr/>
            <p:nvPr/>
          </p:nvSpPr>
          <p:spPr>
            <a:xfrm>
              <a:off x="222042" y="4187464"/>
              <a:ext cx="1262981" cy="1849803"/>
            </a:xfrm>
            <a:custGeom>
              <a:avLst/>
              <a:gdLst>
                <a:gd name="connsiteX0" fmla="*/ 1262981 w 1262981"/>
                <a:gd name="connsiteY0" fmla="*/ 214518 h 1849803"/>
                <a:gd name="connsiteX1" fmla="*/ 1168006 w 1262981"/>
                <a:gd name="connsiteY1" fmla="*/ 1849803 h 1849803"/>
                <a:gd name="connsiteX2" fmla="*/ 59199 w 1262981"/>
                <a:gd name="connsiteY2" fmla="*/ 1849803 h 1849803"/>
                <a:gd name="connsiteX3" fmla="*/ 300366 w 1262981"/>
                <a:gd name="connsiteY3" fmla="*/ 0 h 1849803"/>
                <a:gd name="connsiteX4" fmla="*/ 1262981 w 1262981"/>
                <a:gd name="connsiteY4" fmla="*/ 214518 h 184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981" h="1849803">
                  <a:moveTo>
                    <a:pt x="1262981" y="214518"/>
                  </a:moveTo>
                  <a:cubicBezTo>
                    <a:pt x="1248573" y="723677"/>
                    <a:pt x="1223737" y="1259216"/>
                    <a:pt x="1168006" y="1849803"/>
                  </a:cubicBezTo>
                  <a:lnTo>
                    <a:pt x="59199" y="1849803"/>
                  </a:lnTo>
                  <a:cubicBezTo>
                    <a:pt x="-37677" y="1176569"/>
                    <a:pt x="-51699" y="433909"/>
                    <a:pt x="300366" y="0"/>
                  </a:cubicBezTo>
                  <a:cubicBezTo>
                    <a:pt x="512300" y="147676"/>
                    <a:pt x="1092608" y="232997"/>
                    <a:pt x="1262981" y="214518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591832C-BEDE-9F4F-9226-16EC0BE5ED9F}"/>
                </a:ext>
              </a:extLst>
            </p:cNvPr>
            <p:cNvSpPr/>
            <p:nvPr/>
          </p:nvSpPr>
          <p:spPr>
            <a:xfrm>
              <a:off x="466019" y="2289237"/>
              <a:ext cx="1524886" cy="2252518"/>
            </a:xfrm>
            <a:custGeom>
              <a:avLst/>
              <a:gdLst>
                <a:gd name="connsiteX0" fmla="*/ 1022242 w 1524886"/>
                <a:gd name="connsiteY0" fmla="*/ 19340 h 2252518"/>
                <a:gd name="connsiteX1" fmla="*/ 1379090 w 1524886"/>
                <a:gd name="connsiteY1" fmla="*/ 361423 h 2252518"/>
                <a:gd name="connsiteX2" fmla="*/ 1524627 w 1524886"/>
                <a:gd name="connsiteY2" fmla="*/ 772873 h 2252518"/>
                <a:gd name="connsiteX3" fmla="*/ 1368633 w 1524886"/>
                <a:gd name="connsiteY3" fmla="*/ 1207881 h 2252518"/>
                <a:gd name="connsiteX4" fmla="*/ 1496940 w 1524886"/>
                <a:gd name="connsiteY4" fmla="*/ 2182558 h 2252518"/>
                <a:gd name="connsiteX5" fmla="*/ 53626 w 1524886"/>
                <a:gd name="connsiteY5" fmla="*/ 2065837 h 2252518"/>
                <a:gd name="connsiteX6" fmla="*/ 227445 w 1524886"/>
                <a:gd name="connsiteY6" fmla="*/ 597271 h 2252518"/>
                <a:gd name="connsiteX7" fmla="*/ 643767 w 1524886"/>
                <a:gd name="connsiteY7" fmla="*/ 0 h 2252518"/>
                <a:gd name="connsiteX8" fmla="*/ 917790 w 1524886"/>
                <a:gd name="connsiteY8" fmla="*/ 298413 h 2252518"/>
                <a:gd name="connsiteX9" fmla="*/ 1022242 w 1524886"/>
                <a:gd name="connsiteY9" fmla="*/ 19340 h 225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886" h="2252518">
                  <a:moveTo>
                    <a:pt x="1022242" y="19340"/>
                  </a:moveTo>
                  <a:cubicBezTo>
                    <a:pt x="1022242" y="19340"/>
                    <a:pt x="1208836" y="71090"/>
                    <a:pt x="1379090" y="361423"/>
                  </a:cubicBezTo>
                  <a:cubicBezTo>
                    <a:pt x="1425760" y="441009"/>
                    <a:pt x="1530777" y="652587"/>
                    <a:pt x="1524627" y="772873"/>
                  </a:cubicBezTo>
                  <a:cubicBezTo>
                    <a:pt x="1517943" y="903646"/>
                    <a:pt x="1380753" y="971082"/>
                    <a:pt x="1368633" y="1207881"/>
                  </a:cubicBezTo>
                  <a:cubicBezTo>
                    <a:pt x="1356631" y="1442690"/>
                    <a:pt x="1605729" y="2041447"/>
                    <a:pt x="1496940" y="2182558"/>
                  </a:cubicBezTo>
                  <a:cubicBezTo>
                    <a:pt x="1432920" y="2265561"/>
                    <a:pt x="410265" y="2322303"/>
                    <a:pt x="53626" y="2065837"/>
                  </a:cubicBezTo>
                  <a:cubicBezTo>
                    <a:pt x="-144791" y="1923151"/>
                    <a:pt x="274769" y="1248195"/>
                    <a:pt x="227445" y="597271"/>
                  </a:cubicBezTo>
                  <a:cubicBezTo>
                    <a:pt x="191410" y="101541"/>
                    <a:pt x="467601" y="36927"/>
                    <a:pt x="643767" y="0"/>
                  </a:cubicBezTo>
                  <a:cubicBezTo>
                    <a:pt x="643767" y="0"/>
                    <a:pt x="787433" y="303998"/>
                    <a:pt x="917790" y="298413"/>
                  </a:cubicBezTo>
                  <a:cubicBezTo>
                    <a:pt x="1023222" y="293868"/>
                    <a:pt x="1022242" y="19340"/>
                    <a:pt x="1022242" y="19340"/>
                  </a:cubicBezTo>
                  <a:close/>
                </a:path>
              </a:pathLst>
            </a:custGeom>
            <a:solidFill>
              <a:schemeClr val="accent1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DAC3EC-3A30-5574-4194-CB1306FD9DFF}"/>
                </a:ext>
              </a:extLst>
            </p:cNvPr>
            <p:cNvSpPr/>
            <p:nvPr/>
          </p:nvSpPr>
          <p:spPr>
            <a:xfrm>
              <a:off x="779177" y="1601307"/>
              <a:ext cx="211562" cy="211559"/>
            </a:xfrm>
            <a:custGeom>
              <a:avLst/>
              <a:gdLst>
                <a:gd name="connsiteX0" fmla="*/ 142 w 211562"/>
                <a:gd name="connsiteY0" fmla="*/ 111186 h 211559"/>
                <a:gd name="connsiteX1" fmla="*/ 111189 w 211562"/>
                <a:gd name="connsiteY1" fmla="*/ 211420 h 211559"/>
                <a:gd name="connsiteX2" fmla="*/ 211423 w 211562"/>
                <a:gd name="connsiteY2" fmla="*/ 100373 h 211559"/>
                <a:gd name="connsiteX3" fmla="*/ 100376 w 211562"/>
                <a:gd name="connsiteY3" fmla="*/ 139 h 211559"/>
                <a:gd name="connsiteX4" fmla="*/ 142 w 211562"/>
                <a:gd name="connsiteY4" fmla="*/ 111186 h 21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562" h="211559">
                  <a:moveTo>
                    <a:pt x="142" y="111186"/>
                  </a:moveTo>
                  <a:cubicBezTo>
                    <a:pt x="3143" y="169532"/>
                    <a:pt x="52844" y="214391"/>
                    <a:pt x="111189" y="211420"/>
                  </a:cubicBezTo>
                  <a:cubicBezTo>
                    <a:pt x="169535" y="208419"/>
                    <a:pt x="214393" y="158719"/>
                    <a:pt x="211423" y="100373"/>
                  </a:cubicBezTo>
                  <a:cubicBezTo>
                    <a:pt x="208422" y="42027"/>
                    <a:pt x="158721" y="-2831"/>
                    <a:pt x="100376" y="139"/>
                  </a:cubicBezTo>
                  <a:cubicBezTo>
                    <a:pt x="42000" y="3110"/>
                    <a:pt x="-2858" y="52841"/>
                    <a:pt x="142" y="111186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356342C-CFAF-C020-AAD1-9CBB47A6B13C}"/>
                </a:ext>
              </a:extLst>
            </p:cNvPr>
            <p:cNvSpPr/>
            <p:nvPr/>
          </p:nvSpPr>
          <p:spPr>
            <a:xfrm>
              <a:off x="1488291" y="2308577"/>
              <a:ext cx="887544" cy="3728690"/>
            </a:xfrm>
            <a:custGeom>
              <a:avLst/>
              <a:gdLst>
                <a:gd name="connsiteX0" fmla="*/ 887544 w 887544"/>
                <a:gd name="connsiteY0" fmla="*/ 3728690 h 3728690"/>
                <a:gd name="connsiteX1" fmla="*/ 297878 w 887544"/>
                <a:gd name="connsiteY1" fmla="*/ 3728690 h 3728690"/>
                <a:gd name="connsiteX2" fmla="*/ 222124 w 887544"/>
                <a:gd name="connsiteY2" fmla="*/ 2221327 h 3728690"/>
                <a:gd name="connsiteX3" fmla="*/ 234779 w 887544"/>
                <a:gd name="connsiteY3" fmla="*/ 1950987 h 3728690"/>
                <a:gd name="connsiteX4" fmla="*/ 279251 w 887544"/>
                <a:gd name="connsiteY4" fmla="*/ 1450711 h 3728690"/>
                <a:gd name="connsiteX5" fmla="*/ 0 w 887544"/>
                <a:gd name="connsiteY5" fmla="*/ 0 h 3728690"/>
                <a:gd name="connsiteX6" fmla="*/ 607312 w 887544"/>
                <a:gd name="connsiteY6" fmla="*/ 913954 h 3728690"/>
                <a:gd name="connsiteX7" fmla="*/ 624959 w 887544"/>
                <a:gd name="connsiteY7" fmla="*/ 1673162 h 3728690"/>
                <a:gd name="connsiteX8" fmla="*/ 887544 w 887544"/>
                <a:gd name="connsiteY8" fmla="*/ 3728690 h 372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7544" h="3728690">
                  <a:moveTo>
                    <a:pt x="887544" y="3728690"/>
                  </a:moveTo>
                  <a:lnTo>
                    <a:pt x="297878" y="3728690"/>
                  </a:lnTo>
                  <a:cubicBezTo>
                    <a:pt x="307771" y="3269589"/>
                    <a:pt x="242176" y="2713611"/>
                    <a:pt x="222124" y="2221327"/>
                  </a:cubicBezTo>
                  <a:cubicBezTo>
                    <a:pt x="222777" y="2130897"/>
                    <a:pt x="227649" y="2040318"/>
                    <a:pt x="234779" y="1950987"/>
                  </a:cubicBezTo>
                  <a:cubicBezTo>
                    <a:pt x="247969" y="1783318"/>
                    <a:pt x="269834" y="1618292"/>
                    <a:pt x="279251" y="1450711"/>
                  </a:cubicBezTo>
                  <a:cubicBezTo>
                    <a:pt x="320456" y="1027853"/>
                    <a:pt x="93341" y="295294"/>
                    <a:pt x="0" y="0"/>
                  </a:cubicBezTo>
                  <a:cubicBezTo>
                    <a:pt x="326457" y="50800"/>
                    <a:pt x="576357" y="597539"/>
                    <a:pt x="607312" y="913954"/>
                  </a:cubicBezTo>
                  <a:cubicBezTo>
                    <a:pt x="627217" y="1233519"/>
                    <a:pt x="617978" y="1430956"/>
                    <a:pt x="624959" y="1673162"/>
                  </a:cubicBezTo>
                  <a:cubicBezTo>
                    <a:pt x="636575" y="2183658"/>
                    <a:pt x="884009" y="3296356"/>
                    <a:pt x="887544" y="3728690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1D1D0FE-B918-DEC5-E10F-0E73E34DE483}"/>
                </a:ext>
              </a:extLst>
            </p:cNvPr>
            <p:cNvSpPr/>
            <p:nvPr/>
          </p:nvSpPr>
          <p:spPr>
            <a:xfrm>
              <a:off x="155504" y="2289237"/>
              <a:ext cx="1040608" cy="3748029"/>
            </a:xfrm>
            <a:custGeom>
              <a:avLst/>
              <a:gdLst>
                <a:gd name="connsiteX0" fmla="*/ 1040494 w 1040608"/>
                <a:gd name="connsiteY0" fmla="*/ 767823 h 3748029"/>
                <a:gd name="connsiteX1" fmla="*/ 997150 w 1040608"/>
                <a:gd name="connsiteY1" fmla="*/ 1314027 h 3748029"/>
                <a:gd name="connsiteX2" fmla="*/ 979801 w 1040608"/>
                <a:gd name="connsiteY2" fmla="*/ 1696809 h 3748029"/>
                <a:gd name="connsiteX3" fmla="*/ 953599 w 1040608"/>
                <a:gd name="connsiteY3" fmla="*/ 3748030 h 3748029"/>
                <a:gd name="connsiteX4" fmla="*/ 1114 w 1040608"/>
                <a:gd name="connsiteY4" fmla="*/ 3748030 h 3748029"/>
                <a:gd name="connsiteX5" fmla="*/ 302438 w 1040608"/>
                <a:gd name="connsiteY5" fmla="*/ 1637335 h 3748029"/>
                <a:gd name="connsiteX6" fmla="*/ 534781 w 1040608"/>
                <a:gd name="connsiteY6" fmla="*/ 513407 h 3748029"/>
                <a:gd name="connsiteX7" fmla="*/ 954282 w 1040608"/>
                <a:gd name="connsiteY7" fmla="*/ 0 h 3748029"/>
                <a:gd name="connsiteX8" fmla="*/ 954312 w 1040608"/>
                <a:gd name="connsiteY8" fmla="*/ 59 h 3748029"/>
                <a:gd name="connsiteX9" fmla="*/ 1040494 w 1040608"/>
                <a:gd name="connsiteY9" fmla="*/ 767823 h 374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0608" h="3748029">
                  <a:moveTo>
                    <a:pt x="1040494" y="767823"/>
                  </a:moveTo>
                  <a:cubicBezTo>
                    <a:pt x="1042811" y="966269"/>
                    <a:pt x="1009360" y="1099241"/>
                    <a:pt x="997150" y="1314027"/>
                  </a:cubicBezTo>
                  <a:cubicBezTo>
                    <a:pt x="989516" y="1437254"/>
                    <a:pt x="984762" y="1550410"/>
                    <a:pt x="979801" y="1696809"/>
                  </a:cubicBezTo>
                  <a:cubicBezTo>
                    <a:pt x="958709" y="2362913"/>
                    <a:pt x="955411" y="3094106"/>
                    <a:pt x="953599" y="3748030"/>
                  </a:cubicBezTo>
                  <a:lnTo>
                    <a:pt x="1114" y="3748030"/>
                  </a:lnTo>
                  <a:cubicBezTo>
                    <a:pt x="-10442" y="3129369"/>
                    <a:pt x="66411" y="2291764"/>
                    <a:pt x="302438" y="1637335"/>
                  </a:cubicBezTo>
                  <a:cubicBezTo>
                    <a:pt x="420318" y="1235302"/>
                    <a:pt x="453650" y="865828"/>
                    <a:pt x="534781" y="513407"/>
                  </a:cubicBezTo>
                  <a:cubicBezTo>
                    <a:pt x="596662" y="268646"/>
                    <a:pt x="694608" y="98451"/>
                    <a:pt x="954282" y="0"/>
                  </a:cubicBezTo>
                  <a:cubicBezTo>
                    <a:pt x="954282" y="0"/>
                    <a:pt x="954282" y="30"/>
                    <a:pt x="954312" y="59"/>
                  </a:cubicBezTo>
                  <a:cubicBezTo>
                    <a:pt x="1000478" y="212498"/>
                    <a:pt x="1038682" y="442703"/>
                    <a:pt x="1040494" y="767823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5DE4CD-FC95-AC35-85E7-B0CA0B575E44}"/>
                </a:ext>
              </a:extLst>
            </p:cNvPr>
            <p:cNvSpPr/>
            <p:nvPr/>
          </p:nvSpPr>
          <p:spPr>
            <a:xfrm>
              <a:off x="1430510" y="1070404"/>
              <a:ext cx="377985" cy="587189"/>
            </a:xfrm>
            <a:custGeom>
              <a:avLst/>
              <a:gdLst>
                <a:gd name="connsiteX0" fmla="*/ 0 w 377985"/>
                <a:gd name="connsiteY0" fmla="*/ 11189 h 587189"/>
                <a:gd name="connsiteX1" fmla="*/ 310326 w 377985"/>
                <a:gd name="connsiteY1" fmla="*/ 119622 h 587189"/>
                <a:gd name="connsiteX2" fmla="*/ 308692 w 377985"/>
                <a:gd name="connsiteY2" fmla="*/ 587190 h 587189"/>
                <a:gd name="connsiteX3" fmla="*/ 0 w 377985"/>
                <a:gd name="connsiteY3" fmla="*/ 11189 h 58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985" h="587189">
                  <a:moveTo>
                    <a:pt x="0" y="11189"/>
                  </a:moveTo>
                  <a:cubicBezTo>
                    <a:pt x="0" y="11189"/>
                    <a:pt x="182731" y="-51434"/>
                    <a:pt x="310326" y="119622"/>
                  </a:cubicBezTo>
                  <a:cubicBezTo>
                    <a:pt x="421937" y="269259"/>
                    <a:pt x="376722" y="433839"/>
                    <a:pt x="308692" y="587190"/>
                  </a:cubicBezTo>
                  <a:cubicBezTo>
                    <a:pt x="308692" y="587160"/>
                    <a:pt x="53801" y="253514"/>
                    <a:pt x="0" y="11189"/>
                  </a:cubicBezTo>
                  <a:close/>
                </a:path>
              </a:pathLst>
            </a:custGeom>
            <a:solidFill>
              <a:srgbClr val="2A304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C26BB0F-5324-AF18-2CC9-CCC9747C6725}"/>
                </a:ext>
              </a:extLst>
            </p:cNvPr>
            <p:cNvSpPr/>
            <p:nvPr/>
          </p:nvSpPr>
          <p:spPr>
            <a:xfrm>
              <a:off x="1596525" y="1576977"/>
              <a:ext cx="211559" cy="211559"/>
            </a:xfrm>
            <a:custGeom>
              <a:avLst/>
              <a:gdLst>
                <a:gd name="connsiteX0" fmla="*/ 139 w 211559"/>
                <a:gd name="connsiteY0" fmla="*/ 111186 h 211559"/>
                <a:gd name="connsiteX1" fmla="*/ 111186 w 211559"/>
                <a:gd name="connsiteY1" fmla="*/ 211420 h 211559"/>
                <a:gd name="connsiteX2" fmla="*/ 211420 w 211559"/>
                <a:gd name="connsiteY2" fmla="*/ 100373 h 211559"/>
                <a:gd name="connsiteX3" fmla="*/ 100373 w 211559"/>
                <a:gd name="connsiteY3" fmla="*/ 139 h 211559"/>
                <a:gd name="connsiteX4" fmla="*/ 139 w 211559"/>
                <a:gd name="connsiteY4" fmla="*/ 111186 h 21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559" h="211559">
                  <a:moveTo>
                    <a:pt x="139" y="111186"/>
                  </a:moveTo>
                  <a:cubicBezTo>
                    <a:pt x="3140" y="169532"/>
                    <a:pt x="52841" y="214391"/>
                    <a:pt x="111186" y="211420"/>
                  </a:cubicBezTo>
                  <a:cubicBezTo>
                    <a:pt x="169532" y="208419"/>
                    <a:pt x="214391" y="158719"/>
                    <a:pt x="211420" y="100373"/>
                  </a:cubicBezTo>
                  <a:cubicBezTo>
                    <a:pt x="208419" y="42027"/>
                    <a:pt x="158719" y="-2831"/>
                    <a:pt x="100373" y="139"/>
                  </a:cubicBezTo>
                  <a:cubicBezTo>
                    <a:pt x="42027" y="3110"/>
                    <a:pt x="-2831" y="52841"/>
                    <a:pt x="139" y="111186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8E59C2D-4EA3-1DC4-F783-B209EAFCDEBD}"/>
                </a:ext>
              </a:extLst>
            </p:cNvPr>
            <p:cNvSpPr/>
            <p:nvPr/>
          </p:nvSpPr>
          <p:spPr>
            <a:xfrm>
              <a:off x="1693213" y="1615110"/>
              <a:ext cx="79145" cy="129420"/>
            </a:xfrm>
            <a:custGeom>
              <a:avLst/>
              <a:gdLst>
                <a:gd name="connsiteX0" fmla="*/ 14409 w 79145"/>
                <a:gd name="connsiteY0" fmla="*/ 129320 h 129420"/>
                <a:gd name="connsiteX1" fmla="*/ 19370 w 79145"/>
                <a:gd name="connsiteY1" fmla="*/ 122873 h 129420"/>
                <a:gd name="connsiteX2" fmla="*/ 52851 w 79145"/>
                <a:gd name="connsiteY2" fmla="*/ 79381 h 129420"/>
                <a:gd name="connsiteX3" fmla="*/ 77270 w 79145"/>
                <a:gd name="connsiteY3" fmla="*/ 63547 h 129420"/>
                <a:gd name="connsiteX4" fmla="*/ 76914 w 79145"/>
                <a:gd name="connsiteY4" fmla="*/ 43732 h 129420"/>
                <a:gd name="connsiteX5" fmla="*/ 6061 w 79145"/>
                <a:gd name="connsiteY5" fmla="*/ 3 h 129420"/>
                <a:gd name="connsiteX6" fmla="*/ 1 w 79145"/>
                <a:gd name="connsiteY6" fmla="*/ 6301 h 129420"/>
                <a:gd name="connsiteX7" fmla="*/ 6299 w 79145"/>
                <a:gd name="connsiteY7" fmla="*/ 12391 h 129420"/>
                <a:gd name="connsiteX8" fmla="*/ 65268 w 79145"/>
                <a:gd name="connsiteY8" fmla="*/ 47891 h 129420"/>
                <a:gd name="connsiteX9" fmla="*/ 66100 w 79145"/>
                <a:gd name="connsiteY9" fmla="*/ 58200 h 129420"/>
                <a:gd name="connsiteX10" fmla="*/ 48781 w 79145"/>
                <a:gd name="connsiteY10" fmla="*/ 67677 h 129420"/>
                <a:gd name="connsiteX11" fmla="*/ 7012 w 79145"/>
                <a:gd name="connsiteY11" fmla="*/ 123616 h 129420"/>
                <a:gd name="connsiteX12" fmla="*/ 13577 w 79145"/>
                <a:gd name="connsiteY12" fmla="*/ 129409 h 129420"/>
                <a:gd name="connsiteX13" fmla="*/ 14409 w 79145"/>
                <a:gd name="connsiteY13" fmla="*/ 129320 h 12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45" h="129420">
                  <a:moveTo>
                    <a:pt x="14409" y="129320"/>
                  </a:moveTo>
                  <a:cubicBezTo>
                    <a:pt x="17410" y="128726"/>
                    <a:pt x="19548" y="125993"/>
                    <a:pt x="19370" y="122873"/>
                  </a:cubicBezTo>
                  <a:cubicBezTo>
                    <a:pt x="17439" y="91769"/>
                    <a:pt x="35442" y="85471"/>
                    <a:pt x="52851" y="79381"/>
                  </a:cubicBezTo>
                  <a:cubicBezTo>
                    <a:pt x="63248" y="75757"/>
                    <a:pt x="73082" y="72311"/>
                    <a:pt x="77270" y="63547"/>
                  </a:cubicBezTo>
                  <a:cubicBezTo>
                    <a:pt x="79885" y="58111"/>
                    <a:pt x="79766" y="51605"/>
                    <a:pt x="76914" y="43732"/>
                  </a:cubicBezTo>
                  <a:cubicBezTo>
                    <a:pt x="61050" y="-473"/>
                    <a:pt x="8319" y="-27"/>
                    <a:pt x="6061" y="3"/>
                  </a:cubicBezTo>
                  <a:cubicBezTo>
                    <a:pt x="2645" y="32"/>
                    <a:pt x="-59" y="2884"/>
                    <a:pt x="1" y="6301"/>
                  </a:cubicBezTo>
                  <a:cubicBezTo>
                    <a:pt x="60" y="9717"/>
                    <a:pt x="2883" y="12450"/>
                    <a:pt x="6299" y="12391"/>
                  </a:cubicBezTo>
                  <a:cubicBezTo>
                    <a:pt x="8171" y="12361"/>
                    <a:pt x="52405" y="12123"/>
                    <a:pt x="65268" y="47891"/>
                  </a:cubicBezTo>
                  <a:cubicBezTo>
                    <a:pt x="66902" y="52437"/>
                    <a:pt x="67170" y="55912"/>
                    <a:pt x="66100" y="58200"/>
                  </a:cubicBezTo>
                  <a:cubicBezTo>
                    <a:pt x="64140" y="62329"/>
                    <a:pt x="56683" y="64914"/>
                    <a:pt x="48781" y="67677"/>
                  </a:cubicBezTo>
                  <a:cubicBezTo>
                    <a:pt x="31134" y="73826"/>
                    <a:pt x="4487" y="83125"/>
                    <a:pt x="7012" y="123616"/>
                  </a:cubicBezTo>
                  <a:cubicBezTo>
                    <a:pt x="7220" y="127032"/>
                    <a:pt x="10161" y="129617"/>
                    <a:pt x="13577" y="129409"/>
                  </a:cubicBezTo>
                  <a:cubicBezTo>
                    <a:pt x="13874" y="129409"/>
                    <a:pt x="14142" y="129379"/>
                    <a:pt x="14409" y="12932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122CE58-AEBB-1501-4CD1-8F2A7AB09C65}"/>
                </a:ext>
              </a:extLst>
            </p:cNvPr>
            <p:cNvSpPr/>
            <p:nvPr/>
          </p:nvSpPr>
          <p:spPr>
            <a:xfrm>
              <a:off x="823799" y="1638805"/>
              <a:ext cx="80535" cy="129222"/>
            </a:xfrm>
            <a:custGeom>
              <a:avLst/>
              <a:gdLst>
                <a:gd name="connsiteX0" fmla="*/ 65141 w 80535"/>
                <a:gd name="connsiteY0" fmla="*/ 129093 h 129222"/>
                <a:gd name="connsiteX1" fmla="*/ 70102 w 80535"/>
                <a:gd name="connsiteY1" fmla="*/ 123568 h 129222"/>
                <a:gd name="connsiteX2" fmla="*/ 29967 w 80535"/>
                <a:gd name="connsiteY2" fmla="*/ 66440 h 129222"/>
                <a:gd name="connsiteX3" fmla="*/ 12944 w 80535"/>
                <a:gd name="connsiteY3" fmla="*/ 56458 h 129222"/>
                <a:gd name="connsiteX4" fmla="*/ 14073 w 80535"/>
                <a:gd name="connsiteY4" fmla="*/ 46179 h 129222"/>
                <a:gd name="connsiteX5" fmla="*/ 74053 w 80535"/>
                <a:gd name="connsiteY5" fmla="*/ 12402 h 129222"/>
                <a:gd name="connsiteX6" fmla="*/ 80529 w 80535"/>
                <a:gd name="connsiteY6" fmla="*/ 6520 h 129222"/>
                <a:gd name="connsiteX7" fmla="*/ 74647 w 80535"/>
                <a:gd name="connsiteY7" fmla="*/ 43 h 129222"/>
                <a:gd name="connsiteX8" fmla="*/ 2547 w 80535"/>
                <a:gd name="connsiteY8" fmla="*/ 41664 h 129222"/>
                <a:gd name="connsiteX9" fmla="*/ 1626 w 80535"/>
                <a:gd name="connsiteY9" fmla="*/ 61479 h 129222"/>
                <a:gd name="connsiteX10" fmla="*/ 25570 w 80535"/>
                <a:gd name="connsiteY10" fmla="*/ 78026 h 129222"/>
                <a:gd name="connsiteX11" fmla="*/ 57773 w 80535"/>
                <a:gd name="connsiteY11" fmla="*/ 122468 h 129222"/>
                <a:gd name="connsiteX12" fmla="*/ 63388 w 80535"/>
                <a:gd name="connsiteY12" fmla="*/ 129212 h 129222"/>
                <a:gd name="connsiteX13" fmla="*/ 65141 w 80535"/>
                <a:gd name="connsiteY13" fmla="*/ 129093 h 129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535" h="129222">
                  <a:moveTo>
                    <a:pt x="65141" y="129093"/>
                  </a:moveTo>
                  <a:cubicBezTo>
                    <a:pt x="67755" y="128559"/>
                    <a:pt x="69834" y="126390"/>
                    <a:pt x="70102" y="123568"/>
                  </a:cubicBezTo>
                  <a:cubicBezTo>
                    <a:pt x="73786" y="83165"/>
                    <a:pt x="47405" y="73094"/>
                    <a:pt x="29967" y="66440"/>
                  </a:cubicBezTo>
                  <a:cubicBezTo>
                    <a:pt x="22154" y="63469"/>
                    <a:pt x="14786" y="60647"/>
                    <a:pt x="12944" y="56458"/>
                  </a:cubicBezTo>
                  <a:cubicBezTo>
                    <a:pt x="11934" y="54141"/>
                    <a:pt x="12291" y="50695"/>
                    <a:pt x="14073" y="46179"/>
                  </a:cubicBezTo>
                  <a:cubicBezTo>
                    <a:pt x="28036" y="10619"/>
                    <a:pt x="73578" y="12372"/>
                    <a:pt x="74053" y="12402"/>
                  </a:cubicBezTo>
                  <a:cubicBezTo>
                    <a:pt x="77469" y="12580"/>
                    <a:pt x="80381" y="9936"/>
                    <a:pt x="80529" y="6520"/>
                  </a:cubicBezTo>
                  <a:cubicBezTo>
                    <a:pt x="80678" y="3103"/>
                    <a:pt x="78063" y="192"/>
                    <a:pt x="74647" y="43"/>
                  </a:cubicBezTo>
                  <a:cubicBezTo>
                    <a:pt x="72419" y="-75"/>
                    <a:pt x="19718" y="-2036"/>
                    <a:pt x="2547" y="41664"/>
                  </a:cubicBezTo>
                  <a:cubicBezTo>
                    <a:pt x="-513" y="49477"/>
                    <a:pt x="-810" y="55953"/>
                    <a:pt x="1626" y="61479"/>
                  </a:cubicBezTo>
                  <a:cubicBezTo>
                    <a:pt x="5547" y="70361"/>
                    <a:pt x="15291" y="74075"/>
                    <a:pt x="25570" y="78026"/>
                  </a:cubicBezTo>
                  <a:cubicBezTo>
                    <a:pt x="42801" y="84621"/>
                    <a:pt x="60625" y="91424"/>
                    <a:pt x="57773" y="122468"/>
                  </a:cubicBezTo>
                  <a:cubicBezTo>
                    <a:pt x="57476" y="125885"/>
                    <a:pt x="59972" y="128885"/>
                    <a:pt x="63388" y="129212"/>
                  </a:cubicBezTo>
                  <a:cubicBezTo>
                    <a:pt x="63982" y="129242"/>
                    <a:pt x="64576" y="129212"/>
                    <a:pt x="65141" y="129093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29B80A4-39C8-B2CE-B83F-F3E985155DF1}"/>
                </a:ext>
              </a:extLst>
            </p:cNvPr>
            <p:cNvSpPr/>
            <p:nvPr/>
          </p:nvSpPr>
          <p:spPr>
            <a:xfrm>
              <a:off x="801020" y="970600"/>
              <a:ext cx="772442" cy="781850"/>
            </a:xfrm>
            <a:custGeom>
              <a:avLst/>
              <a:gdLst>
                <a:gd name="connsiteX0" fmla="*/ 772443 w 772442"/>
                <a:gd name="connsiteY0" fmla="*/ 227685 h 781850"/>
                <a:gd name="connsiteX1" fmla="*/ 472960 w 772442"/>
                <a:gd name="connsiteY1" fmla="*/ 450432 h 781850"/>
                <a:gd name="connsiteX2" fmla="*/ 113201 w 772442"/>
                <a:gd name="connsiteY2" fmla="*/ 781850 h 781850"/>
                <a:gd name="connsiteX3" fmla="*/ 7591 w 772442"/>
                <a:gd name="connsiteY3" fmla="*/ 361844 h 781850"/>
                <a:gd name="connsiteX4" fmla="*/ 772443 w 772442"/>
                <a:gd name="connsiteY4" fmla="*/ 227685 h 78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442" h="781850">
                  <a:moveTo>
                    <a:pt x="772443" y="227685"/>
                  </a:moveTo>
                  <a:cubicBezTo>
                    <a:pt x="772443" y="227685"/>
                    <a:pt x="690301" y="444877"/>
                    <a:pt x="472960" y="450432"/>
                  </a:cubicBezTo>
                  <a:cubicBezTo>
                    <a:pt x="217713" y="456938"/>
                    <a:pt x="113201" y="781850"/>
                    <a:pt x="113201" y="781850"/>
                  </a:cubicBezTo>
                  <a:cubicBezTo>
                    <a:pt x="113201" y="781850"/>
                    <a:pt x="-34653" y="537267"/>
                    <a:pt x="7591" y="361844"/>
                  </a:cubicBezTo>
                  <a:cubicBezTo>
                    <a:pt x="104230" y="-39535"/>
                    <a:pt x="518502" y="-139353"/>
                    <a:pt x="772443" y="227685"/>
                  </a:cubicBezTo>
                  <a:close/>
                </a:path>
              </a:pathLst>
            </a:custGeom>
            <a:solidFill>
              <a:srgbClr val="2A304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CEB21F2-09A6-BDAD-6601-DD67AC3E1B19}"/>
                </a:ext>
              </a:extLst>
            </p:cNvPr>
            <p:cNvSpPr/>
            <p:nvPr/>
          </p:nvSpPr>
          <p:spPr>
            <a:xfrm>
              <a:off x="1386121" y="1456282"/>
              <a:ext cx="134077" cy="57495"/>
            </a:xfrm>
            <a:custGeom>
              <a:avLst/>
              <a:gdLst>
                <a:gd name="connsiteX0" fmla="*/ 125728 w 134077"/>
                <a:gd name="connsiteY0" fmla="*/ 57290 h 57495"/>
                <a:gd name="connsiteX1" fmla="*/ 129561 w 134077"/>
                <a:gd name="connsiteY1" fmla="*/ 55656 h 57495"/>
                <a:gd name="connsiteX2" fmla="*/ 132264 w 134077"/>
                <a:gd name="connsiteY2" fmla="*/ 41248 h 57495"/>
                <a:gd name="connsiteX3" fmla="*/ 69522 w 134077"/>
                <a:gd name="connsiteY3" fmla="*/ 578 h 57495"/>
                <a:gd name="connsiteX4" fmla="*/ 3571 w 134077"/>
                <a:gd name="connsiteY4" fmla="*/ 24106 h 57495"/>
                <a:gd name="connsiteX5" fmla="*/ 2561 w 134077"/>
                <a:gd name="connsiteY5" fmla="*/ 38782 h 57495"/>
                <a:gd name="connsiteX6" fmla="*/ 17236 w 134077"/>
                <a:gd name="connsiteY6" fmla="*/ 39822 h 57495"/>
                <a:gd name="connsiteX7" fmla="*/ 66759 w 134077"/>
                <a:gd name="connsiteY7" fmla="*/ 21195 h 57495"/>
                <a:gd name="connsiteX8" fmla="*/ 115123 w 134077"/>
                <a:gd name="connsiteY8" fmla="*/ 53012 h 57495"/>
                <a:gd name="connsiteX9" fmla="*/ 125728 w 134077"/>
                <a:gd name="connsiteY9" fmla="*/ 57290 h 5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077" h="57495">
                  <a:moveTo>
                    <a:pt x="125728" y="57290"/>
                  </a:moveTo>
                  <a:cubicBezTo>
                    <a:pt x="127065" y="57022"/>
                    <a:pt x="128372" y="56488"/>
                    <a:pt x="129561" y="55656"/>
                  </a:cubicBezTo>
                  <a:cubicBezTo>
                    <a:pt x="134284" y="52418"/>
                    <a:pt x="135502" y="45971"/>
                    <a:pt x="132264" y="41248"/>
                  </a:cubicBezTo>
                  <a:cubicBezTo>
                    <a:pt x="131284" y="39792"/>
                    <a:pt x="107429" y="5450"/>
                    <a:pt x="69522" y="578"/>
                  </a:cubicBezTo>
                  <a:cubicBezTo>
                    <a:pt x="47063" y="-2304"/>
                    <a:pt x="24871" y="5599"/>
                    <a:pt x="3571" y="24106"/>
                  </a:cubicBezTo>
                  <a:cubicBezTo>
                    <a:pt x="-767" y="27879"/>
                    <a:pt x="-1212" y="34445"/>
                    <a:pt x="2561" y="38782"/>
                  </a:cubicBezTo>
                  <a:cubicBezTo>
                    <a:pt x="6334" y="43119"/>
                    <a:pt x="12899" y="43565"/>
                    <a:pt x="17236" y="39822"/>
                  </a:cubicBezTo>
                  <a:cubicBezTo>
                    <a:pt x="33813" y="25414"/>
                    <a:pt x="50479" y="19175"/>
                    <a:pt x="66759" y="21195"/>
                  </a:cubicBezTo>
                  <a:cubicBezTo>
                    <a:pt x="95367" y="24819"/>
                    <a:pt x="114945" y="52715"/>
                    <a:pt x="115123" y="53012"/>
                  </a:cubicBezTo>
                  <a:cubicBezTo>
                    <a:pt x="117529" y="56517"/>
                    <a:pt x="121777" y="58092"/>
                    <a:pt x="125728" y="5729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06323A7-BD46-206D-2381-0A6FCC5C3D27}"/>
                </a:ext>
              </a:extLst>
            </p:cNvPr>
            <p:cNvSpPr/>
            <p:nvPr/>
          </p:nvSpPr>
          <p:spPr>
            <a:xfrm>
              <a:off x="1149931" y="1463905"/>
              <a:ext cx="130836" cy="56252"/>
            </a:xfrm>
            <a:custGeom>
              <a:avLst/>
              <a:gdLst>
                <a:gd name="connsiteX0" fmla="*/ 122505 w 130836"/>
                <a:gd name="connsiteY0" fmla="*/ 42150 h 56252"/>
                <a:gd name="connsiteX1" fmla="*/ 127496 w 130836"/>
                <a:gd name="connsiteY1" fmla="*/ 39596 h 56252"/>
                <a:gd name="connsiteX2" fmla="*/ 128119 w 130836"/>
                <a:gd name="connsiteY2" fmla="*/ 24950 h 56252"/>
                <a:gd name="connsiteX3" fmla="*/ 70071 w 130836"/>
                <a:gd name="connsiteY3" fmla="*/ 25 h 56252"/>
                <a:gd name="connsiteX4" fmla="*/ 2367 w 130836"/>
                <a:gd name="connsiteY4" fmla="*/ 39239 h 56252"/>
                <a:gd name="connsiteX5" fmla="*/ 3793 w 130836"/>
                <a:gd name="connsiteY5" fmla="*/ 53885 h 56252"/>
                <a:gd name="connsiteX6" fmla="*/ 18439 w 130836"/>
                <a:gd name="connsiteY6" fmla="*/ 52459 h 56252"/>
                <a:gd name="connsiteX7" fmla="*/ 70457 w 130836"/>
                <a:gd name="connsiteY7" fmla="*/ 20820 h 56252"/>
                <a:gd name="connsiteX8" fmla="*/ 112850 w 130836"/>
                <a:gd name="connsiteY8" fmla="*/ 39031 h 56252"/>
                <a:gd name="connsiteX9" fmla="*/ 122505 w 130836"/>
                <a:gd name="connsiteY9" fmla="*/ 42150 h 5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836" h="56252">
                  <a:moveTo>
                    <a:pt x="122505" y="42150"/>
                  </a:moveTo>
                  <a:cubicBezTo>
                    <a:pt x="124317" y="41794"/>
                    <a:pt x="126040" y="40932"/>
                    <a:pt x="127496" y="39596"/>
                  </a:cubicBezTo>
                  <a:cubicBezTo>
                    <a:pt x="131684" y="35704"/>
                    <a:pt x="131982" y="29168"/>
                    <a:pt x="128119" y="24950"/>
                  </a:cubicBezTo>
                  <a:cubicBezTo>
                    <a:pt x="127139" y="23880"/>
                    <a:pt x="104027" y="-896"/>
                    <a:pt x="70071" y="25"/>
                  </a:cubicBezTo>
                  <a:cubicBezTo>
                    <a:pt x="45978" y="679"/>
                    <a:pt x="23192" y="13869"/>
                    <a:pt x="2367" y="39239"/>
                  </a:cubicBezTo>
                  <a:cubicBezTo>
                    <a:pt x="-1287" y="43666"/>
                    <a:pt x="-633" y="50231"/>
                    <a:pt x="3793" y="53885"/>
                  </a:cubicBezTo>
                  <a:cubicBezTo>
                    <a:pt x="8220" y="57539"/>
                    <a:pt x="14785" y="56885"/>
                    <a:pt x="18439" y="52459"/>
                  </a:cubicBezTo>
                  <a:cubicBezTo>
                    <a:pt x="35224" y="32020"/>
                    <a:pt x="52751" y="21385"/>
                    <a:pt x="70457" y="20820"/>
                  </a:cubicBezTo>
                  <a:cubicBezTo>
                    <a:pt x="94877" y="20048"/>
                    <a:pt x="112672" y="38823"/>
                    <a:pt x="112850" y="39031"/>
                  </a:cubicBezTo>
                  <a:cubicBezTo>
                    <a:pt x="115375" y="41764"/>
                    <a:pt x="119088" y="42834"/>
                    <a:pt x="122505" y="4215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044A884-2617-2032-A7C6-A766A0CB3A88}"/>
                </a:ext>
              </a:extLst>
            </p:cNvPr>
            <p:cNvSpPr/>
            <p:nvPr/>
          </p:nvSpPr>
          <p:spPr>
            <a:xfrm>
              <a:off x="1646571" y="3254136"/>
              <a:ext cx="262709" cy="72213"/>
            </a:xfrm>
            <a:custGeom>
              <a:avLst/>
              <a:gdLst>
                <a:gd name="connsiteX0" fmla="*/ 99700 w 262709"/>
                <a:gd name="connsiteY0" fmla="*/ 70025 h 72213"/>
                <a:gd name="connsiteX1" fmla="*/ 260300 w 262709"/>
                <a:gd name="connsiteY1" fmla="*/ 11085 h 72213"/>
                <a:gd name="connsiteX2" fmla="*/ 261429 w 262709"/>
                <a:gd name="connsiteY2" fmla="*/ 2410 h 72213"/>
                <a:gd name="connsiteX3" fmla="*/ 252754 w 262709"/>
                <a:gd name="connsiteY3" fmla="*/ 1281 h 72213"/>
                <a:gd name="connsiteX4" fmla="*/ 7072 w 262709"/>
                <a:gd name="connsiteY4" fmla="*/ 56032 h 72213"/>
                <a:gd name="connsiteX5" fmla="*/ 61 w 262709"/>
                <a:gd name="connsiteY5" fmla="*/ 61291 h 72213"/>
                <a:gd name="connsiteX6" fmla="*/ 5319 w 262709"/>
                <a:gd name="connsiteY6" fmla="*/ 68302 h 72213"/>
                <a:gd name="connsiteX7" fmla="*/ 99700 w 262709"/>
                <a:gd name="connsiteY7" fmla="*/ 70025 h 72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709" h="72213">
                  <a:moveTo>
                    <a:pt x="99700" y="70025"/>
                  </a:moveTo>
                  <a:cubicBezTo>
                    <a:pt x="196607" y="59360"/>
                    <a:pt x="257061" y="13580"/>
                    <a:pt x="260300" y="11085"/>
                  </a:cubicBezTo>
                  <a:cubicBezTo>
                    <a:pt x="263003" y="9005"/>
                    <a:pt x="263508" y="5113"/>
                    <a:pt x="261429" y="2410"/>
                  </a:cubicBezTo>
                  <a:cubicBezTo>
                    <a:pt x="259319" y="-293"/>
                    <a:pt x="255428" y="-798"/>
                    <a:pt x="252754" y="1281"/>
                  </a:cubicBezTo>
                  <a:cubicBezTo>
                    <a:pt x="251774" y="2024"/>
                    <a:pt x="152461" y="77006"/>
                    <a:pt x="7072" y="56032"/>
                  </a:cubicBezTo>
                  <a:cubicBezTo>
                    <a:pt x="3745" y="55527"/>
                    <a:pt x="536" y="57904"/>
                    <a:pt x="61" y="61291"/>
                  </a:cubicBezTo>
                  <a:cubicBezTo>
                    <a:pt x="-414" y="64677"/>
                    <a:pt x="1933" y="67826"/>
                    <a:pt x="5319" y="68302"/>
                  </a:cubicBezTo>
                  <a:cubicBezTo>
                    <a:pt x="39543" y="73233"/>
                    <a:pt x="71211" y="73144"/>
                    <a:pt x="99700" y="70025"/>
                  </a:cubicBezTo>
                  <a:close/>
                </a:path>
              </a:pathLst>
            </a:custGeom>
            <a:solidFill>
              <a:srgbClr val="DBBFB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6AE9B17-0330-3BFB-937E-7C96AE9890BF}"/>
                </a:ext>
              </a:extLst>
            </p:cNvPr>
            <p:cNvSpPr/>
            <p:nvPr/>
          </p:nvSpPr>
          <p:spPr>
            <a:xfrm>
              <a:off x="1302856" y="3011983"/>
              <a:ext cx="452492" cy="102383"/>
            </a:xfrm>
            <a:custGeom>
              <a:avLst/>
              <a:gdLst>
                <a:gd name="connsiteX0" fmla="*/ 0 w 452492"/>
                <a:gd name="connsiteY0" fmla="*/ 58149 h 102383"/>
                <a:gd name="connsiteX1" fmla="*/ 452179 w 452492"/>
                <a:gd name="connsiteY1" fmla="*/ 102383 h 102383"/>
                <a:gd name="connsiteX2" fmla="*/ 452179 w 452492"/>
                <a:gd name="connsiteY2" fmla="*/ 102383 h 102383"/>
                <a:gd name="connsiteX3" fmla="*/ 394339 w 452492"/>
                <a:gd name="connsiteY3" fmla="*/ 32006 h 102383"/>
                <a:gd name="connsiteX4" fmla="*/ 70377 w 452492"/>
                <a:gd name="connsiteY4" fmla="*/ 308 h 102383"/>
                <a:gd name="connsiteX5" fmla="*/ 0 w 452492"/>
                <a:gd name="connsiteY5" fmla="*/ 58149 h 102383"/>
                <a:gd name="connsiteX6" fmla="*/ 0 w 452492"/>
                <a:gd name="connsiteY6" fmla="*/ 58149 h 10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2492" h="102383">
                  <a:moveTo>
                    <a:pt x="0" y="58149"/>
                  </a:moveTo>
                  <a:lnTo>
                    <a:pt x="452179" y="102383"/>
                  </a:lnTo>
                  <a:lnTo>
                    <a:pt x="452179" y="102383"/>
                  </a:lnTo>
                  <a:cubicBezTo>
                    <a:pt x="455655" y="66972"/>
                    <a:pt x="429750" y="35482"/>
                    <a:pt x="394339" y="32006"/>
                  </a:cubicBezTo>
                  <a:lnTo>
                    <a:pt x="70377" y="308"/>
                  </a:lnTo>
                  <a:cubicBezTo>
                    <a:pt x="34966" y="-3138"/>
                    <a:pt x="3476" y="22737"/>
                    <a:pt x="0" y="58149"/>
                  </a:cubicBezTo>
                  <a:lnTo>
                    <a:pt x="0" y="58149"/>
                  </a:ln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85582A7-446B-A833-F3B3-E2CE3C190567}"/>
                </a:ext>
              </a:extLst>
            </p:cNvPr>
            <p:cNvSpPr/>
            <p:nvPr/>
          </p:nvSpPr>
          <p:spPr>
            <a:xfrm>
              <a:off x="923735" y="3052041"/>
              <a:ext cx="1068187" cy="1316666"/>
            </a:xfrm>
            <a:custGeom>
              <a:avLst/>
              <a:gdLst>
                <a:gd name="connsiteX0" fmla="*/ 105188 w 1068187"/>
                <a:gd name="connsiteY0" fmla="*/ 1244093 h 1316666"/>
                <a:gd name="connsiteX1" fmla="*/ 841342 w 1068187"/>
                <a:gd name="connsiteY1" fmla="*/ 1316104 h 1316666"/>
                <a:gd name="connsiteX2" fmla="*/ 968669 w 1068187"/>
                <a:gd name="connsiteY2" fmla="*/ 1211474 h 1316666"/>
                <a:gd name="connsiteX3" fmla="*/ 1067625 w 1068187"/>
                <a:gd name="connsiteY3" fmla="*/ 199901 h 1316666"/>
                <a:gd name="connsiteX4" fmla="*/ 962995 w 1068187"/>
                <a:gd name="connsiteY4" fmla="*/ 72574 h 1316666"/>
                <a:gd name="connsiteX5" fmla="*/ 226840 w 1068187"/>
                <a:gd name="connsiteY5" fmla="*/ 562 h 1316666"/>
                <a:gd name="connsiteX6" fmla="*/ 99513 w 1068187"/>
                <a:gd name="connsiteY6" fmla="*/ 105193 h 1316666"/>
                <a:gd name="connsiteX7" fmla="*/ 557 w 1068187"/>
                <a:gd name="connsiteY7" fmla="*/ 1116766 h 1316666"/>
                <a:gd name="connsiteX8" fmla="*/ 105188 w 1068187"/>
                <a:gd name="connsiteY8" fmla="*/ 1244093 h 1316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8187" h="1316666">
                  <a:moveTo>
                    <a:pt x="105188" y="1244093"/>
                  </a:moveTo>
                  <a:lnTo>
                    <a:pt x="841342" y="1316104"/>
                  </a:lnTo>
                  <a:cubicBezTo>
                    <a:pt x="905392" y="1322373"/>
                    <a:pt x="962400" y="1275524"/>
                    <a:pt x="968669" y="1211474"/>
                  </a:cubicBezTo>
                  <a:lnTo>
                    <a:pt x="1067625" y="199901"/>
                  </a:lnTo>
                  <a:cubicBezTo>
                    <a:pt x="1073893" y="135851"/>
                    <a:pt x="1027044" y="78842"/>
                    <a:pt x="962995" y="72574"/>
                  </a:cubicBezTo>
                  <a:lnTo>
                    <a:pt x="226840" y="562"/>
                  </a:lnTo>
                  <a:cubicBezTo>
                    <a:pt x="162791" y="-5706"/>
                    <a:pt x="105782" y="41143"/>
                    <a:pt x="99513" y="105193"/>
                  </a:cubicBezTo>
                  <a:lnTo>
                    <a:pt x="557" y="1116766"/>
                  </a:lnTo>
                  <a:cubicBezTo>
                    <a:pt x="-5681" y="1180845"/>
                    <a:pt x="41168" y="1237825"/>
                    <a:pt x="105188" y="1244093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7659980-EC24-5164-A782-99D8C44A9DCC}"/>
                </a:ext>
              </a:extLst>
            </p:cNvPr>
            <p:cNvSpPr/>
            <p:nvPr/>
          </p:nvSpPr>
          <p:spPr>
            <a:xfrm>
              <a:off x="49855" y="2550227"/>
              <a:ext cx="1573831" cy="1501662"/>
            </a:xfrm>
            <a:custGeom>
              <a:avLst/>
              <a:gdLst>
                <a:gd name="connsiteX0" fmla="*/ 21562 w 1573831"/>
                <a:gd name="connsiteY0" fmla="*/ 1033994 h 1501662"/>
                <a:gd name="connsiteX1" fmla="*/ 449411 w 1573831"/>
                <a:gd name="connsiteY1" fmla="*/ 133557 h 1501662"/>
                <a:gd name="connsiteX2" fmla="*/ 761014 w 1573831"/>
                <a:gd name="connsiteY2" fmla="*/ 22688 h 1501662"/>
                <a:gd name="connsiteX3" fmla="*/ 871883 w 1573831"/>
                <a:gd name="connsiteY3" fmla="*/ 334291 h 1501662"/>
                <a:gd name="connsiteX4" fmla="*/ 571064 w 1573831"/>
                <a:gd name="connsiteY4" fmla="*/ 967330 h 1501662"/>
                <a:gd name="connsiteX5" fmla="*/ 1462024 w 1573831"/>
                <a:gd name="connsiteY5" fmla="*/ 1205348 h 1501662"/>
                <a:gd name="connsiteX6" fmla="*/ 1572655 w 1573831"/>
                <a:gd name="connsiteY6" fmla="*/ 1369571 h 1501662"/>
                <a:gd name="connsiteX7" fmla="*/ 1404481 w 1573831"/>
                <a:gd name="connsiteY7" fmla="*/ 1500493 h 1501662"/>
                <a:gd name="connsiteX8" fmla="*/ 194728 w 1573831"/>
                <a:gd name="connsiteY8" fmla="*/ 1349816 h 1501662"/>
                <a:gd name="connsiteX9" fmla="*/ 126846 w 1573831"/>
                <a:gd name="connsiteY9" fmla="*/ 1330030 h 1501662"/>
                <a:gd name="connsiteX10" fmla="*/ 21562 w 1573831"/>
                <a:gd name="connsiteY10" fmla="*/ 1033994 h 1501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3831" h="1501662">
                  <a:moveTo>
                    <a:pt x="21562" y="1033994"/>
                  </a:moveTo>
                  <a:lnTo>
                    <a:pt x="449411" y="133557"/>
                  </a:lnTo>
                  <a:cubicBezTo>
                    <a:pt x="504845" y="16895"/>
                    <a:pt x="644352" y="-32747"/>
                    <a:pt x="761014" y="22688"/>
                  </a:cubicBezTo>
                  <a:cubicBezTo>
                    <a:pt x="877676" y="78122"/>
                    <a:pt x="927317" y="217629"/>
                    <a:pt x="871883" y="334291"/>
                  </a:cubicBezTo>
                  <a:lnTo>
                    <a:pt x="571064" y="967330"/>
                  </a:lnTo>
                  <a:lnTo>
                    <a:pt x="1462024" y="1205348"/>
                  </a:lnTo>
                  <a:cubicBezTo>
                    <a:pt x="1533679" y="1224420"/>
                    <a:pt x="1582102" y="1293906"/>
                    <a:pt x="1572655" y="1369571"/>
                  </a:cubicBezTo>
                  <a:cubicBezTo>
                    <a:pt x="1562377" y="1452158"/>
                    <a:pt x="1487068" y="1510771"/>
                    <a:pt x="1404481" y="1500493"/>
                  </a:cubicBezTo>
                  <a:lnTo>
                    <a:pt x="194728" y="1349816"/>
                  </a:lnTo>
                  <a:cubicBezTo>
                    <a:pt x="172090" y="1346904"/>
                    <a:pt x="148562" y="1340339"/>
                    <a:pt x="126846" y="1330030"/>
                  </a:cubicBezTo>
                  <a:cubicBezTo>
                    <a:pt x="16036" y="1277359"/>
                    <a:pt x="-31110" y="1144833"/>
                    <a:pt x="21562" y="1033994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ACD4FFB-4BC3-4826-89EE-E134E674943E}"/>
                </a:ext>
              </a:extLst>
            </p:cNvPr>
            <p:cNvSpPr/>
            <p:nvPr/>
          </p:nvSpPr>
          <p:spPr>
            <a:xfrm>
              <a:off x="1312890" y="3761918"/>
              <a:ext cx="485406" cy="261010"/>
            </a:xfrm>
            <a:custGeom>
              <a:avLst/>
              <a:gdLst>
                <a:gd name="connsiteX0" fmla="*/ 2146 w 485406"/>
                <a:gd name="connsiteY0" fmla="*/ 28355 h 261010"/>
                <a:gd name="connsiteX1" fmla="*/ 293162 w 485406"/>
                <a:gd name="connsiteY1" fmla="*/ 18998 h 261010"/>
                <a:gd name="connsiteX2" fmla="*/ 484390 w 485406"/>
                <a:gd name="connsiteY2" fmla="*/ 171546 h 261010"/>
                <a:gd name="connsiteX3" fmla="*/ 165984 w 485406"/>
                <a:gd name="connsiteY3" fmla="*/ 254133 h 261010"/>
                <a:gd name="connsiteX4" fmla="*/ 2146 w 485406"/>
                <a:gd name="connsiteY4" fmla="*/ 28355 h 26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406" h="261010">
                  <a:moveTo>
                    <a:pt x="2146" y="28355"/>
                  </a:moveTo>
                  <a:cubicBezTo>
                    <a:pt x="2146" y="28355"/>
                    <a:pt x="161646" y="-28654"/>
                    <a:pt x="293162" y="18998"/>
                  </a:cubicBezTo>
                  <a:cubicBezTo>
                    <a:pt x="424677" y="66678"/>
                    <a:pt x="465585" y="115191"/>
                    <a:pt x="484390" y="171546"/>
                  </a:cubicBezTo>
                  <a:cubicBezTo>
                    <a:pt x="503224" y="227901"/>
                    <a:pt x="255314" y="280157"/>
                    <a:pt x="165984" y="254133"/>
                  </a:cubicBezTo>
                  <a:cubicBezTo>
                    <a:pt x="76623" y="228080"/>
                    <a:pt x="-15292" y="161921"/>
                    <a:pt x="2146" y="28355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11CA10F-D764-824C-531E-966C88155B7F}"/>
                </a:ext>
              </a:extLst>
            </p:cNvPr>
            <p:cNvSpPr/>
            <p:nvPr/>
          </p:nvSpPr>
          <p:spPr>
            <a:xfrm>
              <a:off x="1291743" y="3700066"/>
              <a:ext cx="447333" cy="183978"/>
            </a:xfrm>
            <a:custGeom>
              <a:avLst/>
              <a:gdLst>
                <a:gd name="connsiteX0" fmla="*/ 103950 w 447333"/>
                <a:gd name="connsiteY0" fmla="*/ 169051 h 183978"/>
                <a:gd name="connsiteX1" fmla="*/ 348829 w 447333"/>
                <a:gd name="connsiteY1" fmla="*/ 82810 h 183978"/>
                <a:gd name="connsiteX2" fmla="*/ 389083 w 447333"/>
                <a:gd name="connsiteY2" fmla="*/ 79483 h 183978"/>
                <a:gd name="connsiteX3" fmla="*/ 447280 w 447333"/>
                <a:gd name="connsiteY3" fmla="*/ 40982 h 183978"/>
                <a:gd name="connsiteX4" fmla="*/ 345027 w 447333"/>
                <a:gd name="connsiteY4" fmla="*/ 45 h 183978"/>
                <a:gd name="connsiteX5" fmla="*/ 37108 w 447333"/>
                <a:gd name="connsiteY5" fmla="*/ 61034 h 183978"/>
                <a:gd name="connsiteX6" fmla="*/ 103950 w 447333"/>
                <a:gd name="connsiteY6" fmla="*/ 169051 h 183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333" h="183978">
                  <a:moveTo>
                    <a:pt x="103950" y="169051"/>
                  </a:moveTo>
                  <a:cubicBezTo>
                    <a:pt x="178575" y="124727"/>
                    <a:pt x="262885" y="94990"/>
                    <a:pt x="348829" y="82810"/>
                  </a:cubicBezTo>
                  <a:cubicBezTo>
                    <a:pt x="359999" y="81770"/>
                    <a:pt x="377913" y="79542"/>
                    <a:pt x="389083" y="79483"/>
                  </a:cubicBezTo>
                  <a:cubicBezTo>
                    <a:pt x="415167" y="81711"/>
                    <a:pt x="448855" y="73452"/>
                    <a:pt x="447280" y="40982"/>
                  </a:cubicBezTo>
                  <a:cubicBezTo>
                    <a:pt x="444310" y="-6759"/>
                    <a:pt x="378389" y="4917"/>
                    <a:pt x="345027" y="45"/>
                  </a:cubicBezTo>
                  <a:cubicBezTo>
                    <a:pt x="239832" y="-1084"/>
                    <a:pt x="133746" y="19236"/>
                    <a:pt x="37108" y="61034"/>
                  </a:cubicBezTo>
                  <a:cubicBezTo>
                    <a:pt x="-47619" y="102209"/>
                    <a:pt x="29146" y="226565"/>
                    <a:pt x="103950" y="169051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B81F4B4-45D7-C6BE-8123-FA20E3B24242}"/>
                </a:ext>
              </a:extLst>
            </p:cNvPr>
            <p:cNvSpPr/>
            <p:nvPr/>
          </p:nvSpPr>
          <p:spPr>
            <a:xfrm>
              <a:off x="1521946" y="3775610"/>
              <a:ext cx="441027" cy="131480"/>
            </a:xfrm>
            <a:custGeom>
              <a:avLst/>
              <a:gdLst>
                <a:gd name="connsiteX0" fmla="*/ 63519 w 441027"/>
                <a:gd name="connsiteY0" fmla="*/ 128919 h 131480"/>
                <a:gd name="connsiteX1" fmla="*/ 418643 w 441027"/>
                <a:gd name="connsiteY1" fmla="*/ 85991 h 131480"/>
                <a:gd name="connsiteX2" fmla="*/ 403522 w 441027"/>
                <a:gd name="connsiteY2" fmla="*/ 21050 h 131480"/>
                <a:gd name="connsiteX3" fmla="*/ 311934 w 441027"/>
                <a:gd name="connsiteY3" fmla="*/ 29487 h 131480"/>
                <a:gd name="connsiteX4" fmla="*/ 86007 w 441027"/>
                <a:gd name="connsiteY4" fmla="*/ 4711 h 131480"/>
                <a:gd name="connsiteX5" fmla="*/ 63519 w 441027"/>
                <a:gd name="connsiteY5" fmla="*/ 128919 h 13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1027" h="131480">
                  <a:moveTo>
                    <a:pt x="63519" y="128919"/>
                  </a:moveTo>
                  <a:cubicBezTo>
                    <a:pt x="183092" y="137653"/>
                    <a:pt x="304952" y="124225"/>
                    <a:pt x="418643" y="85991"/>
                  </a:cubicBezTo>
                  <a:cubicBezTo>
                    <a:pt x="456758" y="74435"/>
                    <a:pt x="442528" y="14515"/>
                    <a:pt x="403522" y="21050"/>
                  </a:cubicBezTo>
                  <a:cubicBezTo>
                    <a:pt x="373131" y="25596"/>
                    <a:pt x="342651" y="28626"/>
                    <a:pt x="311934" y="29487"/>
                  </a:cubicBezTo>
                  <a:cubicBezTo>
                    <a:pt x="236149" y="30794"/>
                    <a:pt x="159415" y="23635"/>
                    <a:pt x="86007" y="4711"/>
                  </a:cubicBezTo>
                  <a:cubicBezTo>
                    <a:pt x="-9176" y="-28561"/>
                    <a:pt x="-37428" y="125176"/>
                    <a:pt x="63519" y="128919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552C739-B963-60E1-A364-2D84928A1DF5}"/>
                </a:ext>
              </a:extLst>
            </p:cNvPr>
            <p:cNvSpPr/>
            <p:nvPr/>
          </p:nvSpPr>
          <p:spPr>
            <a:xfrm>
              <a:off x="1546484" y="3852523"/>
              <a:ext cx="443904" cy="135160"/>
            </a:xfrm>
            <a:custGeom>
              <a:avLst/>
              <a:gdLst>
                <a:gd name="connsiteX0" fmla="*/ 60162 w 443904"/>
                <a:gd name="connsiteY0" fmla="*/ 128651 h 135160"/>
                <a:gd name="connsiteX1" fmla="*/ 419862 w 443904"/>
                <a:gd name="connsiteY1" fmla="*/ 102508 h 135160"/>
                <a:gd name="connsiteX2" fmla="*/ 408217 w 443904"/>
                <a:gd name="connsiteY2" fmla="*/ 36855 h 135160"/>
                <a:gd name="connsiteX3" fmla="*/ 305042 w 443904"/>
                <a:gd name="connsiteY3" fmla="*/ 40271 h 135160"/>
                <a:gd name="connsiteX4" fmla="*/ 87582 w 443904"/>
                <a:gd name="connsiteY4" fmla="*/ 5454 h 135160"/>
                <a:gd name="connsiteX5" fmla="*/ 60162 w 443904"/>
                <a:gd name="connsiteY5" fmla="*/ 128651 h 13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904" h="135160">
                  <a:moveTo>
                    <a:pt x="60162" y="128651"/>
                  </a:moveTo>
                  <a:cubicBezTo>
                    <a:pt x="180181" y="142346"/>
                    <a:pt x="303349" y="134800"/>
                    <a:pt x="419862" y="102508"/>
                  </a:cubicBezTo>
                  <a:cubicBezTo>
                    <a:pt x="458571" y="93002"/>
                    <a:pt x="447520" y="32339"/>
                    <a:pt x="408217" y="36855"/>
                  </a:cubicBezTo>
                  <a:cubicBezTo>
                    <a:pt x="373964" y="40093"/>
                    <a:pt x="339473" y="41786"/>
                    <a:pt x="305042" y="40271"/>
                  </a:cubicBezTo>
                  <a:cubicBezTo>
                    <a:pt x="231664" y="37389"/>
                    <a:pt x="157900" y="26487"/>
                    <a:pt x="87582" y="5454"/>
                  </a:cubicBezTo>
                  <a:cubicBezTo>
                    <a:pt x="-5313" y="-30195"/>
                    <a:pt x="-39150" y="120274"/>
                    <a:pt x="60162" y="128651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0B064FC-796A-6215-D7B6-0DD571CFED20}"/>
                </a:ext>
              </a:extLst>
            </p:cNvPr>
            <p:cNvSpPr/>
            <p:nvPr/>
          </p:nvSpPr>
          <p:spPr>
            <a:xfrm>
              <a:off x="1521367" y="3887525"/>
              <a:ext cx="450168" cy="169370"/>
            </a:xfrm>
            <a:custGeom>
              <a:avLst/>
              <a:gdLst>
                <a:gd name="connsiteX0" fmla="*/ 48739 w 450168"/>
                <a:gd name="connsiteY0" fmla="*/ 127783 h 169370"/>
                <a:gd name="connsiteX1" fmla="*/ 423203 w 450168"/>
                <a:gd name="connsiteY1" fmla="*/ 157996 h 169370"/>
                <a:gd name="connsiteX2" fmla="*/ 415004 w 450168"/>
                <a:gd name="connsiteY2" fmla="*/ 91688 h 169370"/>
                <a:gd name="connsiteX3" fmla="*/ 384108 w 450168"/>
                <a:gd name="connsiteY3" fmla="*/ 91658 h 169370"/>
                <a:gd name="connsiteX4" fmla="*/ 100430 w 450168"/>
                <a:gd name="connsiteY4" fmla="*/ 12636 h 169370"/>
                <a:gd name="connsiteX5" fmla="*/ 48739 w 450168"/>
                <a:gd name="connsiteY5" fmla="*/ 127783 h 16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168" h="169370">
                  <a:moveTo>
                    <a:pt x="48739" y="127783"/>
                  </a:moveTo>
                  <a:cubicBezTo>
                    <a:pt x="168520" y="166967"/>
                    <a:pt x="298788" y="181613"/>
                    <a:pt x="423203" y="157996"/>
                  </a:cubicBezTo>
                  <a:cubicBezTo>
                    <a:pt x="464229" y="151668"/>
                    <a:pt x="456000" y="87886"/>
                    <a:pt x="415004" y="91688"/>
                  </a:cubicBezTo>
                  <a:cubicBezTo>
                    <a:pt x="407666" y="91718"/>
                    <a:pt x="391089" y="91629"/>
                    <a:pt x="384108" y="91658"/>
                  </a:cubicBezTo>
                  <a:cubicBezTo>
                    <a:pt x="285508" y="87084"/>
                    <a:pt x="187652" y="58386"/>
                    <a:pt x="100430" y="12636"/>
                  </a:cubicBezTo>
                  <a:cubicBezTo>
                    <a:pt x="16001" y="-42679"/>
                    <a:pt x="-48464" y="99858"/>
                    <a:pt x="48739" y="127783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A064725-BDD6-1066-140D-2C88701949F8}"/>
                </a:ext>
              </a:extLst>
            </p:cNvPr>
            <p:cNvSpPr/>
            <p:nvPr/>
          </p:nvSpPr>
          <p:spPr>
            <a:xfrm>
              <a:off x="1410880" y="3911434"/>
              <a:ext cx="503930" cy="222198"/>
            </a:xfrm>
            <a:custGeom>
              <a:avLst/>
              <a:gdLst>
                <a:gd name="connsiteX0" fmla="*/ 35969 w 503930"/>
                <a:gd name="connsiteY0" fmla="*/ 122561 h 222198"/>
                <a:gd name="connsiteX1" fmla="*/ 362158 w 503930"/>
                <a:gd name="connsiteY1" fmla="*/ 221457 h 222198"/>
                <a:gd name="connsiteX2" fmla="*/ 475374 w 503930"/>
                <a:gd name="connsiteY2" fmla="*/ 215694 h 222198"/>
                <a:gd name="connsiteX3" fmla="*/ 472165 w 503930"/>
                <a:gd name="connsiteY3" fmla="*/ 149238 h 222198"/>
                <a:gd name="connsiteX4" fmla="*/ 444419 w 503930"/>
                <a:gd name="connsiteY4" fmla="*/ 148614 h 222198"/>
                <a:gd name="connsiteX5" fmla="*/ 167009 w 503930"/>
                <a:gd name="connsiteY5" fmla="*/ 59670 h 222198"/>
                <a:gd name="connsiteX6" fmla="*/ 109228 w 503930"/>
                <a:gd name="connsiteY6" fmla="*/ 19743 h 222198"/>
                <a:gd name="connsiteX7" fmla="*/ 35969 w 503930"/>
                <a:gd name="connsiteY7" fmla="*/ 122561 h 22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930" h="222198">
                  <a:moveTo>
                    <a:pt x="35969" y="122561"/>
                  </a:moveTo>
                  <a:cubicBezTo>
                    <a:pt x="134954" y="179837"/>
                    <a:pt x="247903" y="215338"/>
                    <a:pt x="362158" y="221457"/>
                  </a:cubicBezTo>
                  <a:cubicBezTo>
                    <a:pt x="398223" y="223626"/>
                    <a:pt x="439665" y="220833"/>
                    <a:pt x="475374" y="215694"/>
                  </a:cubicBezTo>
                  <a:cubicBezTo>
                    <a:pt x="515539" y="211713"/>
                    <a:pt x="512300" y="149179"/>
                    <a:pt x="472165" y="149238"/>
                  </a:cubicBezTo>
                  <a:cubicBezTo>
                    <a:pt x="471601" y="149238"/>
                    <a:pt x="445815" y="148614"/>
                    <a:pt x="444419" y="148614"/>
                  </a:cubicBezTo>
                  <a:cubicBezTo>
                    <a:pt x="346235" y="145406"/>
                    <a:pt x="250665" y="109757"/>
                    <a:pt x="167009" y="59670"/>
                  </a:cubicBezTo>
                  <a:cubicBezTo>
                    <a:pt x="147194" y="47341"/>
                    <a:pt x="127082" y="34507"/>
                    <a:pt x="109228" y="19743"/>
                  </a:cubicBezTo>
                  <a:cubicBezTo>
                    <a:pt x="37781" y="-47812"/>
                    <a:pt x="-50837" y="75920"/>
                    <a:pt x="35969" y="122561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8F9D281-64E3-27F2-777C-C0D08CA90419}"/>
                </a:ext>
              </a:extLst>
            </p:cNvPr>
            <p:cNvSpPr/>
            <p:nvPr/>
          </p:nvSpPr>
          <p:spPr>
            <a:xfrm>
              <a:off x="1635514" y="4032975"/>
              <a:ext cx="179450" cy="31666"/>
            </a:xfrm>
            <a:custGeom>
              <a:avLst/>
              <a:gdLst>
                <a:gd name="connsiteX0" fmla="*/ 173945 w 179450"/>
                <a:gd name="connsiteY0" fmla="*/ 31292 h 31666"/>
                <a:gd name="connsiteX1" fmla="*/ 179441 w 179450"/>
                <a:gd name="connsiteY1" fmla="*/ 24786 h 31666"/>
                <a:gd name="connsiteX2" fmla="*/ 172906 w 179450"/>
                <a:gd name="connsiteY2" fmla="*/ 18934 h 31666"/>
                <a:gd name="connsiteX3" fmla="*/ 7910 w 179450"/>
                <a:gd name="connsiteY3" fmla="*/ 247 h 31666"/>
                <a:gd name="connsiteX4" fmla="*/ 245 w 179450"/>
                <a:gd name="connsiteY4" fmla="*/ 4466 h 31666"/>
                <a:gd name="connsiteX5" fmla="*/ 4463 w 179450"/>
                <a:gd name="connsiteY5" fmla="*/ 12130 h 31666"/>
                <a:gd name="connsiteX6" fmla="*/ 173589 w 179450"/>
                <a:gd name="connsiteY6" fmla="*/ 31292 h 31666"/>
                <a:gd name="connsiteX7" fmla="*/ 173945 w 179450"/>
                <a:gd name="connsiteY7" fmla="*/ 31292 h 3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9450" h="31666">
                  <a:moveTo>
                    <a:pt x="173945" y="31292"/>
                  </a:moveTo>
                  <a:cubicBezTo>
                    <a:pt x="177184" y="30935"/>
                    <a:pt x="179620" y="28083"/>
                    <a:pt x="179441" y="24786"/>
                  </a:cubicBezTo>
                  <a:cubicBezTo>
                    <a:pt x="179233" y="21369"/>
                    <a:pt x="176322" y="18755"/>
                    <a:pt x="172906" y="18934"/>
                  </a:cubicBezTo>
                  <a:cubicBezTo>
                    <a:pt x="172074" y="18993"/>
                    <a:pt x="87615" y="23360"/>
                    <a:pt x="7910" y="247"/>
                  </a:cubicBezTo>
                  <a:cubicBezTo>
                    <a:pt x="4642" y="-703"/>
                    <a:pt x="1196" y="1168"/>
                    <a:pt x="245" y="4466"/>
                  </a:cubicBezTo>
                  <a:cubicBezTo>
                    <a:pt x="-706" y="7763"/>
                    <a:pt x="1196" y="11180"/>
                    <a:pt x="4463" y="12130"/>
                  </a:cubicBezTo>
                  <a:cubicBezTo>
                    <a:pt x="86249" y="35837"/>
                    <a:pt x="172727" y="31351"/>
                    <a:pt x="173589" y="31292"/>
                  </a:cubicBezTo>
                  <a:cubicBezTo>
                    <a:pt x="173738" y="31292"/>
                    <a:pt x="173856" y="31292"/>
                    <a:pt x="173945" y="31292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1AA0EB-5BF5-17F6-4193-302992F418DE}"/>
                </a:ext>
              </a:extLst>
            </p:cNvPr>
            <p:cNvSpPr/>
            <p:nvPr/>
          </p:nvSpPr>
          <p:spPr>
            <a:xfrm>
              <a:off x="1677494" y="3963761"/>
              <a:ext cx="194362" cy="17395"/>
            </a:xfrm>
            <a:custGeom>
              <a:avLst/>
              <a:gdLst>
                <a:gd name="connsiteX0" fmla="*/ 188618 w 194362"/>
                <a:gd name="connsiteY0" fmla="*/ 13581 h 17395"/>
                <a:gd name="connsiteX1" fmla="*/ 188886 w 194362"/>
                <a:gd name="connsiteY1" fmla="*/ 13551 h 17395"/>
                <a:gd name="connsiteX2" fmla="*/ 194322 w 194362"/>
                <a:gd name="connsiteY2" fmla="*/ 6689 h 17395"/>
                <a:gd name="connsiteX3" fmla="*/ 187489 w 194362"/>
                <a:gd name="connsiteY3" fmla="*/ 1252 h 17395"/>
                <a:gd name="connsiteX4" fmla="*/ 187192 w 194362"/>
                <a:gd name="connsiteY4" fmla="*/ 1282 h 17395"/>
                <a:gd name="connsiteX5" fmla="*/ 6837 w 194362"/>
                <a:gd name="connsiteY5" fmla="*/ 34 h 17395"/>
                <a:gd name="connsiteX6" fmla="*/ 34 w 194362"/>
                <a:gd name="connsiteY6" fmla="*/ 5560 h 17395"/>
                <a:gd name="connsiteX7" fmla="*/ 5560 w 194362"/>
                <a:gd name="connsiteY7" fmla="*/ 12363 h 17395"/>
                <a:gd name="connsiteX8" fmla="*/ 188618 w 194362"/>
                <a:gd name="connsiteY8" fmla="*/ 13581 h 1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62" h="17395">
                  <a:moveTo>
                    <a:pt x="188618" y="13581"/>
                  </a:moveTo>
                  <a:cubicBezTo>
                    <a:pt x="188767" y="13551"/>
                    <a:pt x="188886" y="13551"/>
                    <a:pt x="188886" y="13551"/>
                  </a:cubicBezTo>
                  <a:cubicBezTo>
                    <a:pt x="192272" y="13165"/>
                    <a:pt x="194708" y="10075"/>
                    <a:pt x="194322" y="6689"/>
                  </a:cubicBezTo>
                  <a:cubicBezTo>
                    <a:pt x="193936" y="3302"/>
                    <a:pt x="190876" y="866"/>
                    <a:pt x="187489" y="1252"/>
                  </a:cubicBezTo>
                  <a:cubicBezTo>
                    <a:pt x="187460" y="1252"/>
                    <a:pt x="187430" y="1252"/>
                    <a:pt x="187192" y="1282"/>
                  </a:cubicBezTo>
                  <a:cubicBezTo>
                    <a:pt x="182112" y="1846"/>
                    <a:pt x="103298" y="10135"/>
                    <a:pt x="6837" y="34"/>
                  </a:cubicBezTo>
                  <a:cubicBezTo>
                    <a:pt x="3451" y="-322"/>
                    <a:pt x="391" y="2143"/>
                    <a:pt x="34" y="5560"/>
                  </a:cubicBezTo>
                  <a:cubicBezTo>
                    <a:pt x="-322" y="8976"/>
                    <a:pt x="2144" y="12007"/>
                    <a:pt x="5560" y="12363"/>
                  </a:cubicBezTo>
                  <a:cubicBezTo>
                    <a:pt x="103238" y="22582"/>
                    <a:pt x="183211" y="14175"/>
                    <a:pt x="188618" y="13581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8C0DDB0-A007-6354-03B4-D6FFA3CD39BF}"/>
                </a:ext>
              </a:extLst>
            </p:cNvPr>
            <p:cNvSpPr/>
            <p:nvPr/>
          </p:nvSpPr>
          <p:spPr>
            <a:xfrm>
              <a:off x="1663839" y="3880487"/>
              <a:ext cx="160832" cy="20630"/>
            </a:xfrm>
            <a:custGeom>
              <a:avLst/>
              <a:gdLst>
                <a:gd name="connsiteX0" fmla="*/ 131836 w 160832"/>
                <a:gd name="connsiteY0" fmla="*/ 15278 h 20630"/>
                <a:gd name="connsiteX1" fmla="*/ 155513 w 160832"/>
                <a:gd name="connsiteY1" fmla="*/ 12337 h 20630"/>
                <a:gd name="connsiteX2" fmla="*/ 160772 w 160832"/>
                <a:gd name="connsiteY2" fmla="*/ 5326 h 20630"/>
                <a:gd name="connsiteX3" fmla="*/ 153761 w 160832"/>
                <a:gd name="connsiteY3" fmla="*/ 68 h 20630"/>
                <a:gd name="connsiteX4" fmla="*/ 6738 w 160832"/>
                <a:gd name="connsiteY4" fmla="*/ 6782 h 20630"/>
                <a:gd name="connsiteX5" fmla="*/ 24 w 160832"/>
                <a:gd name="connsiteY5" fmla="*/ 12396 h 20630"/>
                <a:gd name="connsiteX6" fmla="*/ 5638 w 160832"/>
                <a:gd name="connsiteY6" fmla="*/ 19110 h 20630"/>
                <a:gd name="connsiteX7" fmla="*/ 131836 w 160832"/>
                <a:gd name="connsiteY7" fmla="*/ 15278 h 2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832" h="20630">
                  <a:moveTo>
                    <a:pt x="131836" y="15278"/>
                  </a:moveTo>
                  <a:cubicBezTo>
                    <a:pt x="145502" y="13763"/>
                    <a:pt x="154414" y="12515"/>
                    <a:pt x="155513" y="12337"/>
                  </a:cubicBezTo>
                  <a:cubicBezTo>
                    <a:pt x="158900" y="11862"/>
                    <a:pt x="161247" y="8713"/>
                    <a:pt x="160772" y="5326"/>
                  </a:cubicBezTo>
                  <a:cubicBezTo>
                    <a:pt x="160296" y="1939"/>
                    <a:pt x="156969" y="-437"/>
                    <a:pt x="153761" y="68"/>
                  </a:cubicBezTo>
                  <a:cubicBezTo>
                    <a:pt x="152899" y="187"/>
                    <a:pt x="68351" y="12248"/>
                    <a:pt x="6738" y="6782"/>
                  </a:cubicBezTo>
                  <a:cubicBezTo>
                    <a:pt x="3351" y="6485"/>
                    <a:pt x="321" y="8980"/>
                    <a:pt x="24" y="12396"/>
                  </a:cubicBezTo>
                  <a:cubicBezTo>
                    <a:pt x="-273" y="15813"/>
                    <a:pt x="2252" y="18813"/>
                    <a:pt x="5638" y="19110"/>
                  </a:cubicBezTo>
                  <a:cubicBezTo>
                    <a:pt x="48952" y="23002"/>
                    <a:pt x="101861" y="18576"/>
                    <a:pt x="131836" y="15278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48DE888-C749-BC46-FB84-468DBD03727E}"/>
                </a:ext>
              </a:extLst>
            </p:cNvPr>
            <p:cNvSpPr/>
            <p:nvPr/>
          </p:nvSpPr>
          <p:spPr>
            <a:xfrm>
              <a:off x="3129967" y="3711251"/>
              <a:ext cx="384611" cy="398352"/>
            </a:xfrm>
            <a:custGeom>
              <a:avLst/>
              <a:gdLst>
                <a:gd name="connsiteX0" fmla="*/ 49073 w 384611"/>
                <a:gd name="connsiteY0" fmla="*/ 0 h 398352"/>
                <a:gd name="connsiteX1" fmla="*/ 299568 w 384611"/>
                <a:gd name="connsiteY1" fmla="*/ 148449 h 398352"/>
                <a:gd name="connsiteX2" fmla="*/ 378947 w 384611"/>
                <a:gd name="connsiteY2" fmla="*/ 379841 h 398352"/>
                <a:gd name="connsiteX3" fmla="*/ 66007 w 384611"/>
                <a:gd name="connsiteY3" fmla="*/ 278449 h 398352"/>
                <a:gd name="connsiteX4" fmla="*/ 49073 w 384611"/>
                <a:gd name="connsiteY4" fmla="*/ 0 h 39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611" h="398352">
                  <a:moveTo>
                    <a:pt x="49073" y="0"/>
                  </a:moveTo>
                  <a:cubicBezTo>
                    <a:pt x="49073" y="0"/>
                    <a:pt x="214247" y="37580"/>
                    <a:pt x="299568" y="148449"/>
                  </a:cubicBezTo>
                  <a:cubicBezTo>
                    <a:pt x="384888" y="259288"/>
                    <a:pt x="393325" y="322209"/>
                    <a:pt x="378947" y="379841"/>
                  </a:cubicBezTo>
                  <a:cubicBezTo>
                    <a:pt x="364568" y="437474"/>
                    <a:pt x="127382" y="348411"/>
                    <a:pt x="66007" y="278449"/>
                  </a:cubicBezTo>
                  <a:cubicBezTo>
                    <a:pt x="4631" y="208488"/>
                    <a:pt x="-37376" y="103293"/>
                    <a:pt x="49073" y="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F97B5CD-6025-329B-DFED-CF6DEDD339CD}"/>
                </a:ext>
              </a:extLst>
            </p:cNvPr>
            <p:cNvSpPr/>
            <p:nvPr/>
          </p:nvSpPr>
          <p:spPr>
            <a:xfrm>
              <a:off x="3133518" y="3693476"/>
              <a:ext cx="576522" cy="612032"/>
            </a:xfrm>
            <a:custGeom>
              <a:avLst/>
              <a:gdLst>
                <a:gd name="connsiteX0" fmla="*/ 72853 w 576522"/>
                <a:gd name="connsiteY0" fmla="*/ 604 h 612032"/>
                <a:gd name="connsiteX1" fmla="*/ 82003 w 576522"/>
                <a:gd name="connsiteY1" fmla="*/ 1852 h 612032"/>
                <a:gd name="connsiteX2" fmla="*/ 89043 w 576522"/>
                <a:gd name="connsiteY2" fmla="*/ 3010 h 612032"/>
                <a:gd name="connsiteX3" fmla="*/ 95223 w 576522"/>
                <a:gd name="connsiteY3" fmla="*/ 4169 h 612032"/>
                <a:gd name="connsiteX4" fmla="*/ 107135 w 576522"/>
                <a:gd name="connsiteY4" fmla="*/ 6664 h 612032"/>
                <a:gd name="connsiteX5" fmla="*/ 130307 w 576522"/>
                <a:gd name="connsiteY5" fmla="*/ 12160 h 612032"/>
                <a:gd name="connsiteX6" fmla="*/ 153063 w 576522"/>
                <a:gd name="connsiteY6" fmla="*/ 18280 h 612032"/>
                <a:gd name="connsiteX7" fmla="*/ 175522 w 576522"/>
                <a:gd name="connsiteY7" fmla="*/ 25024 h 612032"/>
                <a:gd name="connsiteX8" fmla="*/ 262833 w 576522"/>
                <a:gd name="connsiteY8" fmla="*/ 58296 h 612032"/>
                <a:gd name="connsiteX9" fmla="*/ 345539 w 576522"/>
                <a:gd name="connsiteY9" fmla="*/ 101966 h 612032"/>
                <a:gd name="connsiteX10" fmla="*/ 365324 w 576522"/>
                <a:gd name="connsiteY10" fmla="*/ 114533 h 612032"/>
                <a:gd name="connsiteX11" fmla="*/ 384456 w 576522"/>
                <a:gd name="connsiteY11" fmla="*/ 128198 h 612032"/>
                <a:gd name="connsiteX12" fmla="*/ 393962 w 576522"/>
                <a:gd name="connsiteY12" fmla="*/ 135031 h 612032"/>
                <a:gd name="connsiteX13" fmla="*/ 403112 w 576522"/>
                <a:gd name="connsiteY13" fmla="*/ 142487 h 612032"/>
                <a:gd name="connsiteX14" fmla="*/ 421263 w 576522"/>
                <a:gd name="connsiteY14" fmla="*/ 157371 h 612032"/>
                <a:gd name="connsiteX15" fmla="*/ 429552 w 576522"/>
                <a:gd name="connsiteY15" fmla="*/ 203982 h 612032"/>
                <a:gd name="connsiteX16" fmla="*/ 379732 w 576522"/>
                <a:gd name="connsiteY16" fmla="*/ 216905 h 612032"/>
                <a:gd name="connsiteX17" fmla="*/ 377237 w 576522"/>
                <a:gd name="connsiteY17" fmla="*/ 215449 h 612032"/>
                <a:gd name="connsiteX18" fmla="*/ 359799 w 576522"/>
                <a:gd name="connsiteY18" fmla="*/ 205200 h 612032"/>
                <a:gd name="connsiteX19" fmla="*/ 351124 w 576522"/>
                <a:gd name="connsiteY19" fmla="*/ 200091 h 612032"/>
                <a:gd name="connsiteX20" fmla="*/ 342063 w 576522"/>
                <a:gd name="connsiteY20" fmla="*/ 195515 h 612032"/>
                <a:gd name="connsiteX21" fmla="*/ 324031 w 576522"/>
                <a:gd name="connsiteY21" fmla="*/ 186395 h 612032"/>
                <a:gd name="connsiteX22" fmla="*/ 311256 w 576522"/>
                <a:gd name="connsiteY22" fmla="*/ 180810 h 612032"/>
                <a:gd name="connsiteX23" fmla="*/ 324209 w 576522"/>
                <a:gd name="connsiteY23" fmla="*/ 193525 h 612032"/>
                <a:gd name="connsiteX24" fmla="*/ 353619 w 576522"/>
                <a:gd name="connsiteY24" fmla="*/ 220292 h 612032"/>
                <a:gd name="connsiteX25" fmla="*/ 416451 w 576522"/>
                <a:gd name="connsiteY25" fmla="*/ 270081 h 612032"/>
                <a:gd name="connsiteX26" fmla="*/ 449545 w 576522"/>
                <a:gd name="connsiteY26" fmla="*/ 292927 h 612032"/>
                <a:gd name="connsiteX27" fmla="*/ 466568 w 576522"/>
                <a:gd name="connsiteY27" fmla="*/ 303621 h 612032"/>
                <a:gd name="connsiteX28" fmla="*/ 475123 w 576522"/>
                <a:gd name="connsiteY28" fmla="*/ 308969 h 612032"/>
                <a:gd name="connsiteX29" fmla="*/ 483828 w 576522"/>
                <a:gd name="connsiteY29" fmla="*/ 313960 h 612032"/>
                <a:gd name="connsiteX30" fmla="*/ 555483 w 576522"/>
                <a:gd name="connsiteY30" fmla="*/ 350411 h 612032"/>
                <a:gd name="connsiteX31" fmla="*/ 556938 w 576522"/>
                <a:gd name="connsiteY31" fmla="*/ 351064 h 612032"/>
                <a:gd name="connsiteX32" fmla="*/ 575476 w 576522"/>
                <a:gd name="connsiteY32" fmla="*/ 389773 h 612032"/>
                <a:gd name="connsiteX33" fmla="*/ 534806 w 576522"/>
                <a:gd name="connsiteY33" fmla="*/ 413956 h 612032"/>
                <a:gd name="connsiteX34" fmla="*/ 449515 w 576522"/>
                <a:gd name="connsiteY34" fmla="*/ 388080 h 612032"/>
                <a:gd name="connsiteX35" fmla="*/ 438999 w 576522"/>
                <a:gd name="connsiteY35" fmla="*/ 384307 h 612032"/>
                <a:gd name="connsiteX36" fmla="*/ 428661 w 576522"/>
                <a:gd name="connsiteY36" fmla="*/ 380178 h 612032"/>
                <a:gd name="connsiteX37" fmla="*/ 421442 w 576522"/>
                <a:gd name="connsiteY37" fmla="*/ 377237 h 612032"/>
                <a:gd name="connsiteX38" fmla="*/ 426225 w 576522"/>
                <a:gd name="connsiteY38" fmla="*/ 380802 h 612032"/>
                <a:gd name="connsiteX39" fmla="*/ 442920 w 576522"/>
                <a:gd name="connsiteY39" fmla="*/ 392447 h 612032"/>
                <a:gd name="connsiteX40" fmla="*/ 451298 w 576522"/>
                <a:gd name="connsiteY40" fmla="*/ 398270 h 612032"/>
                <a:gd name="connsiteX41" fmla="*/ 459854 w 576522"/>
                <a:gd name="connsiteY41" fmla="*/ 403736 h 612032"/>
                <a:gd name="connsiteX42" fmla="*/ 530409 w 576522"/>
                <a:gd name="connsiteY42" fmla="*/ 444287 h 612032"/>
                <a:gd name="connsiteX43" fmla="*/ 531776 w 576522"/>
                <a:gd name="connsiteY43" fmla="*/ 445000 h 612032"/>
                <a:gd name="connsiteX44" fmla="*/ 548263 w 576522"/>
                <a:gd name="connsiteY44" fmla="*/ 484689 h 612032"/>
                <a:gd name="connsiteX45" fmla="*/ 506346 w 576522"/>
                <a:gd name="connsiteY45" fmla="*/ 506643 h 612032"/>
                <a:gd name="connsiteX46" fmla="*/ 421828 w 576522"/>
                <a:gd name="connsiteY46" fmla="*/ 476044 h 612032"/>
                <a:gd name="connsiteX47" fmla="*/ 411905 w 576522"/>
                <a:gd name="connsiteY47" fmla="*/ 471885 h 612032"/>
                <a:gd name="connsiteX48" fmla="*/ 417045 w 576522"/>
                <a:gd name="connsiteY48" fmla="*/ 476074 h 612032"/>
                <a:gd name="connsiteX49" fmla="*/ 433652 w 576522"/>
                <a:gd name="connsiteY49" fmla="*/ 488225 h 612032"/>
                <a:gd name="connsiteX50" fmla="*/ 441999 w 576522"/>
                <a:gd name="connsiteY50" fmla="*/ 494315 h 612032"/>
                <a:gd name="connsiteX51" fmla="*/ 450644 w 576522"/>
                <a:gd name="connsiteY51" fmla="*/ 499840 h 612032"/>
                <a:gd name="connsiteX52" fmla="*/ 468023 w 576522"/>
                <a:gd name="connsiteY52" fmla="*/ 510921 h 612032"/>
                <a:gd name="connsiteX53" fmla="*/ 470222 w 576522"/>
                <a:gd name="connsiteY53" fmla="*/ 512317 h 612032"/>
                <a:gd name="connsiteX54" fmla="*/ 483055 w 576522"/>
                <a:gd name="connsiteY54" fmla="*/ 553403 h 612032"/>
                <a:gd name="connsiteX55" fmla="*/ 439326 w 576522"/>
                <a:gd name="connsiteY55" fmla="*/ 571257 h 612032"/>
                <a:gd name="connsiteX56" fmla="*/ 417580 w 576522"/>
                <a:gd name="connsiteY56" fmla="*/ 562137 h 612032"/>
                <a:gd name="connsiteX57" fmla="*/ 406677 w 576522"/>
                <a:gd name="connsiteY57" fmla="*/ 557503 h 612032"/>
                <a:gd name="connsiteX58" fmla="*/ 396131 w 576522"/>
                <a:gd name="connsiteY58" fmla="*/ 552304 h 612032"/>
                <a:gd name="connsiteX59" fmla="*/ 374979 w 576522"/>
                <a:gd name="connsiteY59" fmla="*/ 541728 h 612032"/>
                <a:gd name="connsiteX60" fmla="*/ 354481 w 576522"/>
                <a:gd name="connsiteY60" fmla="*/ 530112 h 612032"/>
                <a:gd name="connsiteX61" fmla="*/ 322753 w 576522"/>
                <a:gd name="connsiteY61" fmla="*/ 510357 h 612032"/>
                <a:gd name="connsiteX62" fmla="*/ 336359 w 576522"/>
                <a:gd name="connsiteY62" fmla="*/ 521111 h 612032"/>
                <a:gd name="connsiteX63" fmla="*/ 346014 w 576522"/>
                <a:gd name="connsiteY63" fmla="*/ 528746 h 612032"/>
                <a:gd name="connsiteX64" fmla="*/ 356204 w 576522"/>
                <a:gd name="connsiteY64" fmla="*/ 535519 h 612032"/>
                <a:gd name="connsiteX65" fmla="*/ 376643 w 576522"/>
                <a:gd name="connsiteY65" fmla="*/ 549214 h 612032"/>
                <a:gd name="connsiteX66" fmla="*/ 379257 w 576522"/>
                <a:gd name="connsiteY66" fmla="*/ 550967 h 612032"/>
                <a:gd name="connsiteX67" fmla="*/ 390754 w 576522"/>
                <a:gd name="connsiteY67" fmla="*/ 593093 h 612032"/>
                <a:gd name="connsiteX68" fmla="*/ 346281 w 576522"/>
                <a:gd name="connsiteY68" fmla="*/ 608748 h 612032"/>
                <a:gd name="connsiteX69" fmla="*/ 320733 w 576522"/>
                <a:gd name="connsiteY69" fmla="*/ 596509 h 612032"/>
                <a:gd name="connsiteX70" fmla="*/ 307929 w 576522"/>
                <a:gd name="connsiteY70" fmla="*/ 590300 h 612032"/>
                <a:gd name="connsiteX71" fmla="*/ 295660 w 576522"/>
                <a:gd name="connsiteY71" fmla="*/ 583200 h 612032"/>
                <a:gd name="connsiteX72" fmla="*/ 271121 w 576522"/>
                <a:gd name="connsiteY72" fmla="*/ 568821 h 612032"/>
                <a:gd name="connsiteX73" fmla="*/ 247712 w 576522"/>
                <a:gd name="connsiteY73" fmla="*/ 552809 h 612032"/>
                <a:gd name="connsiteX74" fmla="*/ 236066 w 576522"/>
                <a:gd name="connsiteY74" fmla="*/ 544639 h 612032"/>
                <a:gd name="connsiteX75" fmla="*/ 224926 w 576522"/>
                <a:gd name="connsiteY75" fmla="*/ 535876 h 612032"/>
                <a:gd name="connsiteX76" fmla="*/ 202794 w 576522"/>
                <a:gd name="connsiteY76" fmla="*/ 518051 h 612032"/>
                <a:gd name="connsiteX77" fmla="*/ 181583 w 576522"/>
                <a:gd name="connsiteY77" fmla="*/ 499187 h 612032"/>
                <a:gd name="connsiteX78" fmla="*/ 161262 w 576522"/>
                <a:gd name="connsiteY78" fmla="*/ 479401 h 612032"/>
                <a:gd name="connsiteX79" fmla="*/ 87439 w 576522"/>
                <a:gd name="connsiteY79" fmla="*/ 393339 h 612032"/>
                <a:gd name="connsiteX80" fmla="*/ 70952 w 576522"/>
                <a:gd name="connsiteY80" fmla="*/ 370137 h 612032"/>
                <a:gd name="connsiteX81" fmla="*/ 55266 w 576522"/>
                <a:gd name="connsiteY81" fmla="*/ 346252 h 612032"/>
                <a:gd name="connsiteX82" fmla="*/ 40323 w 576522"/>
                <a:gd name="connsiteY82" fmla="*/ 321535 h 612032"/>
                <a:gd name="connsiteX83" fmla="*/ 33104 w 576522"/>
                <a:gd name="connsiteY83" fmla="*/ 308672 h 612032"/>
                <a:gd name="connsiteX84" fmla="*/ 29509 w 576522"/>
                <a:gd name="connsiteY84" fmla="*/ 301928 h 612032"/>
                <a:gd name="connsiteX85" fmla="*/ 25677 w 576522"/>
                <a:gd name="connsiteY85" fmla="*/ 294204 h 612032"/>
                <a:gd name="connsiteX86" fmla="*/ 22201 w 576522"/>
                <a:gd name="connsiteY86" fmla="*/ 286718 h 612032"/>
                <a:gd name="connsiteX87" fmla="*/ 17894 w 576522"/>
                <a:gd name="connsiteY87" fmla="*/ 273617 h 612032"/>
                <a:gd name="connsiteX88" fmla="*/ 66852 w 576522"/>
                <a:gd name="connsiteY88" fmla="*/ 197803 h 612032"/>
                <a:gd name="connsiteX89" fmla="*/ 142666 w 576522"/>
                <a:gd name="connsiteY89" fmla="*/ 246761 h 612032"/>
                <a:gd name="connsiteX90" fmla="*/ 143943 w 576522"/>
                <a:gd name="connsiteY90" fmla="*/ 250771 h 612032"/>
                <a:gd name="connsiteX91" fmla="*/ 161738 w 576522"/>
                <a:gd name="connsiteY91" fmla="*/ 239869 h 612032"/>
                <a:gd name="connsiteX92" fmla="*/ 182236 w 576522"/>
                <a:gd name="connsiteY92" fmla="*/ 235353 h 612032"/>
                <a:gd name="connsiteX93" fmla="*/ 187673 w 576522"/>
                <a:gd name="connsiteY93" fmla="*/ 230897 h 612032"/>
                <a:gd name="connsiteX94" fmla="*/ 208349 w 576522"/>
                <a:gd name="connsiteY94" fmla="*/ 152558 h 612032"/>
                <a:gd name="connsiteX95" fmla="*/ 215063 w 576522"/>
                <a:gd name="connsiteY95" fmla="*/ 148340 h 612032"/>
                <a:gd name="connsiteX96" fmla="*/ 149112 w 576522"/>
                <a:gd name="connsiteY96" fmla="*/ 134823 h 612032"/>
                <a:gd name="connsiteX97" fmla="*/ 129030 w 576522"/>
                <a:gd name="connsiteY97" fmla="*/ 132030 h 612032"/>
                <a:gd name="connsiteX98" fmla="*/ 109007 w 576522"/>
                <a:gd name="connsiteY98" fmla="*/ 129832 h 612032"/>
                <a:gd name="connsiteX99" fmla="*/ 89192 w 576522"/>
                <a:gd name="connsiteY99" fmla="*/ 128258 h 612032"/>
                <a:gd name="connsiteX100" fmla="*/ 79537 w 576522"/>
                <a:gd name="connsiteY100" fmla="*/ 127753 h 612032"/>
                <a:gd name="connsiteX101" fmla="*/ 74903 w 576522"/>
                <a:gd name="connsiteY101" fmla="*/ 127604 h 612032"/>
                <a:gd name="connsiteX102" fmla="*/ 71100 w 576522"/>
                <a:gd name="connsiteY102" fmla="*/ 127604 h 612032"/>
                <a:gd name="connsiteX103" fmla="*/ 55296 w 576522"/>
                <a:gd name="connsiteY103" fmla="*/ 127396 h 612032"/>
                <a:gd name="connsiteX104" fmla="*/ 604 w 576522"/>
                <a:gd name="connsiteY104" fmla="*/ 55266 h 612032"/>
                <a:gd name="connsiteX105" fmla="*/ 72853 w 576522"/>
                <a:gd name="connsiteY105" fmla="*/ 604 h 612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576522" h="612032">
                  <a:moveTo>
                    <a:pt x="72853" y="604"/>
                  </a:moveTo>
                  <a:lnTo>
                    <a:pt x="82003" y="1852"/>
                  </a:lnTo>
                  <a:cubicBezTo>
                    <a:pt x="84944" y="2267"/>
                    <a:pt x="86934" y="2624"/>
                    <a:pt x="89043" y="3010"/>
                  </a:cubicBezTo>
                  <a:cubicBezTo>
                    <a:pt x="91212" y="3367"/>
                    <a:pt x="93262" y="3783"/>
                    <a:pt x="95223" y="4169"/>
                  </a:cubicBezTo>
                  <a:cubicBezTo>
                    <a:pt x="99233" y="4971"/>
                    <a:pt x="103274" y="5773"/>
                    <a:pt x="107135" y="6664"/>
                  </a:cubicBezTo>
                  <a:cubicBezTo>
                    <a:pt x="114978" y="8358"/>
                    <a:pt x="122672" y="10229"/>
                    <a:pt x="130307" y="12160"/>
                  </a:cubicBezTo>
                  <a:cubicBezTo>
                    <a:pt x="137972" y="14062"/>
                    <a:pt x="145488" y="16260"/>
                    <a:pt x="153063" y="18280"/>
                  </a:cubicBezTo>
                  <a:lnTo>
                    <a:pt x="175522" y="25024"/>
                  </a:lnTo>
                  <a:cubicBezTo>
                    <a:pt x="205289" y="34441"/>
                    <a:pt x="234403" y="45581"/>
                    <a:pt x="262833" y="58296"/>
                  </a:cubicBezTo>
                  <a:cubicBezTo>
                    <a:pt x="291322" y="70803"/>
                    <a:pt x="318951" y="85568"/>
                    <a:pt x="345539" y="101966"/>
                  </a:cubicBezTo>
                  <a:lnTo>
                    <a:pt x="365324" y="114533"/>
                  </a:lnTo>
                  <a:lnTo>
                    <a:pt x="384456" y="128198"/>
                  </a:lnTo>
                  <a:lnTo>
                    <a:pt x="393962" y="135031"/>
                  </a:lnTo>
                  <a:lnTo>
                    <a:pt x="403112" y="142487"/>
                  </a:lnTo>
                  <a:lnTo>
                    <a:pt x="421263" y="157371"/>
                  </a:lnTo>
                  <a:cubicBezTo>
                    <a:pt x="434900" y="168541"/>
                    <a:pt x="438791" y="188297"/>
                    <a:pt x="429552" y="203982"/>
                  </a:cubicBezTo>
                  <a:cubicBezTo>
                    <a:pt x="419362" y="221302"/>
                    <a:pt x="397052" y="227095"/>
                    <a:pt x="379732" y="216905"/>
                  </a:cubicBezTo>
                  <a:lnTo>
                    <a:pt x="377237" y="215449"/>
                  </a:lnTo>
                  <a:lnTo>
                    <a:pt x="359799" y="205200"/>
                  </a:lnTo>
                  <a:lnTo>
                    <a:pt x="351124" y="200091"/>
                  </a:lnTo>
                  <a:lnTo>
                    <a:pt x="342063" y="195515"/>
                  </a:lnTo>
                  <a:lnTo>
                    <a:pt x="324031" y="186395"/>
                  </a:lnTo>
                  <a:lnTo>
                    <a:pt x="311256" y="180810"/>
                  </a:lnTo>
                  <a:cubicBezTo>
                    <a:pt x="315475" y="185088"/>
                    <a:pt x="319842" y="189277"/>
                    <a:pt x="324209" y="193525"/>
                  </a:cubicBezTo>
                  <a:cubicBezTo>
                    <a:pt x="333745" y="202616"/>
                    <a:pt x="343578" y="211528"/>
                    <a:pt x="353619" y="220292"/>
                  </a:cubicBezTo>
                  <a:cubicBezTo>
                    <a:pt x="373702" y="237819"/>
                    <a:pt x="394765" y="254396"/>
                    <a:pt x="416451" y="270081"/>
                  </a:cubicBezTo>
                  <a:cubicBezTo>
                    <a:pt x="427235" y="278103"/>
                    <a:pt x="438405" y="285381"/>
                    <a:pt x="449545" y="292927"/>
                  </a:cubicBezTo>
                  <a:lnTo>
                    <a:pt x="466568" y="303621"/>
                  </a:lnTo>
                  <a:lnTo>
                    <a:pt x="475123" y="308969"/>
                  </a:lnTo>
                  <a:lnTo>
                    <a:pt x="483828" y="313960"/>
                  </a:lnTo>
                  <a:cubicBezTo>
                    <a:pt x="506881" y="327803"/>
                    <a:pt x="531004" y="339271"/>
                    <a:pt x="555483" y="350411"/>
                  </a:cubicBezTo>
                  <a:lnTo>
                    <a:pt x="556938" y="351064"/>
                  </a:lnTo>
                  <a:cubicBezTo>
                    <a:pt x="571406" y="357630"/>
                    <a:pt x="579546" y="373821"/>
                    <a:pt x="575476" y="389773"/>
                  </a:cubicBezTo>
                  <a:cubicBezTo>
                    <a:pt x="570930" y="407687"/>
                    <a:pt x="552690" y="418501"/>
                    <a:pt x="534806" y="413956"/>
                  </a:cubicBezTo>
                  <a:cubicBezTo>
                    <a:pt x="506079" y="406648"/>
                    <a:pt x="477262" y="398626"/>
                    <a:pt x="449515" y="388080"/>
                  </a:cubicBezTo>
                  <a:lnTo>
                    <a:pt x="438999" y="384307"/>
                  </a:lnTo>
                  <a:lnTo>
                    <a:pt x="428661" y="380178"/>
                  </a:lnTo>
                  <a:lnTo>
                    <a:pt x="421442" y="377237"/>
                  </a:lnTo>
                  <a:cubicBezTo>
                    <a:pt x="423046" y="378425"/>
                    <a:pt x="424620" y="379614"/>
                    <a:pt x="426225" y="380802"/>
                  </a:cubicBezTo>
                  <a:lnTo>
                    <a:pt x="442920" y="392447"/>
                  </a:lnTo>
                  <a:lnTo>
                    <a:pt x="451298" y="398270"/>
                  </a:lnTo>
                  <a:lnTo>
                    <a:pt x="459854" y="403736"/>
                  </a:lnTo>
                  <a:cubicBezTo>
                    <a:pt x="482491" y="418857"/>
                    <a:pt x="506257" y="431750"/>
                    <a:pt x="530409" y="444287"/>
                  </a:cubicBezTo>
                  <a:lnTo>
                    <a:pt x="531776" y="445000"/>
                  </a:lnTo>
                  <a:cubicBezTo>
                    <a:pt x="545917" y="452338"/>
                    <a:pt x="553195" y="468944"/>
                    <a:pt x="548263" y="484689"/>
                  </a:cubicBezTo>
                  <a:cubicBezTo>
                    <a:pt x="542738" y="502336"/>
                    <a:pt x="523963" y="512139"/>
                    <a:pt x="506346" y="506643"/>
                  </a:cubicBezTo>
                  <a:cubicBezTo>
                    <a:pt x="477827" y="497731"/>
                    <a:pt x="449218" y="488106"/>
                    <a:pt x="421828" y="476044"/>
                  </a:cubicBezTo>
                  <a:lnTo>
                    <a:pt x="411905" y="471885"/>
                  </a:lnTo>
                  <a:lnTo>
                    <a:pt x="417045" y="476074"/>
                  </a:lnTo>
                  <a:lnTo>
                    <a:pt x="433652" y="488225"/>
                  </a:lnTo>
                  <a:lnTo>
                    <a:pt x="441999" y="494315"/>
                  </a:lnTo>
                  <a:lnTo>
                    <a:pt x="450644" y="499840"/>
                  </a:lnTo>
                  <a:lnTo>
                    <a:pt x="468023" y="510921"/>
                  </a:lnTo>
                  <a:lnTo>
                    <a:pt x="470222" y="512317"/>
                  </a:lnTo>
                  <a:cubicBezTo>
                    <a:pt x="483679" y="520903"/>
                    <a:pt x="489443" y="538163"/>
                    <a:pt x="483055" y="553403"/>
                  </a:cubicBezTo>
                  <a:cubicBezTo>
                    <a:pt x="475926" y="570396"/>
                    <a:pt x="456348" y="578417"/>
                    <a:pt x="439326" y="571257"/>
                  </a:cubicBezTo>
                  <a:lnTo>
                    <a:pt x="417580" y="562137"/>
                  </a:lnTo>
                  <a:lnTo>
                    <a:pt x="406677" y="557503"/>
                  </a:lnTo>
                  <a:lnTo>
                    <a:pt x="396131" y="552304"/>
                  </a:lnTo>
                  <a:lnTo>
                    <a:pt x="374979" y="541728"/>
                  </a:lnTo>
                  <a:lnTo>
                    <a:pt x="354481" y="530112"/>
                  </a:lnTo>
                  <a:cubicBezTo>
                    <a:pt x="343727" y="523814"/>
                    <a:pt x="333180" y="517160"/>
                    <a:pt x="322753" y="510357"/>
                  </a:cubicBezTo>
                  <a:lnTo>
                    <a:pt x="336359" y="521111"/>
                  </a:lnTo>
                  <a:lnTo>
                    <a:pt x="346014" y="528746"/>
                  </a:lnTo>
                  <a:lnTo>
                    <a:pt x="356204" y="535519"/>
                  </a:lnTo>
                  <a:lnTo>
                    <a:pt x="376643" y="549214"/>
                  </a:lnTo>
                  <a:lnTo>
                    <a:pt x="379257" y="550967"/>
                  </a:lnTo>
                  <a:cubicBezTo>
                    <a:pt x="392833" y="560028"/>
                    <a:pt x="398032" y="577941"/>
                    <a:pt x="390754" y="593093"/>
                  </a:cubicBezTo>
                  <a:cubicBezTo>
                    <a:pt x="382792" y="609699"/>
                    <a:pt x="362888" y="616710"/>
                    <a:pt x="346281" y="608748"/>
                  </a:cubicBezTo>
                  <a:lnTo>
                    <a:pt x="320733" y="596509"/>
                  </a:lnTo>
                  <a:lnTo>
                    <a:pt x="307929" y="590300"/>
                  </a:lnTo>
                  <a:lnTo>
                    <a:pt x="295660" y="583200"/>
                  </a:lnTo>
                  <a:lnTo>
                    <a:pt x="271121" y="568821"/>
                  </a:lnTo>
                  <a:lnTo>
                    <a:pt x="247712" y="552809"/>
                  </a:lnTo>
                  <a:cubicBezTo>
                    <a:pt x="243850" y="550076"/>
                    <a:pt x="239780" y="547521"/>
                    <a:pt x="236066" y="544639"/>
                  </a:cubicBezTo>
                  <a:lnTo>
                    <a:pt x="224926" y="535876"/>
                  </a:lnTo>
                  <a:cubicBezTo>
                    <a:pt x="217588" y="529934"/>
                    <a:pt x="209835" y="524319"/>
                    <a:pt x="202794" y="518051"/>
                  </a:cubicBezTo>
                  <a:lnTo>
                    <a:pt x="181583" y="499187"/>
                  </a:lnTo>
                  <a:cubicBezTo>
                    <a:pt x="174483" y="492888"/>
                    <a:pt x="168066" y="486026"/>
                    <a:pt x="161262" y="479401"/>
                  </a:cubicBezTo>
                  <a:cubicBezTo>
                    <a:pt x="134645" y="452575"/>
                    <a:pt x="109928" y="423818"/>
                    <a:pt x="87439" y="393339"/>
                  </a:cubicBezTo>
                  <a:lnTo>
                    <a:pt x="70952" y="370137"/>
                  </a:lnTo>
                  <a:cubicBezTo>
                    <a:pt x="65723" y="362175"/>
                    <a:pt x="60286" y="354392"/>
                    <a:pt x="55266" y="346252"/>
                  </a:cubicBezTo>
                  <a:cubicBezTo>
                    <a:pt x="50186" y="338171"/>
                    <a:pt x="45136" y="329972"/>
                    <a:pt x="40323" y="321535"/>
                  </a:cubicBezTo>
                  <a:cubicBezTo>
                    <a:pt x="37857" y="317406"/>
                    <a:pt x="35510" y="312979"/>
                    <a:pt x="33104" y="308672"/>
                  </a:cubicBezTo>
                  <a:cubicBezTo>
                    <a:pt x="31916" y="306533"/>
                    <a:pt x="30727" y="304275"/>
                    <a:pt x="29509" y="301928"/>
                  </a:cubicBezTo>
                  <a:cubicBezTo>
                    <a:pt x="28321" y="299641"/>
                    <a:pt x="27163" y="297442"/>
                    <a:pt x="25677" y="294204"/>
                  </a:cubicBezTo>
                  <a:lnTo>
                    <a:pt x="22201" y="286718"/>
                  </a:lnTo>
                  <a:cubicBezTo>
                    <a:pt x="20330" y="282618"/>
                    <a:pt x="18874" y="278222"/>
                    <a:pt x="17894" y="273617"/>
                  </a:cubicBezTo>
                  <a:cubicBezTo>
                    <a:pt x="10496" y="239156"/>
                    <a:pt x="32421" y="205230"/>
                    <a:pt x="66852" y="197803"/>
                  </a:cubicBezTo>
                  <a:cubicBezTo>
                    <a:pt x="101313" y="190406"/>
                    <a:pt x="135239" y="212330"/>
                    <a:pt x="142666" y="246761"/>
                  </a:cubicBezTo>
                  <a:cubicBezTo>
                    <a:pt x="142844" y="247533"/>
                    <a:pt x="143379" y="249168"/>
                    <a:pt x="143943" y="250771"/>
                  </a:cubicBezTo>
                  <a:cubicBezTo>
                    <a:pt x="149112" y="246315"/>
                    <a:pt x="155054" y="242573"/>
                    <a:pt x="161738" y="239869"/>
                  </a:cubicBezTo>
                  <a:cubicBezTo>
                    <a:pt x="168452" y="237166"/>
                    <a:pt x="175374" y="235710"/>
                    <a:pt x="182236" y="235353"/>
                  </a:cubicBezTo>
                  <a:cubicBezTo>
                    <a:pt x="183959" y="233779"/>
                    <a:pt x="185771" y="232293"/>
                    <a:pt x="187673" y="230897"/>
                  </a:cubicBezTo>
                  <a:cubicBezTo>
                    <a:pt x="175314" y="203744"/>
                    <a:pt x="183306" y="170769"/>
                    <a:pt x="208349" y="152558"/>
                  </a:cubicBezTo>
                  <a:cubicBezTo>
                    <a:pt x="210518" y="150984"/>
                    <a:pt x="212776" y="149617"/>
                    <a:pt x="215063" y="148340"/>
                  </a:cubicBezTo>
                  <a:cubicBezTo>
                    <a:pt x="193287" y="142814"/>
                    <a:pt x="171274" y="138239"/>
                    <a:pt x="149112" y="134823"/>
                  </a:cubicBezTo>
                  <a:lnTo>
                    <a:pt x="129030" y="132030"/>
                  </a:lnTo>
                  <a:cubicBezTo>
                    <a:pt x="122346" y="131317"/>
                    <a:pt x="115661" y="130426"/>
                    <a:pt x="109007" y="129832"/>
                  </a:cubicBezTo>
                  <a:cubicBezTo>
                    <a:pt x="102352" y="129208"/>
                    <a:pt x="95728" y="128644"/>
                    <a:pt x="89192" y="128258"/>
                  </a:cubicBezTo>
                  <a:cubicBezTo>
                    <a:pt x="85894" y="128020"/>
                    <a:pt x="82716" y="127901"/>
                    <a:pt x="79537" y="127753"/>
                  </a:cubicBezTo>
                  <a:cubicBezTo>
                    <a:pt x="77903" y="127663"/>
                    <a:pt x="76358" y="127634"/>
                    <a:pt x="74903" y="127604"/>
                  </a:cubicBezTo>
                  <a:cubicBezTo>
                    <a:pt x="73387" y="127574"/>
                    <a:pt x="71783" y="127545"/>
                    <a:pt x="71100" y="127604"/>
                  </a:cubicBezTo>
                  <a:cubicBezTo>
                    <a:pt x="66050" y="128139"/>
                    <a:pt x="60554" y="128109"/>
                    <a:pt x="55296" y="127396"/>
                  </a:cubicBezTo>
                  <a:cubicBezTo>
                    <a:pt x="20270" y="122583"/>
                    <a:pt x="-4209" y="90291"/>
                    <a:pt x="604" y="55266"/>
                  </a:cubicBezTo>
                  <a:cubicBezTo>
                    <a:pt x="5535" y="20270"/>
                    <a:pt x="37828" y="-4209"/>
                    <a:pt x="72853" y="604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8B283F2-5BAF-5305-6B31-953B3BFCA899}"/>
                </a:ext>
              </a:extLst>
            </p:cNvPr>
            <p:cNvSpPr/>
            <p:nvPr/>
          </p:nvSpPr>
          <p:spPr>
            <a:xfrm>
              <a:off x="3314715" y="4090507"/>
              <a:ext cx="143142" cy="118097"/>
            </a:xfrm>
            <a:custGeom>
              <a:avLst/>
              <a:gdLst>
                <a:gd name="connsiteX0" fmla="*/ 831 w 143142"/>
                <a:gd name="connsiteY0" fmla="*/ 9290 h 118097"/>
                <a:gd name="connsiteX1" fmla="*/ 1544 w 143142"/>
                <a:gd name="connsiteY1" fmla="*/ 10300 h 118097"/>
                <a:gd name="connsiteX2" fmla="*/ 133921 w 143142"/>
                <a:gd name="connsiteY2" fmla="*/ 117307 h 118097"/>
                <a:gd name="connsiteX3" fmla="*/ 142358 w 143142"/>
                <a:gd name="connsiteY3" fmla="*/ 114930 h 118097"/>
                <a:gd name="connsiteX4" fmla="*/ 139982 w 143142"/>
                <a:gd name="connsiteY4" fmla="*/ 106493 h 118097"/>
                <a:gd name="connsiteX5" fmla="*/ 10843 w 143142"/>
                <a:gd name="connsiteY5" fmla="*/ 2100 h 118097"/>
                <a:gd name="connsiteX6" fmla="*/ 2109 w 143142"/>
                <a:gd name="connsiteY6" fmla="*/ 1536 h 118097"/>
                <a:gd name="connsiteX7" fmla="*/ 831 w 143142"/>
                <a:gd name="connsiteY7" fmla="*/ 9290 h 11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142" h="118097">
                  <a:moveTo>
                    <a:pt x="831" y="9290"/>
                  </a:moveTo>
                  <a:cubicBezTo>
                    <a:pt x="1039" y="9646"/>
                    <a:pt x="1277" y="9973"/>
                    <a:pt x="1544" y="10300"/>
                  </a:cubicBezTo>
                  <a:cubicBezTo>
                    <a:pt x="57810" y="74231"/>
                    <a:pt x="133149" y="116891"/>
                    <a:pt x="133921" y="117307"/>
                  </a:cubicBezTo>
                  <a:cubicBezTo>
                    <a:pt x="136892" y="118970"/>
                    <a:pt x="140665" y="117930"/>
                    <a:pt x="142358" y="114930"/>
                  </a:cubicBezTo>
                  <a:cubicBezTo>
                    <a:pt x="144022" y="111929"/>
                    <a:pt x="142952" y="108186"/>
                    <a:pt x="139982" y="106493"/>
                  </a:cubicBezTo>
                  <a:cubicBezTo>
                    <a:pt x="139239" y="106077"/>
                    <a:pt x="65683" y="64397"/>
                    <a:pt x="10843" y="2100"/>
                  </a:cubicBezTo>
                  <a:cubicBezTo>
                    <a:pt x="8585" y="-454"/>
                    <a:pt x="4663" y="-722"/>
                    <a:pt x="2109" y="1536"/>
                  </a:cubicBezTo>
                  <a:cubicBezTo>
                    <a:pt x="-149" y="3526"/>
                    <a:pt x="-625" y="6764"/>
                    <a:pt x="831" y="929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2F1793E-909E-8F29-F47F-25A220FEE53B}"/>
                </a:ext>
              </a:extLst>
            </p:cNvPr>
            <p:cNvSpPr/>
            <p:nvPr/>
          </p:nvSpPr>
          <p:spPr>
            <a:xfrm>
              <a:off x="3387303" y="4054626"/>
              <a:ext cx="165215" cy="111175"/>
            </a:xfrm>
            <a:custGeom>
              <a:avLst/>
              <a:gdLst>
                <a:gd name="connsiteX0" fmla="*/ 819 w 165215"/>
                <a:gd name="connsiteY0" fmla="*/ 9313 h 111175"/>
                <a:gd name="connsiteX1" fmla="*/ 2334 w 165215"/>
                <a:gd name="connsiteY1" fmla="*/ 11066 h 111175"/>
                <a:gd name="connsiteX2" fmla="*/ 156308 w 165215"/>
                <a:gd name="connsiteY2" fmla="*/ 110557 h 111175"/>
                <a:gd name="connsiteX3" fmla="*/ 164597 w 165215"/>
                <a:gd name="connsiteY3" fmla="*/ 107675 h 111175"/>
                <a:gd name="connsiteX4" fmla="*/ 161715 w 165215"/>
                <a:gd name="connsiteY4" fmla="*/ 99387 h 111175"/>
                <a:gd name="connsiteX5" fmla="*/ 10028 w 165215"/>
                <a:gd name="connsiteY5" fmla="*/ 1352 h 111175"/>
                <a:gd name="connsiteX6" fmla="*/ 1324 w 165215"/>
                <a:gd name="connsiteY6" fmla="*/ 2362 h 111175"/>
                <a:gd name="connsiteX7" fmla="*/ 819 w 165215"/>
                <a:gd name="connsiteY7" fmla="*/ 9313 h 1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215" h="111175">
                  <a:moveTo>
                    <a:pt x="819" y="9313"/>
                  </a:moveTo>
                  <a:cubicBezTo>
                    <a:pt x="1205" y="9967"/>
                    <a:pt x="1710" y="10561"/>
                    <a:pt x="2334" y="11066"/>
                  </a:cubicBezTo>
                  <a:cubicBezTo>
                    <a:pt x="81594" y="74046"/>
                    <a:pt x="155595" y="110200"/>
                    <a:pt x="156308" y="110557"/>
                  </a:cubicBezTo>
                  <a:cubicBezTo>
                    <a:pt x="159398" y="112042"/>
                    <a:pt x="163082" y="110765"/>
                    <a:pt x="164597" y="107675"/>
                  </a:cubicBezTo>
                  <a:cubicBezTo>
                    <a:pt x="166082" y="104586"/>
                    <a:pt x="164805" y="100902"/>
                    <a:pt x="161715" y="99387"/>
                  </a:cubicBezTo>
                  <a:cubicBezTo>
                    <a:pt x="161002" y="99031"/>
                    <a:pt x="88159" y="63411"/>
                    <a:pt x="10028" y="1352"/>
                  </a:cubicBezTo>
                  <a:cubicBezTo>
                    <a:pt x="7354" y="-787"/>
                    <a:pt x="3463" y="-342"/>
                    <a:pt x="1324" y="2362"/>
                  </a:cubicBezTo>
                  <a:cubicBezTo>
                    <a:pt x="-280" y="4412"/>
                    <a:pt x="-399" y="7174"/>
                    <a:pt x="819" y="9313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8E2F1A-4F5C-0A3E-C891-65B2ADA4F9AC}"/>
                </a:ext>
              </a:extLst>
            </p:cNvPr>
            <p:cNvSpPr/>
            <p:nvPr/>
          </p:nvSpPr>
          <p:spPr>
            <a:xfrm>
              <a:off x="3416830" y="3982775"/>
              <a:ext cx="141260" cy="86430"/>
            </a:xfrm>
            <a:custGeom>
              <a:avLst/>
              <a:gdLst>
                <a:gd name="connsiteX0" fmla="*/ 821 w 141260"/>
                <a:gd name="connsiteY0" fmla="*/ 9273 h 86430"/>
                <a:gd name="connsiteX1" fmla="*/ 2425 w 141260"/>
                <a:gd name="connsiteY1" fmla="*/ 11085 h 86430"/>
                <a:gd name="connsiteX2" fmla="*/ 132515 w 141260"/>
                <a:gd name="connsiteY2" fmla="*/ 85888 h 86430"/>
                <a:gd name="connsiteX3" fmla="*/ 140714 w 141260"/>
                <a:gd name="connsiteY3" fmla="*/ 82799 h 86430"/>
                <a:gd name="connsiteX4" fmla="*/ 137595 w 141260"/>
                <a:gd name="connsiteY4" fmla="*/ 74600 h 86430"/>
                <a:gd name="connsiteX5" fmla="*/ 9971 w 141260"/>
                <a:gd name="connsiteY5" fmla="*/ 1281 h 86430"/>
                <a:gd name="connsiteX6" fmla="*/ 1297 w 141260"/>
                <a:gd name="connsiteY6" fmla="*/ 2410 h 86430"/>
                <a:gd name="connsiteX7" fmla="*/ 821 w 141260"/>
                <a:gd name="connsiteY7" fmla="*/ 9273 h 8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260" h="86430">
                  <a:moveTo>
                    <a:pt x="821" y="9273"/>
                  </a:moveTo>
                  <a:cubicBezTo>
                    <a:pt x="1208" y="9956"/>
                    <a:pt x="1742" y="10580"/>
                    <a:pt x="2425" y="11085"/>
                  </a:cubicBezTo>
                  <a:cubicBezTo>
                    <a:pt x="52631" y="49705"/>
                    <a:pt x="129277" y="84433"/>
                    <a:pt x="132515" y="85888"/>
                  </a:cubicBezTo>
                  <a:cubicBezTo>
                    <a:pt x="135635" y="87285"/>
                    <a:pt x="139289" y="85888"/>
                    <a:pt x="140714" y="82799"/>
                  </a:cubicBezTo>
                  <a:cubicBezTo>
                    <a:pt x="142111" y="79680"/>
                    <a:pt x="140744" y="76026"/>
                    <a:pt x="137595" y="74600"/>
                  </a:cubicBezTo>
                  <a:cubicBezTo>
                    <a:pt x="136823" y="74243"/>
                    <a:pt x="59019" y="39010"/>
                    <a:pt x="9971" y="1281"/>
                  </a:cubicBezTo>
                  <a:cubicBezTo>
                    <a:pt x="7268" y="-798"/>
                    <a:pt x="3376" y="-293"/>
                    <a:pt x="1297" y="2410"/>
                  </a:cubicBezTo>
                  <a:cubicBezTo>
                    <a:pt x="-278" y="4460"/>
                    <a:pt x="-397" y="7193"/>
                    <a:pt x="821" y="9273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C00CF40-6703-B915-0E75-B6313BE5C7A8}"/>
                </a:ext>
              </a:extLst>
            </p:cNvPr>
            <p:cNvSpPr/>
            <p:nvPr/>
          </p:nvSpPr>
          <p:spPr>
            <a:xfrm>
              <a:off x="3270303" y="3867479"/>
              <a:ext cx="120095" cy="100902"/>
            </a:xfrm>
            <a:custGeom>
              <a:avLst/>
              <a:gdLst>
                <a:gd name="connsiteX0" fmla="*/ 16249 w 120095"/>
                <a:gd name="connsiteY0" fmla="*/ 97802 h 100902"/>
                <a:gd name="connsiteX1" fmla="*/ 20883 w 120095"/>
                <a:gd name="connsiteY1" fmla="*/ 100862 h 100902"/>
                <a:gd name="connsiteX2" fmla="*/ 27746 w 120095"/>
                <a:gd name="connsiteY2" fmla="*/ 95425 h 100902"/>
                <a:gd name="connsiteX3" fmla="*/ 16338 w 120095"/>
                <a:gd name="connsiteY3" fmla="*/ 15987 h 100902"/>
                <a:gd name="connsiteX4" fmla="*/ 114878 w 120095"/>
                <a:gd name="connsiteY4" fmla="*/ 20146 h 100902"/>
                <a:gd name="connsiteX5" fmla="*/ 120018 w 120095"/>
                <a:gd name="connsiteY5" fmla="*/ 13046 h 100902"/>
                <a:gd name="connsiteX6" fmla="*/ 112917 w 120095"/>
                <a:gd name="connsiteY6" fmla="*/ 7907 h 100902"/>
                <a:gd name="connsiteX7" fmla="*/ 8377 w 120095"/>
                <a:gd name="connsiteY7" fmla="*/ 391 h 100902"/>
                <a:gd name="connsiteX8" fmla="*/ 1752 w 120095"/>
                <a:gd name="connsiteY8" fmla="*/ 1876 h 100902"/>
                <a:gd name="connsiteX9" fmla="*/ 474 w 120095"/>
                <a:gd name="connsiteY9" fmla="*/ 8530 h 100902"/>
                <a:gd name="connsiteX10" fmla="*/ 15447 w 120095"/>
                <a:gd name="connsiteY10" fmla="*/ 93969 h 100902"/>
                <a:gd name="connsiteX11" fmla="*/ 16249 w 120095"/>
                <a:gd name="connsiteY11" fmla="*/ 97802 h 10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0095" h="100902">
                  <a:moveTo>
                    <a:pt x="16249" y="97802"/>
                  </a:moveTo>
                  <a:cubicBezTo>
                    <a:pt x="17200" y="99436"/>
                    <a:pt x="18863" y="100624"/>
                    <a:pt x="20883" y="100862"/>
                  </a:cubicBezTo>
                  <a:cubicBezTo>
                    <a:pt x="24270" y="101248"/>
                    <a:pt x="27360" y="98842"/>
                    <a:pt x="27746" y="95425"/>
                  </a:cubicBezTo>
                  <a:cubicBezTo>
                    <a:pt x="31162" y="66460"/>
                    <a:pt x="22131" y="33366"/>
                    <a:pt x="16338" y="15987"/>
                  </a:cubicBezTo>
                  <a:cubicBezTo>
                    <a:pt x="61642" y="28464"/>
                    <a:pt x="112561" y="20532"/>
                    <a:pt x="114878" y="20146"/>
                  </a:cubicBezTo>
                  <a:cubicBezTo>
                    <a:pt x="118265" y="19611"/>
                    <a:pt x="120552" y="16433"/>
                    <a:pt x="120018" y="13046"/>
                  </a:cubicBezTo>
                  <a:cubicBezTo>
                    <a:pt x="119483" y="9689"/>
                    <a:pt x="116304" y="7372"/>
                    <a:pt x="112917" y="7907"/>
                  </a:cubicBezTo>
                  <a:cubicBezTo>
                    <a:pt x="112323" y="7996"/>
                    <a:pt x="53086" y="17175"/>
                    <a:pt x="8377" y="391"/>
                  </a:cubicBezTo>
                  <a:cubicBezTo>
                    <a:pt x="6059" y="-471"/>
                    <a:pt x="3475" y="123"/>
                    <a:pt x="1752" y="1876"/>
                  </a:cubicBezTo>
                  <a:cubicBezTo>
                    <a:pt x="28" y="3629"/>
                    <a:pt x="-476" y="6273"/>
                    <a:pt x="474" y="8530"/>
                  </a:cubicBezTo>
                  <a:cubicBezTo>
                    <a:pt x="682" y="9006"/>
                    <a:pt x="19873" y="56449"/>
                    <a:pt x="15447" y="93969"/>
                  </a:cubicBezTo>
                  <a:cubicBezTo>
                    <a:pt x="15298" y="95366"/>
                    <a:pt x="15595" y="96673"/>
                    <a:pt x="16249" y="97802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600790C-6292-ACD9-E4E2-A1F09E11C306}"/>
                </a:ext>
              </a:extLst>
            </p:cNvPr>
            <p:cNvSpPr/>
            <p:nvPr/>
          </p:nvSpPr>
          <p:spPr>
            <a:xfrm>
              <a:off x="5" y="2287773"/>
              <a:ext cx="1311812" cy="1858457"/>
            </a:xfrm>
            <a:custGeom>
              <a:avLst/>
              <a:gdLst>
                <a:gd name="connsiteX0" fmla="*/ 1109781 w 1311812"/>
                <a:gd name="connsiteY0" fmla="*/ 1464 h 1858457"/>
                <a:gd name="connsiteX1" fmla="*/ 361090 w 1311812"/>
                <a:gd name="connsiteY1" fmla="*/ 432759 h 1858457"/>
                <a:gd name="connsiteX2" fmla="*/ 17641 w 1311812"/>
                <a:gd name="connsiteY2" fmla="*/ 1527871 h 1858457"/>
                <a:gd name="connsiteX3" fmla="*/ 1201994 w 1311812"/>
                <a:gd name="connsiteY3" fmla="*/ 1858457 h 1858457"/>
                <a:gd name="connsiteX4" fmla="*/ 1305257 w 1311812"/>
                <a:gd name="connsiteY4" fmla="*/ 1360201 h 1858457"/>
                <a:gd name="connsiteX5" fmla="*/ 713036 w 1311812"/>
                <a:gd name="connsiteY5" fmla="*/ 1210831 h 1858457"/>
                <a:gd name="connsiteX6" fmla="*/ 1109781 w 1311812"/>
                <a:gd name="connsiteY6" fmla="*/ 1464 h 1858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1812" h="1858457">
                  <a:moveTo>
                    <a:pt x="1109781" y="1464"/>
                  </a:moveTo>
                  <a:cubicBezTo>
                    <a:pt x="1109781" y="1464"/>
                    <a:pt x="641827" y="-48326"/>
                    <a:pt x="361090" y="432759"/>
                  </a:cubicBezTo>
                  <a:cubicBezTo>
                    <a:pt x="80354" y="913815"/>
                    <a:pt x="-50182" y="1325829"/>
                    <a:pt x="17641" y="1527871"/>
                  </a:cubicBezTo>
                  <a:cubicBezTo>
                    <a:pt x="103347" y="1783178"/>
                    <a:pt x="1201994" y="1858457"/>
                    <a:pt x="1201994" y="1858457"/>
                  </a:cubicBezTo>
                  <a:cubicBezTo>
                    <a:pt x="1201994" y="1858457"/>
                    <a:pt x="1343491" y="1683984"/>
                    <a:pt x="1305257" y="1360201"/>
                  </a:cubicBezTo>
                  <a:cubicBezTo>
                    <a:pt x="1305257" y="1360201"/>
                    <a:pt x="953579" y="1251293"/>
                    <a:pt x="713036" y="1210831"/>
                  </a:cubicBezTo>
                  <a:cubicBezTo>
                    <a:pt x="713007" y="1210861"/>
                    <a:pt x="1124071" y="384366"/>
                    <a:pt x="1109781" y="1464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6634679-D87A-D7A1-6F1B-8FD6F5FA8706}"/>
                </a:ext>
              </a:extLst>
            </p:cNvPr>
            <p:cNvSpPr/>
            <p:nvPr/>
          </p:nvSpPr>
          <p:spPr>
            <a:xfrm>
              <a:off x="707589" y="2706488"/>
              <a:ext cx="330505" cy="854650"/>
            </a:xfrm>
            <a:custGeom>
              <a:avLst/>
              <a:gdLst>
                <a:gd name="connsiteX0" fmla="*/ 276712 w 330505"/>
                <a:gd name="connsiteY0" fmla="*/ 854651 h 854650"/>
                <a:gd name="connsiteX1" fmla="*/ 275584 w 330505"/>
                <a:gd name="connsiteY1" fmla="*/ 854532 h 854650"/>
                <a:gd name="connsiteX2" fmla="*/ 4323 w 330505"/>
                <a:gd name="connsiteY2" fmla="*/ 797464 h 854650"/>
                <a:gd name="connsiteX3" fmla="*/ 580 w 330505"/>
                <a:gd name="connsiteY3" fmla="*/ 794582 h 854650"/>
                <a:gd name="connsiteX4" fmla="*/ 491 w 330505"/>
                <a:gd name="connsiteY4" fmla="*/ 789859 h 854650"/>
                <a:gd name="connsiteX5" fmla="*/ 319878 w 330505"/>
                <a:gd name="connsiteY5" fmla="*/ 3795 h 854650"/>
                <a:gd name="connsiteX6" fmla="*/ 326710 w 330505"/>
                <a:gd name="connsiteY6" fmla="*/ 260 h 854650"/>
                <a:gd name="connsiteX7" fmla="*/ 330246 w 330505"/>
                <a:gd name="connsiteY7" fmla="*/ 7093 h 854650"/>
                <a:gd name="connsiteX8" fmla="*/ 13206 w 330505"/>
                <a:gd name="connsiteY8" fmla="*/ 788225 h 854650"/>
                <a:gd name="connsiteX9" fmla="*/ 277841 w 330505"/>
                <a:gd name="connsiteY9" fmla="*/ 843897 h 854650"/>
                <a:gd name="connsiteX10" fmla="*/ 282060 w 330505"/>
                <a:gd name="connsiteY10" fmla="*/ 850343 h 854650"/>
                <a:gd name="connsiteX11" fmla="*/ 276712 w 330505"/>
                <a:gd name="connsiteY11" fmla="*/ 854651 h 85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0505" h="854650">
                  <a:moveTo>
                    <a:pt x="276712" y="854651"/>
                  </a:moveTo>
                  <a:cubicBezTo>
                    <a:pt x="276326" y="854651"/>
                    <a:pt x="275970" y="854621"/>
                    <a:pt x="275584" y="854532"/>
                  </a:cubicBezTo>
                  <a:lnTo>
                    <a:pt x="4323" y="797464"/>
                  </a:lnTo>
                  <a:cubicBezTo>
                    <a:pt x="2719" y="797107"/>
                    <a:pt x="1323" y="796068"/>
                    <a:pt x="580" y="794582"/>
                  </a:cubicBezTo>
                  <a:cubicBezTo>
                    <a:pt x="-162" y="793097"/>
                    <a:pt x="-192" y="791374"/>
                    <a:pt x="491" y="789859"/>
                  </a:cubicBezTo>
                  <a:cubicBezTo>
                    <a:pt x="2779" y="784838"/>
                    <a:pt x="230428" y="285721"/>
                    <a:pt x="319878" y="3795"/>
                  </a:cubicBezTo>
                  <a:cubicBezTo>
                    <a:pt x="320799" y="943"/>
                    <a:pt x="323858" y="-661"/>
                    <a:pt x="326710" y="260"/>
                  </a:cubicBezTo>
                  <a:cubicBezTo>
                    <a:pt x="329562" y="1181"/>
                    <a:pt x="331166" y="4241"/>
                    <a:pt x="330246" y="7093"/>
                  </a:cubicBezTo>
                  <a:cubicBezTo>
                    <a:pt x="246024" y="272560"/>
                    <a:pt x="39765" y="729671"/>
                    <a:pt x="13206" y="788225"/>
                  </a:cubicBezTo>
                  <a:lnTo>
                    <a:pt x="277841" y="843897"/>
                  </a:lnTo>
                  <a:cubicBezTo>
                    <a:pt x="280782" y="844521"/>
                    <a:pt x="282654" y="847402"/>
                    <a:pt x="282060" y="850343"/>
                  </a:cubicBezTo>
                  <a:cubicBezTo>
                    <a:pt x="281495" y="852898"/>
                    <a:pt x="279238" y="854651"/>
                    <a:pt x="276712" y="854651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7E5BC6C-6A33-80AA-AB12-CCF1F50A2062}"/>
                </a:ext>
              </a:extLst>
            </p:cNvPr>
            <p:cNvSpPr/>
            <p:nvPr/>
          </p:nvSpPr>
          <p:spPr>
            <a:xfrm>
              <a:off x="421304" y="4027539"/>
              <a:ext cx="513335" cy="97033"/>
            </a:xfrm>
            <a:custGeom>
              <a:avLst/>
              <a:gdLst>
                <a:gd name="connsiteX0" fmla="*/ 507890 w 513335"/>
                <a:gd name="connsiteY0" fmla="*/ 97034 h 97033"/>
                <a:gd name="connsiteX1" fmla="*/ 507236 w 513335"/>
                <a:gd name="connsiteY1" fmla="*/ 97004 h 97033"/>
                <a:gd name="connsiteX2" fmla="*/ 3900 w 513335"/>
                <a:gd name="connsiteY2" fmla="*/ 10674 h 97033"/>
                <a:gd name="connsiteX3" fmla="*/ 217 w 513335"/>
                <a:gd name="connsiteY3" fmla="*/ 3900 h 97033"/>
                <a:gd name="connsiteX4" fmla="*/ 6990 w 513335"/>
                <a:gd name="connsiteY4" fmla="*/ 217 h 97033"/>
                <a:gd name="connsiteX5" fmla="*/ 508544 w 513335"/>
                <a:gd name="connsiteY5" fmla="*/ 86161 h 97033"/>
                <a:gd name="connsiteX6" fmla="*/ 513297 w 513335"/>
                <a:gd name="connsiteY6" fmla="*/ 92221 h 97033"/>
                <a:gd name="connsiteX7" fmla="*/ 507890 w 513335"/>
                <a:gd name="connsiteY7" fmla="*/ 97034 h 97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3335" h="97033">
                  <a:moveTo>
                    <a:pt x="507890" y="97034"/>
                  </a:moveTo>
                  <a:cubicBezTo>
                    <a:pt x="507682" y="97034"/>
                    <a:pt x="507444" y="97034"/>
                    <a:pt x="507236" y="97004"/>
                  </a:cubicBezTo>
                  <a:cubicBezTo>
                    <a:pt x="503671" y="96588"/>
                    <a:pt x="149468" y="53779"/>
                    <a:pt x="3900" y="10674"/>
                  </a:cubicBezTo>
                  <a:cubicBezTo>
                    <a:pt x="1019" y="9812"/>
                    <a:pt x="-615" y="6782"/>
                    <a:pt x="217" y="3900"/>
                  </a:cubicBezTo>
                  <a:cubicBezTo>
                    <a:pt x="1078" y="1019"/>
                    <a:pt x="4108" y="-615"/>
                    <a:pt x="6990" y="217"/>
                  </a:cubicBezTo>
                  <a:cubicBezTo>
                    <a:pt x="151696" y="43055"/>
                    <a:pt x="504979" y="85745"/>
                    <a:pt x="508544" y="86161"/>
                  </a:cubicBezTo>
                  <a:cubicBezTo>
                    <a:pt x="511514" y="86517"/>
                    <a:pt x="513653" y="89221"/>
                    <a:pt x="513297" y="92221"/>
                  </a:cubicBezTo>
                  <a:cubicBezTo>
                    <a:pt x="512940" y="95013"/>
                    <a:pt x="510593" y="97034"/>
                    <a:pt x="507890" y="97034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3C24737B-CB71-8222-31F4-CF61725BDFC8}"/>
                </a:ext>
              </a:extLst>
            </p:cNvPr>
            <p:cNvSpPr/>
            <p:nvPr/>
          </p:nvSpPr>
          <p:spPr>
            <a:xfrm>
              <a:off x="413855" y="4553609"/>
              <a:ext cx="539973" cy="602708"/>
            </a:xfrm>
            <a:custGeom>
              <a:avLst/>
              <a:gdLst>
                <a:gd name="connsiteX0" fmla="*/ 262824 w 539973"/>
                <a:gd name="connsiteY0" fmla="*/ 602709 h 602708"/>
                <a:gd name="connsiteX1" fmla="*/ 250169 w 539973"/>
                <a:gd name="connsiteY1" fmla="*/ 602412 h 602708"/>
                <a:gd name="connsiteX2" fmla="*/ 68358 w 539973"/>
                <a:gd name="connsiteY2" fmla="*/ 516854 h 602708"/>
                <a:gd name="connsiteX3" fmla="*/ 298 w 539973"/>
                <a:gd name="connsiteY3" fmla="*/ 327825 h 602708"/>
                <a:gd name="connsiteX4" fmla="*/ 15508 w 539973"/>
                <a:gd name="connsiteY4" fmla="*/ 5200 h 602708"/>
                <a:gd name="connsiteX5" fmla="*/ 17291 w 539973"/>
                <a:gd name="connsiteY5" fmla="*/ 1427 h 602708"/>
                <a:gd name="connsiteX6" fmla="*/ 21212 w 539973"/>
                <a:gd name="connsiteY6" fmla="*/ 1 h 602708"/>
                <a:gd name="connsiteX7" fmla="*/ 534797 w 539973"/>
                <a:gd name="connsiteY7" fmla="*/ 24213 h 602708"/>
                <a:gd name="connsiteX8" fmla="*/ 539966 w 539973"/>
                <a:gd name="connsiteY8" fmla="*/ 29917 h 602708"/>
                <a:gd name="connsiteX9" fmla="*/ 524756 w 539973"/>
                <a:gd name="connsiteY9" fmla="*/ 352541 h 602708"/>
                <a:gd name="connsiteX10" fmla="*/ 439198 w 539973"/>
                <a:gd name="connsiteY10" fmla="*/ 534352 h 602708"/>
                <a:gd name="connsiteX11" fmla="*/ 262824 w 539973"/>
                <a:gd name="connsiteY11" fmla="*/ 602709 h 602708"/>
                <a:gd name="connsiteX12" fmla="*/ 26144 w 539973"/>
                <a:gd name="connsiteY12" fmla="*/ 11142 h 602708"/>
                <a:gd name="connsiteX13" fmla="*/ 11201 w 539973"/>
                <a:gd name="connsiteY13" fmla="*/ 328329 h 602708"/>
                <a:gd name="connsiteX14" fmla="*/ 76439 w 539973"/>
                <a:gd name="connsiteY14" fmla="*/ 509546 h 602708"/>
                <a:gd name="connsiteX15" fmla="*/ 250703 w 539973"/>
                <a:gd name="connsiteY15" fmla="*/ 591539 h 602708"/>
                <a:gd name="connsiteX16" fmla="*/ 431920 w 539973"/>
                <a:gd name="connsiteY16" fmla="*/ 526301 h 602708"/>
                <a:gd name="connsiteX17" fmla="*/ 513913 w 539973"/>
                <a:gd name="connsiteY17" fmla="*/ 352036 h 602708"/>
                <a:gd name="connsiteX18" fmla="*/ 528856 w 539973"/>
                <a:gd name="connsiteY18" fmla="*/ 34848 h 602708"/>
                <a:gd name="connsiteX19" fmla="*/ 26144 w 539973"/>
                <a:gd name="connsiteY19" fmla="*/ 11142 h 602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9973" h="602708">
                  <a:moveTo>
                    <a:pt x="262824" y="602709"/>
                  </a:moveTo>
                  <a:cubicBezTo>
                    <a:pt x="258606" y="602709"/>
                    <a:pt x="254387" y="602620"/>
                    <a:pt x="250169" y="602412"/>
                  </a:cubicBezTo>
                  <a:cubicBezTo>
                    <a:pt x="180118" y="599114"/>
                    <a:pt x="115564" y="568724"/>
                    <a:pt x="68358" y="516854"/>
                  </a:cubicBezTo>
                  <a:cubicBezTo>
                    <a:pt x="21153" y="464984"/>
                    <a:pt x="-2999" y="397845"/>
                    <a:pt x="298" y="327825"/>
                  </a:cubicBezTo>
                  <a:lnTo>
                    <a:pt x="15508" y="5200"/>
                  </a:lnTo>
                  <a:cubicBezTo>
                    <a:pt x="15568" y="3744"/>
                    <a:pt x="16221" y="2407"/>
                    <a:pt x="17291" y="1427"/>
                  </a:cubicBezTo>
                  <a:cubicBezTo>
                    <a:pt x="18360" y="447"/>
                    <a:pt x="19786" y="-28"/>
                    <a:pt x="21212" y="1"/>
                  </a:cubicBezTo>
                  <a:lnTo>
                    <a:pt x="534797" y="24213"/>
                  </a:lnTo>
                  <a:cubicBezTo>
                    <a:pt x="537798" y="24361"/>
                    <a:pt x="540115" y="26916"/>
                    <a:pt x="539966" y="29917"/>
                  </a:cubicBezTo>
                  <a:lnTo>
                    <a:pt x="524756" y="352541"/>
                  </a:lnTo>
                  <a:cubicBezTo>
                    <a:pt x="521459" y="422592"/>
                    <a:pt x="491068" y="487147"/>
                    <a:pt x="439198" y="534352"/>
                  </a:cubicBezTo>
                  <a:cubicBezTo>
                    <a:pt x="390507" y="578675"/>
                    <a:pt x="328270" y="602709"/>
                    <a:pt x="262824" y="602709"/>
                  </a:cubicBezTo>
                  <a:close/>
                  <a:moveTo>
                    <a:pt x="26144" y="11142"/>
                  </a:moveTo>
                  <a:lnTo>
                    <a:pt x="11201" y="328329"/>
                  </a:lnTo>
                  <a:cubicBezTo>
                    <a:pt x="8022" y="395469"/>
                    <a:pt x="31194" y="459815"/>
                    <a:pt x="76439" y="509546"/>
                  </a:cubicBezTo>
                  <a:cubicBezTo>
                    <a:pt x="121683" y="559247"/>
                    <a:pt x="183564" y="588390"/>
                    <a:pt x="250703" y="591539"/>
                  </a:cubicBezTo>
                  <a:cubicBezTo>
                    <a:pt x="317843" y="594718"/>
                    <a:pt x="382189" y="571546"/>
                    <a:pt x="431920" y="526301"/>
                  </a:cubicBezTo>
                  <a:cubicBezTo>
                    <a:pt x="481621" y="481056"/>
                    <a:pt x="510764" y="419176"/>
                    <a:pt x="513913" y="352036"/>
                  </a:cubicBezTo>
                  <a:lnTo>
                    <a:pt x="528856" y="34848"/>
                  </a:lnTo>
                  <a:lnTo>
                    <a:pt x="26144" y="11142"/>
                  </a:ln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713A8050-A6D5-F278-8D1B-285C8706B0C8}"/>
                </a:ext>
              </a:extLst>
            </p:cNvPr>
            <p:cNvSpPr/>
            <p:nvPr/>
          </p:nvSpPr>
          <p:spPr>
            <a:xfrm>
              <a:off x="1762941" y="2679242"/>
              <a:ext cx="355694" cy="1307933"/>
            </a:xfrm>
            <a:custGeom>
              <a:avLst/>
              <a:gdLst>
                <a:gd name="connsiteX0" fmla="*/ 350279 w 355694"/>
                <a:gd name="connsiteY0" fmla="*/ 1307933 h 1307933"/>
                <a:gd name="connsiteX1" fmla="*/ 344872 w 355694"/>
                <a:gd name="connsiteY1" fmla="*/ 1303121 h 1307933"/>
                <a:gd name="connsiteX2" fmla="*/ 266771 w 355694"/>
                <a:gd name="connsiteY2" fmla="*/ 835880 h 1307933"/>
                <a:gd name="connsiteX3" fmla="*/ 621 w 355694"/>
                <a:gd name="connsiteY3" fmla="*/ 7958 h 1307933"/>
                <a:gd name="connsiteX4" fmla="*/ 2938 w 355694"/>
                <a:gd name="connsiteY4" fmla="*/ 621 h 1307933"/>
                <a:gd name="connsiteX5" fmla="*/ 10276 w 355694"/>
                <a:gd name="connsiteY5" fmla="*/ 2938 h 1307933"/>
                <a:gd name="connsiteX6" fmla="*/ 277436 w 355694"/>
                <a:gd name="connsiteY6" fmla="*/ 833770 h 1307933"/>
                <a:gd name="connsiteX7" fmla="*/ 355656 w 355694"/>
                <a:gd name="connsiteY7" fmla="*/ 1301903 h 1307933"/>
                <a:gd name="connsiteX8" fmla="*/ 350873 w 355694"/>
                <a:gd name="connsiteY8" fmla="*/ 1307933 h 1307933"/>
                <a:gd name="connsiteX9" fmla="*/ 350279 w 355694"/>
                <a:gd name="connsiteY9" fmla="*/ 1307933 h 1307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5694" h="1307933">
                  <a:moveTo>
                    <a:pt x="350279" y="1307933"/>
                  </a:moveTo>
                  <a:cubicBezTo>
                    <a:pt x="347546" y="1307933"/>
                    <a:pt x="345199" y="1305883"/>
                    <a:pt x="344872" y="1303121"/>
                  </a:cubicBezTo>
                  <a:cubicBezTo>
                    <a:pt x="344635" y="1301071"/>
                    <a:pt x="320898" y="1096594"/>
                    <a:pt x="266771" y="835880"/>
                  </a:cubicBezTo>
                  <a:cubicBezTo>
                    <a:pt x="216862" y="595396"/>
                    <a:pt x="130175" y="256581"/>
                    <a:pt x="621" y="7958"/>
                  </a:cubicBezTo>
                  <a:cubicBezTo>
                    <a:pt x="-776" y="5285"/>
                    <a:pt x="264" y="2017"/>
                    <a:pt x="2938" y="621"/>
                  </a:cubicBezTo>
                  <a:cubicBezTo>
                    <a:pt x="5611" y="-776"/>
                    <a:pt x="8879" y="264"/>
                    <a:pt x="10276" y="2938"/>
                  </a:cubicBezTo>
                  <a:cubicBezTo>
                    <a:pt x="140395" y="252690"/>
                    <a:pt x="227379" y="592604"/>
                    <a:pt x="277436" y="833770"/>
                  </a:cubicBezTo>
                  <a:cubicBezTo>
                    <a:pt x="331652" y="1094960"/>
                    <a:pt x="355419" y="1299853"/>
                    <a:pt x="355656" y="1301903"/>
                  </a:cubicBezTo>
                  <a:cubicBezTo>
                    <a:pt x="356013" y="1304903"/>
                    <a:pt x="353844" y="1307577"/>
                    <a:pt x="350873" y="1307933"/>
                  </a:cubicBezTo>
                  <a:cubicBezTo>
                    <a:pt x="350725" y="1307933"/>
                    <a:pt x="350487" y="1307933"/>
                    <a:pt x="350279" y="1307933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8B4A717-9541-3223-7262-02FB04672788}"/>
                </a:ext>
              </a:extLst>
            </p:cNvPr>
            <p:cNvSpPr/>
            <p:nvPr/>
          </p:nvSpPr>
          <p:spPr>
            <a:xfrm>
              <a:off x="1098233" y="3613186"/>
              <a:ext cx="122216" cy="530220"/>
            </a:xfrm>
            <a:custGeom>
              <a:avLst/>
              <a:gdLst>
                <a:gd name="connsiteX0" fmla="*/ 5433 w 122216"/>
                <a:gd name="connsiteY0" fmla="*/ 530221 h 530220"/>
                <a:gd name="connsiteX1" fmla="*/ 2700 w 122216"/>
                <a:gd name="connsiteY1" fmla="*/ 529478 h 530220"/>
                <a:gd name="connsiteX2" fmla="*/ 739 w 122216"/>
                <a:gd name="connsiteY2" fmla="*/ 522051 h 530220"/>
                <a:gd name="connsiteX3" fmla="*/ 109647 w 122216"/>
                <a:gd name="connsiteY3" fmla="*/ 165055 h 530220"/>
                <a:gd name="connsiteX4" fmla="*/ 102844 w 122216"/>
                <a:gd name="connsiteY4" fmla="*/ 6565 h 530220"/>
                <a:gd name="connsiteX5" fmla="*/ 107063 w 122216"/>
                <a:gd name="connsiteY5" fmla="*/ 119 h 530220"/>
                <a:gd name="connsiteX6" fmla="*/ 113510 w 122216"/>
                <a:gd name="connsiteY6" fmla="*/ 4337 h 530220"/>
                <a:gd name="connsiteX7" fmla="*/ 120550 w 122216"/>
                <a:gd name="connsiteY7" fmla="*/ 165352 h 530220"/>
                <a:gd name="connsiteX8" fmla="*/ 10157 w 122216"/>
                <a:gd name="connsiteY8" fmla="*/ 527518 h 530220"/>
                <a:gd name="connsiteX9" fmla="*/ 5433 w 122216"/>
                <a:gd name="connsiteY9" fmla="*/ 530221 h 5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216" h="530220">
                  <a:moveTo>
                    <a:pt x="5433" y="530221"/>
                  </a:moveTo>
                  <a:cubicBezTo>
                    <a:pt x="4512" y="530221"/>
                    <a:pt x="3562" y="529983"/>
                    <a:pt x="2700" y="529478"/>
                  </a:cubicBezTo>
                  <a:cubicBezTo>
                    <a:pt x="116" y="527963"/>
                    <a:pt x="-776" y="524636"/>
                    <a:pt x="739" y="522051"/>
                  </a:cubicBezTo>
                  <a:cubicBezTo>
                    <a:pt x="80415" y="385218"/>
                    <a:pt x="103944" y="252395"/>
                    <a:pt x="109647" y="165055"/>
                  </a:cubicBezTo>
                  <a:cubicBezTo>
                    <a:pt x="115827" y="70347"/>
                    <a:pt x="102993" y="7189"/>
                    <a:pt x="102844" y="6565"/>
                  </a:cubicBezTo>
                  <a:cubicBezTo>
                    <a:pt x="102221" y="3624"/>
                    <a:pt x="104122" y="742"/>
                    <a:pt x="107063" y="119"/>
                  </a:cubicBezTo>
                  <a:cubicBezTo>
                    <a:pt x="110004" y="-505"/>
                    <a:pt x="112886" y="1396"/>
                    <a:pt x="113510" y="4337"/>
                  </a:cubicBezTo>
                  <a:cubicBezTo>
                    <a:pt x="113628" y="4961"/>
                    <a:pt x="126759" y="69248"/>
                    <a:pt x="120550" y="165352"/>
                  </a:cubicBezTo>
                  <a:cubicBezTo>
                    <a:pt x="114817" y="253940"/>
                    <a:pt x="90991" y="388694"/>
                    <a:pt x="10157" y="527518"/>
                  </a:cubicBezTo>
                  <a:cubicBezTo>
                    <a:pt x="9147" y="529241"/>
                    <a:pt x="7305" y="530221"/>
                    <a:pt x="5433" y="530221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F18524F-87A2-18F8-BF90-748DABF98666}"/>
                </a:ext>
              </a:extLst>
            </p:cNvPr>
            <p:cNvSpPr/>
            <p:nvPr/>
          </p:nvSpPr>
          <p:spPr>
            <a:xfrm>
              <a:off x="2881896" y="3562255"/>
              <a:ext cx="103972" cy="506794"/>
            </a:xfrm>
            <a:custGeom>
              <a:avLst/>
              <a:gdLst>
                <a:gd name="connsiteX0" fmla="*/ 46768 w 103972"/>
                <a:gd name="connsiteY0" fmla="*/ 506795 h 506794"/>
                <a:gd name="connsiteX1" fmla="*/ 41718 w 103972"/>
                <a:gd name="connsiteY1" fmla="*/ 503378 h 506794"/>
                <a:gd name="connsiteX2" fmla="*/ 23388 w 103972"/>
                <a:gd name="connsiteY2" fmla="*/ 142520 h 506794"/>
                <a:gd name="connsiteX3" fmla="*/ 94330 w 103972"/>
                <a:gd name="connsiteY3" fmla="*/ 1973 h 506794"/>
                <a:gd name="connsiteX4" fmla="*/ 101994 w 103972"/>
                <a:gd name="connsiteY4" fmla="*/ 1260 h 506794"/>
                <a:gd name="connsiteX5" fmla="*/ 102737 w 103972"/>
                <a:gd name="connsiteY5" fmla="*/ 8925 h 506794"/>
                <a:gd name="connsiteX6" fmla="*/ 33637 w 103972"/>
                <a:gd name="connsiteY6" fmla="*/ 146293 h 506794"/>
                <a:gd name="connsiteX7" fmla="*/ 51848 w 103972"/>
                <a:gd name="connsiteY7" fmla="*/ 499338 h 506794"/>
                <a:gd name="connsiteX8" fmla="*/ 48848 w 103972"/>
                <a:gd name="connsiteY8" fmla="*/ 506408 h 506794"/>
                <a:gd name="connsiteX9" fmla="*/ 46768 w 103972"/>
                <a:gd name="connsiteY9" fmla="*/ 506795 h 50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972" h="506794">
                  <a:moveTo>
                    <a:pt x="46768" y="506795"/>
                  </a:moveTo>
                  <a:cubicBezTo>
                    <a:pt x="44599" y="506795"/>
                    <a:pt x="42579" y="505517"/>
                    <a:pt x="41718" y="503378"/>
                  </a:cubicBezTo>
                  <a:cubicBezTo>
                    <a:pt x="-19599" y="351424"/>
                    <a:pt x="-2101" y="223265"/>
                    <a:pt x="23388" y="142520"/>
                  </a:cubicBezTo>
                  <a:cubicBezTo>
                    <a:pt x="51016" y="54942"/>
                    <a:pt x="92577" y="4083"/>
                    <a:pt x="94330" y="1973"/>
                  </a:cubicBezTo>
                  <a:cubicBezTo>
                    <a:pt x="96231" y="-344"/>
                    <a:pt x="99677" y="-671"/>
                    <a:pt x="101994" y="1260"/>
                  </a:cubicBezTo>
                  <a:cubicBezTo>
                    <a:pt x="104312" y="3162"/>
                    <a:pt x="104638" y="6608"/>
                    <a:pt x="102737" y="8925"/>
                  </a:cubicBezTo>
                  <a:cubicBezTo>
                    <a:pt x="102321" y="9430"/>
                    <a:pt x="60582" y="60586"/>
                    <a:pt x="33637" y="146293"/>
                  </a:cubicBezTo>
                  <a:cubicBezTo>
                    <a:pt x="8802" y="225256"/>
                    <a:pt x="-8191" y="350592"/>
                    <a:pt x="51848" y="499338"/>
                  </a:cubicBezTo>
                  <a:cubicBezTo>
                    <a:pt x="52977" y="502131"/>
                    <a:pt x="51610" y="505309"/>
                    <a:pt x="48848" y="506408"/>
                  </a:cubicBezTo>
                  <a:cubicBezTo>
                    <a:pt x="48134" y="506676"/>
                    <a:pt x="47451" y="506795"/>
                    <a:pt x="46768" y="506795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66" name="Graphic 6">
            <a:extLst>
              <a:ext uri="{FF2B5EF4-FFF2-40B4-BE49-F238E27FC236}">
                <a16:creationId xmlns:a16="http://schemas.microsoft.com/office/drawing/2014/main" id="{3F6520F8-4032-018A-AD29-BE1B4151E125}"/>
              </a:ext>
            </a:extLst>
          </p:cNvPr>
          <p:cNvGrpSpPr/>
          <p:nvPr/>
        </p:nvGrpSpPr>
        <p:grpSpPr>
          <a:xfrm rot="18682115">
            <a:off x="984914" y="5165874"/>
            <a:ext cx="629158" cy="357670"/>
            <a:chOff x="5515698" y="3327833"/>
            <a:chExt cx="687640" cy="390916"/>
          </a:xfrm>
        </p:grpSpPr>
        <p:grpSp>
          <p:nvGrpSpPr>
            <p:cNvPr id="167" name="Graphic 6">
              <a:extLst>
                <a:ext uri="{FF2B5EF4-FFF2-40B4-BE49-F238E27FC236}">
                  <a16:creationId xmlns:a16="http://schemas.microsoft.com/office/drawing/2014/main" id="{2FC90063-455F-8D0E-CF42-D4942F962AF4}"/>
                </a:ext>
              </a:extLst>
            </p:cNvPr>
            <p:cNvGrpSpPr/>
            <p:nvPr/>
          </p:nvGrpSpPr>
          <p:grpSpPr>
            <a:xfrm>
              <a:off x="5515698" y="3327833"/>
              <a:ext cx="687640" cy="390916"/>
              <a:chOff x="5515698" y="3327833"/>
              <a:chExt cx="687640" cy="390916"/>
            </a:xfrm>
          </p:grpSpPr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84CA6F9F-6E6D-FBE4-AE71-DD7E9DCA2EAE}"/>
                  </a:ext>
                </a:extLst>
              </p:cNvPr>
              <p:cNvSpPr/>
              <p:nvPr/>
            </p:nvSpPr>
            <p:spPr>
              <a:xfrm>
                <a:off x="5520306" y="3332765"/>
                <a:ext cx="678490" cy="381263"/>
              </a:xfrm>
              <a:custGeom>
                <a:avLst/>
                <a:gdLst>
                  <a:gd name="connsiteX0" fmla="*/ 5813 w 678490"/>
                  <a:gd name="connsiteY0" fmla="*/ 76993 h 381263"/>
                  <a:gd name="connsiteX1" fmla="*/ 23148 w 678490"/>
                  <a:gd name="connsiteY1" fmla="*/ 22892 h 381263"/>
                  <a:gd name="connsiteX2" fmla="*/ 127542 w 678490"/>
                  <a:gd name="connsiteY2" fmla="*/ 31 h 381263"/>
                  <a:gd name="connsiteX3" fmla="*/ 605983 w 678490"/>
                  <a:gd name="connsiteY3" fmla="*/ 603 h 381263"/>
                  <a:gd name="connsiteX4" fmla="*/ 667610 w 678490"/>
                  <a:gd name="connsiteY4" fmla="*/ 22415 h 381263"/>
                  <a:gd name="connsiteX5" fmla="*/ 677325 w 678490"/>
                  <a:gd name="connsiteY5" fmla="*/ 66230 h 381263"/>
                  <a:gd name="connsiteX6" fmla="*/ 672753 w 678490"/>
                  <a:gd name="connsiteY6" fmla="*/ 326548 h 381263"/>
                  <a:gd name="connsiteX7" fmla="*/ 647035 w 678490"/>
                  <a:gd name="connsiteY7" fmla="*/ 374459 h 381263"/>
                  <a:gd name="connsiteX8" fmla="*/ 601030 w 678490"/>
                  <a:gd name="connsiteY8" fmla="*/ 381031 h 381263"/>
                  <a:gd name="connsiteX9" fmla="*/ 84965 w 678490"/>
                  <a:gd name="connsiteY9" fmla="*/ 376936 h 381263"/>
                  <a:gd name="connsiteX10" fmla="*/ 10003 w 678490"/>
                  <a:gd name="connsiteY10" fmla="*/ 347504 h 381263"/>
                  <a:gd name="connsiteX11" fmla="*/ 764 w 678490"/>
                  <a:gd name="connsiteY11" fmla="*/ 300259 h 381263"/>
                  <a:gd name="connsiteX12" fmla="*/ 5813 w 678490"/>
                  <a:gd name="connsiteY12" fmla="*/ 76993 h 38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8490" h="381263">
                    <a:moveTo>
                      <a:pt x="5813" y="76993"/>
                    </a:moveTo>
                    <a:cubicBezTo>
                      <a:pt x="6289" y="62230"/>
                      <a:pt x="9051" y="38227"/>
                      <a:pt x="23148" y="22892"/>
                    </a:cubicBezTo>
                    <a:cubicBezTo>
                      <a:pt x="45056" y="-1112"/>
                      <a:pt x="59438" y="-64"/>
                      <a:pt x="127542" y="31"/>
                    </a:cubicBezTo>
                    <a:cubicBezTo>
                      <a:pt x="276799" y="222"/>
                      <a:pt x="454821" y="413"/>
                      <a:pt x="605983" y="603"/>
                    </a:cubicBezTo>
                    <a:cubicBezTo>
                      <a:pt x="628462" y="603"/>
                      <a:pt x="654370" y="2508"/>
                      <a:pt x="667610" y="22415"/>
                    </a:cubicBezTo>
                    <a:cubicBezTo>
                      <a:pt x="675801" y="34702"/>
                      <a:pt x="676849" y="50990"/>
                      <a:pt x="677325" y="66230"/>
                    </a:cubicBezTo>
                    <a:cubicBezTo>
                      <a:pt x="680373" y="153098"/>
                      <a:pt x="676944" y="239776"/>
                      <a:pt x="672753" y="326548"/>
                    </a:cubicBezTo>
                    <a:cubicBezTo>
                      <a:pt x="671515" y="352171"/>
                      <a:pt x="661228" y="368649"/>
                      <a:pt x="647035" y="374459"/>
                    </a:cubicBezTo>
                    <a:cubicBezTo>
                      <a:pt x="633701" y="379888"/>
                      <a:pt x="609698" y="381031"/>
                      <a:pt x="601030" y="381031"/>
                    </a:cubicBezTo>
                    <a:cubicBezTo>
                      <a:pt x="419959" y="381984"/>
                      <a:pt x="265940" y="379888"/>
                      <a:pt x="84965" y="376936"/>
                    </a:cubicBezTo>
                    <a:cubicBezTo>
                      <a:pt x="57248" y="376459"/>
                      <a:pt x="24863" y="373221"/>
                      <a:pt x="10003" y="347504"/>
                    </a:cubicBezTo>
                    <a:cubicBezTo>
                      <a:pt x="2098" y="333692"/>
                      <a:pt x="1336" y="316547"/>
                      <a:pt x="764" y="300259"/>
                    </a:cubicBezTo>
                    <a:cubicBezTo>
                      <a:pt x="-1903" y="216725"/>
                      <a:pt x="3050" y="158909"/>
                      <a:pt x="5813" y="769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355361A5-A5C4-902C-BEBE-6756FBF21098}"/>
                  </a:ext>
                </a:extLst>
              </p:cNvPr>
              <p:cNvSpPr/>
              <p:nvPr/>
            </p:nvSpPr>
            <p:spPr>
              <a:xfrm>
                <a:off x="5515698" y="3327833"/>
                <a:ext cx="687640" cy="390916"/>
              </a:xfrm>
              <a:custGeom>
                <a:avLst/>
                <a:gdLst>
                  <a:gd name="connsiteX0" fmla="*/ 516484 w 687640"/>
                  <a:gd name="connsiteY0" fmla="*/ 390917 h 390916"/>
                  <a:gd name="connsiteX1" fmla="*/ 89574 w 687640"/>
                  <a:gd name="connsiteY1" fmla="*/ 386535 h 390916"/>
                  <a:gd name="connsiteX2" fmla="*/ 10611 w 687640"/>
                  <a:gd name="connsiteY2" fmla="*/ 354722 h 390916"/>
                  <a:gd name="connsiteX3" fmla="*/ 800 w 687640"/>
                  <a:gd name="connsiteY3" fmla="*/ 305192 h 390916"/>
                  <a:gd name="connsiteX4" fmla="*/ 3277 w 687640"/>
                  <a:gd name="connsiteY4" fmla="*/ 142314 h 390916"/>
                  <a:gd name="connsiteX5" fmla="*/ 5753 w 687640"/>
                  <a:gd name="connsiteY5" fmla="*/ 81545 h 390916"/>
                  <a:gd name="connsiteX6" fmla="*/ 24232 w 687640"/>
                  <a:gd name="connsiteY6" fmla="*/ 24395 h 390916"/>
                  <a:gd name="connsiteX7" fmla="*/ 123673 w 687640"/>
                  <a:gd name="connsiteY7" fmla="*/ 11 h 390916"/>
                  <a:gd name="connsiteX8" fmla="*/ 132055 w 687640"/>
                  <a:gd name="connsiteY8" fmla="*/ 11 h 390916"/>
                  <a:gd name="connsiteX9" fmla="*/ 466478 w 687640"/>
                  <a:gd name="connsiteY9" fmla="*/ 392 h 390916"/>
                  <a:gd name="connsiteX10" fmla="*/ 610496 w 687640"/>
                  <a:gd name="connsiteY10" fmla="*/ 582 h 390916"/>
                  <a:gd name="connsiteX11" fmla="*/ 676028 w 687640"/>
                  <a:gd name="connsiteY11" fmla="*/ 24490 h 390916"/>
                  <a:gd name="connsiteX12" fmla="*/ 686505 w 687640"/>
                  <a:gd name="connsiteY12" fmla="*/ 70782 h 390916"/>
                  <a:gd name="connsiteX13" fmla="*/ 681933 w 687640"/>
                  <a:gd name="connsiteY13" fmla="*/ 331481 h 390916"/>
                  <a:gd name="connsiteX14" fmla="*/ 653358 w 687640"/>
                  <a:gd name="connsiteY14" fmla="*/ 383487 h 390916"/>
                  <a:gd name="connsiteX15" fmla="*/ 605638 w 687640"/>
                  <a:gd name="connsiteY15" fmla="*/ 390441 h 390916"/>
                  <a:gd name="connsiteX16" fmla="*/ 516484 w 687640"/>
                  <a:gd name="connsiteY16" fmla="*/ 390917 h 390916"/>
                  <a:gd name="connsiteX17" fmla="*/ 112338 w 687640"/>
                  <a:gd name="connsiteY17" fmla="*/ 9631 h 390916"/>
                  <a:gd name="connsiteX18" fmla="*/ 31185 w 687640"/>
                  <a:gd name="connsiteY18" fmla="*/ 30967 h 390916"/>
                  <a:gd name="connsiteX19" fmla="*/ 15088 w 687640"/>
                  <a:gd name="connsiteY19" fmla="*/ 82116 h 390916"/>
                  <a:gd name="connsiteX20" fmla="*/ 15088 w 687640"/>
                  <a:gd name="connsiteY20" fmla="*/ 82116 h 390916"/>
                  <a:gd name="connsiteX21" fmla="*/ 12611 w 687640"/>
                  <a:gd name="connsiteY21" fmla="*/ 142981 h 390916"/>
                  <a:gd name="connsiteX22" fmla="*/ 10135 w 687640"/>
                  <a:gd name="connsiteY22" fmla="*/ 305097 h 390916"/>
                  <a:gd name="connsiteX23" fmla="*/ 18708 w 687640"/>
                  <a:gd name="connsiteY23" fmla="*/ 350245 h 390916"/>
                  <a:gd name="connsiteX24" fmla="*/ 89669 w 687640"/>
                  <a:gd name="connsiteY24" fmla="*/ 377296 h 390916"/>
                  <a:gd name="connsiteX25" fmla="*/ 605638 w 687640"/>
                  <a:gd name="connsiteY25" fmla="*/ 381392 h 390916"/>
                  <a:gd name="connsiteX26" fmla="*/ 649834 w 687640"/>
                  <a:gd name="connsiteY26" fmla="*/ 375201 h 390916"/>
                  <a:gd name="connsiteX27" fmla="*/ 672599 w 687640"/>
                  <a:gd name="connsiteY27" fmla="*/ 331386 h 390916"/>
                  <a:gd name="connsiteX28" fmla="*/ 677171 w 687640"/>
                  <a:gd name="connsiteY28" fmla="*/ 71448 h 390916"/>
                  <a:gd name="connsiteX29" fmla="*/ 668217 w 687640"/>
                  <a:gd name="connsiteY29" fmla="*/ 30015 h 390916"/>
                  <a:gd name="connsiteX30" fmla="*/ 610401 w 687640"/>
                  <a:gd name="connsiteY30" fmla="*/ 10298 h 390916"/>
                  <a:gd name="connsiteX31" fmla="*/ 466383 w 687640"/>
                  <a:gd name="connsiteY31" fmla="*/ 10107 h 390916"/>
                  <a:gd name="connsiteX32" fmla="*/ 131960 w 687640"/>
                  <a:gd name="connsiteY32" fmla="*/ 9726 h 390916"/>
                  <a:gd name="connsiteX33" fmla="*/ 123578 w 687640"/>
                  <a:gd name="connsiteY33" fmla="*/ 9726 h 390916"/>
                  <a:gd name="connsiteX34" fmla="*/ 112338 w 687640"/>
                  <a:gd name="connsiteY34" fmla="*/ 9631 h 390916"/>
                  <a:gd name="connsiteX35" fmla="*/ 10421 w 687640"/>
                  <a:gd name="connsiteY35" fmla="*/ 81926 h 390916"/>
                  <a:gd name="connsiteX36" fmla="*/ 10421 w 687640"/>
                  <a:gd name="connsiteY36" fmla="*/ 81926 h 390916"/>
                  <a:gd name="connsiteX37" fmla="*/ 10421 w 687640"/>
                  <a:gd name="connsiteY37" fmla="*/ 81926 h 390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87640" h="390916">
                    <a:moveTo>
                      <a:pt x="516484" y="390917"/>
                    </a:moveTo>
                    <a:cubicBezTo>
                      <a:pt x="368084" y="390917"/>
                      <a:pt x="233973" y="388917"/>
                      <a:pt x="89574" y="386535"/>
                    </a:cubicBezTo>
                    <a:cubicBezTo>
                      <a:pt x="59284" y="386059"/>
                      <a:pt x="26232" y="381868"/>
                      <a:pt x="10611" y="354722"/>
                    </a:cubicBezTo>
                    <a:cubicBezTo>
                      <a:pt x="1848" y="339577"/>
                      <a:pt x="1277" y="320527"/>
                      <a:pt x="800" y="305192"/>
                    </a:cubicBezTo>
                    <a:cubicBezTo>
                      <a:pt x="-1200" y="243565"/>
                      <a:pt x="896" y="196702"/>
                      <a:pt x="3277" y="142314"/>
                    </a:cubicBezTo>
                    <a:cubicBezTo>
                      <a:pt x="4134" y="123074"/>
                      <a:pt x="4992" y="103167"/>
                      <a:pt x="5753" y="81545"/>
                    </a:cubicBezTo>
                    <a:cubicBezTo>
                      <a:pt x="6611" y="56113"/>
                      <a:pt x="12897" y="36968"/>
                      <a:pt x="24232" y="24395"/>
                    </a:cubicBezTo>
                    <a:cubicBezTo>
                      <a:pt x="46520" y="-84"/>
                      <a:pt x="62903" y="-84"/>
                      <a:pt x="123673" y="11"/>
                    </a:cubicBezTo>
                    <a:lnTo>
                      <a:pt x="132055" y="11"/>
                    </a:lnTo>
                    <a:cubicBezTo>
                      <a:pt x="235877" y="106"/>
                      <a:pt x="353607" y="297"/>
                      <a:pt x="466478" y="392"/>
                    </a:cubicBezTo>
                    <a:lnTo>
                      <a:pt x="610496" y="582"/>
                    </a:lnTo>
                    <a:cubicBezTo>
                      <a:pt x="636309" y="582"/>
                      <a:pt x="662121" y="3535"/>
                      <a:pt x="676028" y="24490"/>
                    </a:cubicBezTo>
                    <a:cubicBezTo>
                      <a:pt x="684695" y="37539"/>
                      <a:pt x="685934" y="53827"/>
                      <a:pt x="686505" y="70782"/>
                    </a:cubicBezTo>
                    <a:cubicBezTo>
                      <a:pt x="689553" y="159555"/>
                      <a:pt x="685934" y="248232"/>
                      <a:pt x="681933" y="331481"/>
                    </a:cubicBezTo>
                    <a:cubicBezTo>
                      <a:pt x="680695" y="357579"/>
                      <a:pt x="670218" y="376534"/>
                      <a:pt x="653358" y="383487"/>
                    </a:cubicBezTo>
                    <a:cubicBezTo>
                      <a:pt x="637356" y="390060"/>
                      <a:pt x="608781" y="390441"/>
                      <a:pt x="605638" y="390441"/>
                    </a:cubicBezTo>
                    <a:cubicBezTo>
                      <a:pt x="575349" y="390822"/>
                      <a:pt x="545630" y="390917"/>
                      <a:pt x="516484" y="390917"/>
                    </a:cubicBezTo>
                    <a:close/>
                    <a:moveTo>
                      <a:pt x="112338" y="9631"/>
                    </a:moveTo>
                    <a:cubicBezTo>
                      <a:pt x="61570" y="9631"/>
                      <a:pt x="49378" y="10965"/>
                      <a:pt x="31185" y="30967"/>
                    </a:cubicBezTo>
                    <a:cubicBezTo>
                      <a:pt x="21470" y="41635"/>
                      <a:pt x="15850" y="59352"/>
                      <a:pt x="15088" y="82116"/>
                    </a:cubicBezTo>
                    <a:lnTo>
                      <a:pt x="15088" y="82116"/>
                    </a:lnTo>
                    <a:cubicBezTo>
                      <a:pt x="14326" y="103738"/>
                      <a:pt x="13469" y="123645"/>
                      <a:pt x="12611" y="142981"/>
                    </a:cubicBezTo>
                    <a:cubicBezTo>
                      <a:pt x="10230" y="197083"/>
                      <a:pt x="8135" y="243851"/>
                      <a:pt x="10135" y="305097"/>
                    </a:cubicBezTo>
                    <a:cubicBezTo>
                      <a:pt x="10611" y="320051"/>
                      <a:pt x="11183" y="337005"/>
                      <a:pt x="18708" y="350245"/>
                    </a:cubicBezTo>
                    <a:cubicBezTo>
                      <a:pt x="31947" y="373200"/>
                      <a:pt x="60617" y="376820"/>
                      <a:pt x="89669" y="377296"/>
                    </a:cubicBezTo>
                    <a:cubicBezTo>
                      <a:pt x="262357" y="380154"/>
                      <a:pt x="420472" y="382440"/>
                      <a:pt x="605638" y="381392"/>
                    </a:cubicBezTo>
                    <a:cubicBezTo>
                      <a:pt x="616592" y="381297"/>
                      <a:pt x="638213" y="379963"/>
                      <a:pt x="649834" y="375201"/>
                    </a:cubicBezTo>
                    <a:cubicBezTo>
                      <a:pt x="663264" y="369676"/>
                      <a:pt x="671551" y="353674"/>
                      <a:pt x="672599" y="331386"/>
                    </a:cubicBezTo>
                    <a:cubicBezTo>
                      <a:pt x="676599" y="248423"/>
                      <a:pt x="680219" y="159936"/>
                      <a:pt x="677171" y="71448"/>
                    </a:cubicBezTo>
                    <a:cubicBezTo>
                      <a:pt x="676599" y="55923"/>
                      <a:pt x="675551" y="41064"/>
                      <a:pt x="668217" y="30015"/>
                    </a:cubicBezTo>
                    <a:cubicBezTo>
                      <a:pt x="656692" y="12679"/>
                      <a:pt x="633642" y="10298"/>
                      <a:pt x="610401" y="10298"/>
                    </a:cubicBezTo>
                    <a:lnTo>
                      <a:pt x="466383" y="10107"/>
                    </a:lnTo>
                    <a:cubicBezTo>
                      <a:pt x="353511" y="9917"/>
                      <a:pt x="235782" y="9822"/>
                      <a:pt x="131960" y="9726"/>
                    </a:cubicBezTo>
                    <a:lnTo>
                      <a:pt x="123578" y="9726"/>
                    </a:lnTo>
                    <a:cubicBezTo>
                      <a:pt x="119673" y="9631"/>
                      <a:pt x="115958" y="9631"/>
                      <a:pt x="112338" y="9631"/>
                    </a:cubicBezTo>
                    <a:close/>
                    <a:moveTo>
                      <a:pt x="10421" y="81926"/>
                    </a:moveTo>
                    <a:lnTo>
                      <a:pt x="10421" y="81926"/>
                    </a:lnTo>
                    <a:lnTo>
                      <a:pt x="10421" y="8192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8" name="Graphic 6">
              <a:extLst>
                <a:ext uri="{FF2B5EF4-FFF2-40B4-BE49-F238E27FC236}">
                  <a16:creationId xmlns:a16="http://schemas.microsoft.com/office/drawing/2014/main" id="{B474B737-A667-9E0D-0D21-C977F6A448B9}"/>
                </a:ext>
              </a:extLst>
            </p:cNvPr>
            <p:cNvGrpSpPr/>
            <p:nvPr/>
          </p:nvGrpSpPr>
          <p:grpSpPr>
            <a:xfrm>
              <a:off x="6039290" y="3391351"/>
              <a:ext cx="98097" cy="95083"/>
              <a:chOff x="6039290" y="3391351"/>
              <a:chExt cx="98097" cy="95083"/>
            </a:xfrm>
          </p:grpSpPr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E27B68AD-C8F9-333F-4B09-751EFB4DC12B}"/>
                  </a:ext>
                </a:extLst>
              </p:cNvPr>
              <p:cNvSpPr/>
              <p:nvPr/>
            </p:nvSpPr>
            <p:spPr>
              <a:xfrm>
                <a:off x="6043963" y="3395931"/>
                <a:ext cx="88786" cy="85836"/>
              </a:xfrm>
              <a:custGeom>
                <a:avLst/>
                <a:gdLst>
                  <a:gd name="connsiteX0" fmla="*/ 42988 w 88786"/>
                  <a:gd name="connsiteY0" fmla="*/ 85837 h 85836"/>
                  <a:gd name="connsiteX1" fmla="*/ 86326 w 88786"/>
                  <a:gd name="connsiteY1" fmla="*/ 57167 h 85836"/>
                  <a:gd name="connsiteX2" fmla="*/ 71848 w 88786"/>
                  <a:gd name="connsiteY2" fmla="*/ 9256 h 85836"/>
                  <a:gd name="connsiteX3" fmla="*/ 18889 w 88786"/>
                  <a:gd name="connsiteY3" fmla="*/ 6208 h 85836"/>
                  <a:gd name="connsiteX4" fmla="*/ 6888 w 88786"/>
                  <a:gd name="connsiteY4" fmla="*/ 16781 h 85836"/>
                  <a:gd name="connsiteX5" fmla="*/ 30 w 88786"/>
                  <a:gd name="connsiteY5" fmla="*/ 42784 h 85836"/>
                  <a:gd name="connsiteX6" fmla="*/ 7555 w 88786"/>
                  <a:gd name="connsiteY6" fmla="*/ 66692 h 85836"/>
                  <a:gd name="connsiteX7" fmla="*/ 42988 w 88786"/>
                  <a:gd name="connsiteY7" fmla="*/ 85837 h 8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6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8" y="9256"/>
                    </a:cubicBezTo>
                    <a:cubicBezTo>
                      <a:pt x="57180" y="-1793"/>
                      <a:pt x="34987" y="-3127"/>
                      <a:pt x="18889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6"/>
                      <a:pt x="-256" y="33735"/>
                      <a:pt x="30" y="42784"/>
                    </a:cubicBezTo>
                    <a:cubicBezTo>
                      <a:pt x="316" y="51166"/>
                      <a:pt x="2316" y="59739"/>
                      <a:pt x="7555" y="66692"/>
                    </a:cubicBezTo>
                    <a:cubicBezTo>
                      <a:pt x="14603" y="76026"/>
                      <a:pt x="25843" y="85742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21F0FA94-DB16-0875-F2B9-C8AE813E47C8}"/>
                  </a:ext>
                </a:extLst>
              </p:cNvPr>
              <p:cNvSpPr/>
              <p:nvPr/>
            </p:nvSpPr>
            <p:spPr>
              <a:xfrm>
                <a:off x="6039290" y="3391351"/>
                <a:ext cx="98097" cy="95083"/>
              </a:xfrm>
              <a:custGeom>
                <a:avLst/>
                <a:gdLst>
                  <a:gd name="connsiteX0" fmla="*/ 47756 w 98097"/>
                  <a:gd name="connsiteY0" fmla="*/ 95083 h 95083"/>
                  <a:gd name="connsiteX1" fmla="*/ 47756 w 98097"/>
                  <a:gd name="connsiteY1" fmla="*/ 95083 h 95083"/>
                  <a:gd name="connsiteX2" fmla="*/ 8513 w 98097"/>
                  <a:gd name="connsiteY2" fmla="*/ 74033 h 95083"/>
                  <a:gd name="connsiteX3" fmla="*/ 36 w 98097"/>
                  <a:gd name="connsiteY3" fmla="*/ 47554 h 95083"/>
                  <a:gd name="connsiteX4" fmla="*/ 7751 w 98097"/>
                  <a:gd name="connsiteY4" fmla="*/ 18693 h 95083"/>
                  <a:gd name="connsiteX5" fmla="*/ 21181 w 98097"/>
                  <a:gd name="connsiteY5" fmla="*/ 6787 h 95083"/>
                  <a:gd name="connsiteX6" fmla="*/ 79284 w 98097"/>
                  <a:gd name="connsiteY6" fmla="*/ 10120 h 95083"/>
                  <a:gd name="connsiteX7" fmla="*/ 95381 w 98097"/>
                  <a:gd name="connsiteY7" fmla="*/ 63365 h 95083"/>
                  <a:gd name="connsiteX8" fmla="*/ 47756 w 98097"/>
                  <a:gd name="connsiteY8" fmla="*/ 95083 h 95083"/>
                  <a:gd name="connsiteX9" fmla="*/ 47566 w 98097"/>
                  <a:gd name="connsiteY9" fmla="*/ 9168 h 95083"/>
                  <a:gd name="connsiteX10" fmla="*/ 25944 w 98097"/>
                  <a:gd name="connsiteY10" fmla="*/ 14788 h 95083"/>
                  <a:gd name="connsiteX11" fmla="*/ 15466 w 98097"/>
                  <a:gd name="connsiteY11" fmla="*/ 24122 h 95083"/>
                  <a:gd name="connsiteX12" fmla="*/ 9466 w 98097"/>
                  <a:gd name="connsiteY12" fmla="*/ 47268 h 95083"/>
                  <a:gd name="connsiteX13" fmla="*/ 16038 w 98097"/>
                  <a:gd name="connsiteY13" fmla="*/ 68509 h 95083"/>
                  <a:gd name="connsiteX14" fmla="*/ 47756 w 98097"/>
                  <a:gd name="connsiteY14" fmla="*/ 85844 h 95083"/>
                  <a:gd name="connsiteX15" fmla="*/ 47756 w 98097"/>
                  <a:gd name="connsiteY15" fmla="*/ 85844 h 95083"/>
                  <a:gd name="connsiteX16" fmla="*/ 47851 w 98097"/>
                  <a:gd name="connsiteY16" fmla="*/ 85844 h 95083"/>
                  <a:gd name="connsiteX17" fmla="*/ 86713 w 98097"/>
                  <a:gd name="connsiteY17" fmla="*/ 60127 h 95083"/>
                  <a:gd name="connsiteX18" fmla="*/ 73759 w 98097"/>
                  <a:gd name="connsiteY18" fmla="*/ 17645 h 95083"/>
                  <a:gd name="connsiteX19" fmla="*/ 47566 w 98097"/>
                  <a:gd name="connsiteY19" fmla="*/ 9168 h 9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083">
                    <a:moveTo>
                      <a:pt x="47756" y="95083"/>
                    </a:moveTo>
                    <a:cubicBezTo>
                      <a:pt x="47661" y="95083"/>
                      <a:pt x="47661" y="95083"/>
                      <a:pt x="47756" y="95083"/>
                    </a:cubicBezTo>
                    <a:cubicBezTo>
                      <a:pt x="32230" y="95083"/>
                      <a:pt x="18991" y="88035"/>
                      <a:pt x="8513" y="74033"/>
                    </a:cubicBezTo>
                    <a:cubicBezTo>
                      <a:pt x="3275" y="67080"/>
                      <a:pt x="417" y="58126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1" y="22408"/>
                      <a:pt x="102334" y="44791"/>
                      <a:pt x="95381" y="63365"/>
                    </a:cubicBezTo>
                    <a:cubicBezTo>
                      <a:pt x="88428" y="81748"/>
                      <a:pt x="68425" y="95083"/>
                      <a:pt x="47756" y="95083"/>
                    </a:cubicBezTo>
                    <a:close/>
                    <a:moveTo>
                      <a:pt x="47566" y="9168"/>
                    </a:moveTo>
                    <a:cubicBezTo>
                      <a:pt x="39946" y="9168"/>
                      <a:pt x="32421" y="10978"/>
                      <a:pt x="25944" y="14788"/>
                    </a:cubicBezTo>
                    <a:cubicBezTo>
                      <a:pt x="21562" y="17359"/>
                      <a:pt x="17943" y="20503"/>
                      <a:pt x="15466" y="24122"/>
                    </a:cubicBezTo>
                    <a:cubicBezTo>
                      <a:pt x="10132" y="31552"/>
                      <a:pt x="9275" y="40791"/>
                      <a:pt x="9466" y="47268"/>
                    </a:cubicBezTo>
                    <a:cubicBezTo>
                      <a:pt x="9751" y="55936"/>
                      <a:pt x="11942" y="63079"/>
                      <a:pt x="16038" y="68509"/>
                    </a:cubicBezTo>
                    <a:cubicBezTo>
                      <a:pt x="24706" y="79939"/>
                      <a:pt x="35374" y="85749"/>
                      <a:pt x="47756" y="85844"/>
                    </a:cubicBezTo>
                    <a:lnTo>
                      <a:pt x="47756" y="85844"/>
                    </a:lnTo>
                    <a:cubicBezTo>
                      <a:pt x="47756" y="85844"/>
                      <a:pt x="47756" y="85844"/>
                      <a:pt x="47851" y="85844"/>
                    </a:cubicBezTo>
                    <a:cubicBezTo>
                      <a:pt x="64806" y="85844"/>
                      <a:pt x="81094" y="75081"/>
                      <a:pt x="86713" y="60127"/>
                    </a:cubicBezTo>
                    <a:cubicBezTo>
                      <a:pt x="92238" y="45363"/>
                      <a:pt x="86809" y="27456"/>
                      <a:pt x="73759" y="17645"/>
                    </a:cubicBezTo>
                    <a:cubicBezTo>
                      <a:pt x="66330" y="12025"/>
                      <a:pt x="56900" y="9168"/>
                      <a:pt x="47566" y="91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9" name="Graphic 6">
              <a:extLst>
                <a:ext uri="{FF2B5EF4-FFF2-40B4-BE49-F238E27FC236}">
                  <a16:creationId xmlns:a16="http://schemas.microsoft.com/office/drawing/2014/main" id="{2FE2B29C-9E61-17D3-6A2C-FBE2CBBDA70A}"/>
                </a:ext>
              </a:extLst>
            </p:cNvPr>
            <p:cNvGrpSpPr/>
            <p:nvPr/>
          </p:nvGrpSpPr>
          <p:grpSpPr>
            <a:xfrm>
              <a:off x="5884604" y="3561849"/>
              <a:ext cx="98097" cy="95178"/>
              <a:chOff x="5884604" y="3561849"/>
              <a:chExt cx="98097" cy="95178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629007A2-B084-2D20-2C52-360D318F750C}"/>
                  </a:ext>
                </a:extLst>
              </p:cNvPr>
              <p:cNvSpPr/>
              <p:nvPr/>
            </p:nvSpPr>
            <p:spPr>
              <a:xfrm>
                <a:off x="5889277" y="3566428"/>
                <a:ext cx="88786" cy="85836"/>
              </a:xfrm>
              <a:custGeom>
                <a:avLst/>
                <a:gdLst>
                  <a:gd name="connsiteX0" fmla="*/ 42988 w 88786"/>
                  <a:gd name="connsiteY0" fmla="*/ 85837 h 85836"/>
                  <a:gd name="connsiteX1" fmla="*/ 86326 w 88786"/>
                  <a:gd name="connsiteY1" fmla="*/ 57167 h 85836"/>
                  <a:gd name="connsiteX2" fmla="*/ 71849 w 88786"/>
                  <a:gd name="connsiteY2" fmla="*/ 9256 h 85836"/>
                  <a:gd name="connsiteX3" fmla="*/ 18890 w 88786"/>
                  <a:gd name="connsiteY3" fmla="*/ 6208 h 85836"/>
                  <a:gd name="connsiteX4" fmla="*/ 6888 w 88786"/>
                  <a:gd name="connsiteY4" fmla="*/ 16781 h 85836"/>
                  <a:gd name="connsiteX5" fmla="*/ 30 w 88786"/>
                  <a:gd name="connsiteY5" fmla="*/ 42784 h 85836"/>
                  <a:gd name="connsiteX6" fmla="*/ 7555 w 88786"/>
                  <a:gd name="connsiteY6" fmla="*/ 66692 h 85836"/>
                  <a:gd name="connsiteX7" fmla="*/ 42988 w 88786"/>
                  <a:gd name="connsiteY7" fmla="*/ 85837 h 8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6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9" y="9256"/>
                    </a:cubicBezTo>
                    <a:cubicBezTo>
                      <a:pt x="57180" y="-1793"/>
                      <a:pt x="34987" y="-3127"/>
                      <a:pt x="18890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5"/>
                      <a:pt x="-256" y="33735"/>
                      <a:pt x="30" y="42784"/>
                    </a:cubicBezTo>
                    <a:cubicBezTo>
                      <a:pt x="316" y="51166"/>
                      <a:pt x="2316" y="59738"/>
                      <a:pt x="7555" y="66692"/>
                    </a:cubicBezTo>
                    <a:cubicBezTo>
                      <a:pt x="14699" y="76121"/>
                      <a:pt x="25843" y="85837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7EBA428B-974B-FB76-27F6-BC2FC834C458}"/>
                  </a:ext>
                </a:extLst>
              </p:cNvPr>
              <p:cNvSpPr/>
              <p:nvPr/>
            </p:nvSpPr>
            <p:spPr>
              <a:xfrm>
                <a:off x="5884604" y="3561849"/>
                <a:ext cx="98097" cy="95178"/>
              </a:xfrm>
              <a:custGeom>
                <a:avLst/>
                <a:gdLst>
                  <a:gd name="connsiteX0" fmla="*/ 47756 w 98097"/>
                  <a:gd name="connsiteY0" fmla="*/ 95179 h 95178"/>
                  <a:gd name="connsiteX1" fmla="*/ 47756 w 98097"/>
                  <a:gd name="connsiteY1" fmla="*/ 95179 h 95178"/>
                  <a:gd name="connsiteX2" fmla="*/ 8513 w 98097"/>
                  <a:gd name="connsiteY2" fmla="*/ 74128 h 95178"/>
                  <a:gd name="connsiteX3" fmla="*/ 36 w 98097"/>
                  <a:gd name="connsiteY3" fmla="*/ 47554 h 95178"/>
                  <a:gd name="connsiteX4" fmla="*/ 7751 w 98097"/>
                  <a:gd name="connsiteY4" fmla="*/ 18693 h 95178"/>
                  <a:gd name="connsiteX5" fmla="*/ 21181 w 98097"/>
                  <a:gd name="connsiteY5" fmla="*/ 6787 h 95178"/>
                  <a:gd name="connsiteX6" fmla="*/ 79284 w 98097"/>
                  <a:gd name="connsiteY6" fmla="*/ 10120 h 95178"/>
                  <a:gd name="connsiteX7" fmla="*/ 95381 w 98097"/>
                  <a:gd name="connsiteY7" fmla="*/ 63365 h 95178"/>
                  <a:gd name="connsiteX8" fmla="*/ 47756 w 98097"/>
                  <a:gd name="connsiteY8" fmla="*/ 95179 h 95178"/>
                  <a:gd name="connsiteX9" fmla="*/ 47565 w 98097"/>
                  <a:gd name="connsiteY9" fmla="*/ 9263 h 95178"/>
                  <a:gd name="connsiteX10" fmla="*/ 25944 w 98097"/>
                  <a:gd name="connsiteY10" fmla="*/ 14883 h 95178"/>
                  <a:gd name="connsiteX11" fmla="*/ 15466 w 98097"/>
                  <a:gd name="connsiteY11" fmla="*/ 24122 h 95178"/>
                  <a:gd name="connsiteX12" fmla="*/ 9465 w 98097"/>
                  <a:gd name="connsiteY12" fmla="*/ 47268 h 95178"/>
                  <a:gd name="connsiteX13" fmla="*/ 16038 w 98097"/>
                  <a:gd name="connsiteY13" fmla="*/ 68509 h 95178"/>
                  <a:gd name="connsiteX14" fmla="*/ 47756 w 98097"/>
                  <a:gd name="connsiteY14" fmla="*/ 85844 h 95178"/>
                  <a:gd name="connsiteX15" fmla="*/ 47756 w 98097"/>
                  <a:gd name="connsiteY15" fmla="*/ 85844 h 95178"/>
                  <a:gd name="connsiteX16" fmla="*/ 47851 w 98097"/>
                  <a:gd name="connsiteY16" fmla="*/ 85844 h 95178"/>
                  <a:gd name="connsiteX17" fmla="*/ 86713 w 98097"/>
                  <a:gd name="connsiteY17" fmla="*/ 60127 h 95178"/>
                  <a:gd name="connsiteX18" fmla="*/ 73759 w 98097"/>
                  <a:gd name="connsiteY18" fmla="*/ 17645 h 95178"/>
                  <a:gd name="connsiteX19" fmla="*/ 47565 w 98097"/>
                  <a:gd name="connsiteY19" fmla="*/ 9263 h 9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178">
                    <a:moveTo>
                      <a:pt x="47756" y="95179"/>
                    </a:moveTo>
                    <a:cubicBezTo>
                      <a:pt x="47756" y="95179"/>
                      <a:pt x="47661" y="95179"/>
                      <a:pt x="47756" y="95179"/>
                    </a:cubicBezTo>
                    <a:cubicBezTo>
                      <a:pt x="32230" y="95179"/>
                      <a:pt x="18990" y="88130"/>
                      <a:pt x="8513" y="74128"/>
                    </a:cubicBezTo>
                    <a:cubicBezTo>
                      <a:pt x="3274" y="67175"/>
                      <a:pt x="417" y="58222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2" y="22408"/>
                      <a:pt x="102334" y="44791"/>
                      <a:pt x="95381" y="63365"/>
                    </a:cubicBezTo>
                    <a:cubicBezTo>
                      <a:pt x="88428" y="81748"/>
                      <a:pt x="68425" y="95179"/>
                      <a:pt x="47756" y="95179"/>
                    </a:cubicBezTo>
                    <a:close/>
                    <a:moveTo>
                      <a:pt x="47565" y="9263"/>
                    </a:moveTo>
                    <a:cubicBezTo>
                      <a:pt x="39946" y="9263"/>
                      <a:pt x="32421" y="11073"/>
                      <a:pt x="25944" y="14883"/>
                    </a:cubicBezTo>
                    <a:cubicBezTo>
                      <a:pt x="21562" y="17455"/>
                      <a:pt x="17943" y="20598"/>
                      <a:pt x="15466" y="24122"/>
                    </a:cubicBezTo>
                    <a:cubicBezTo>
                      <a:pt x="10132" y="31552"/>
                      <a:pt x="9275" y="40791"/>
                      <a:pt x="9465" y="47268"/>
                    </a:cubicBezTo>
                    <a:cubicBezTo>
                      <a:pt x="9751" y="55936"/>
                      <a:pt x="11942" y="63079"/>
                      <a:pt x="16038" y="68509"/>
                    </a:cubicBezTo>
                    <a:cubicBezTo>
                      <a:pt x="24706" y="79939"/>
                      <a:pt x="35373" y="85749"/>
                      <a:pt x="47756" y="85844"/>
                    </a:cubicBezTo>
                    <a:lnTo>
                      <a:pt x="47756" y="85844"/>
                    </a:lnTo>
                    <a:cubicBezTo>
                      <a:pt x="47756" y="85844"/>
                      <a:pt x="47756" y="85844"/>
                      <a:pt x="47851" y="85844"/>
                    </a:cubicBezTo>
                    <a:cubicBezTo>
                      <a:pt x="64806" y="85844"/>
                      <a:pt x="81094" y="75081"/>
                      <a:pt x="86713" y="60127"/>
                    </a:cubicBezTo>
                    <a:cubicBezTo>
                      <a:pt x="92238" y="45363"/>
                      <a:pt x="86809" y="27456"/>
                      <a:pt x="73759" y="17645"/>
                    </a:cubicBezTo>
                    <a:cubicBezTo>
                      <a:pt x="66330" y="12121"/>
                      <a:pt x="56995" y="9263"/>
                      <a:pt x="47565" y="92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70" name="Graphic 6">
              <a:extLst>
                <a:ext uri="{FF2B5EF4-FFF2-40B4-BE49-F238E27FC236}">
                  <a16:creationId xmlns:a16="http://schemas.microsoft.com/office/drawing/2014/main" id="{7096D6F1-DB2A-DC0C-0E35-CCB644C3B569}"/>
                </a:ext>
              </a:extLst>
            </p:cNvPr>
            <p:cNvGrpSpPr/>
            <p:nvPr/>
          </p:nvGrpSpPr>
          <p:grpSpPr>
            <a:xfrm>
              <a:off x="5884794" y="3390113"/>
              <a:ext cx="98097" cy="95178"/>
              <a:chOff x="5884794" y="3390113"/>
              <a:chExt cx="98097" cy="95178"/>
            </a:xfrm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57FC36C8-56C1-64F4-93C6-92ED067B21CE}"/>
                  </a:ext>
                </a:extLst>
              </p:cNvPr>
              <p:cNvSpPr/>
              <p:nvPr/>
            </p:nvSpPr>
            <p:spPr>
              <a:xfrm>
                <a:off x="5889468" y="3394788"/>
                <a:ext cx="88786" cy="85836"/>
              </a:xfrm>
              <a:custGeom>
                <a:avLst/>
                <a:gdLst>
                  <a:gd name="connsiteX0" fmla="*/ 42988 w 88786"/>
                  <a:gd name="connsiteY0" fmla="*/ 85837 h 85836"/>
                  <a:gd name="connsiteX1" fmla="*/ 86326 w 88786"/>
                  <a:gd name="connsiteY1" fmla="*/ 57167 h 85836"/>
                  <a:gd name="connsiteX2" fmla="*/ 71848 w 88786"/>
                  <a:gd name="connsiteY2" fmla="*/ 9256 h 85836"/>
                  <a:gd name="connsiteX3" fmla="*/ 18889 w 88786"/>
                  <a:gd name="connsiteY3" fmla="*/ 6208 h 85836"/>
                  <a:gd name="connsiteX4" fmla="*/ 6888 w 88786"/>
                  <a:gd name="connsiteY4" fmla="*/ 16781 h 85836"/>
                  <a:gd name="connsiteX5" fmla="*/ 30 w 88786"/>
                  <a:gd name="connsiteY5" fmla="*/ 42784 h 85836"/>
                  <a:gd name="connsiteX6" fmla="*/ 7555 w 88786"/>
                  <a:gd name="connsiteY6" fmla="*/ 66692 h 85836"/>
                  <a:gd name="connsiteX7" fmla="*/ 42988 w 88786"/>
                  <a:gd name="connsiteY7" fmla="*/ 85837 h 8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6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8" y="9256"/>
                    </a:cubicBezTo>
                    <a:cubicBezTo>
                      <a:pt x="57180" y="-1793"/>
                      <a:pt x="34987" y="-3127"/>
                      <a:pt x="18889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6"/>
                      <a:pt x="-256" y="33735"/>
                      <a:pt x="30" y="42784"/>
                    </a:cubicBezTo>
                    <a:cubicBezTo>
                      <a:pt x="316" y="51166"/>
                      <a:pt x="2316" y="59738"/>
                      <a:pt x="7555" y="66692"/>
                    </a:cubicBezTo>
                    <a:cubicBezTo>
                      <a:pt x="14603" y="76026"/>
                      <a:pt x="25843" y="85837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D4615FE-9DEC-BC63-B93D-A50E6F59644E}"/>
                  </a:ext>
                </a:extLst>
              </p:cNvPr>
              <p:cNvSpPr/>
              <p:nvPr/>
            </p:nvSpPr>
            <p:spPr>
              <a:xfrm>
                <a:off x="5884794" y="3390113"/>
                <a:ext cx="98097" cy="95178"/>
              </a:xfrm>
              <a:custGeom>
                <a:avLst/>
                <a:gdLst>
                  <a:gd name="connsiteX0" fmla="*/ 47756 w 98097"/>
                  <a:gd name="connsiteY0" fmla="*/ 95179 h 95178"/>
                  <a:gd name="connsiteX1" fmla="*/ 47756 w 98097"/>
                  <a:gd name="connsiteY1" fmla="*/ 95179 h 95178"/>
                  <a:gd name="connsiteX2" fmla="*/ 8513 w 98097"/>
                  <a:gd name="connsiteY2" fmla="*/ 74128 h 95178"/>
                  <a:gd name="connsiteX3" fmla="*/ 36 w 98097"/>
                  <a:gd name="connsiteY3" fmla="*/ 47554 h 95178"/>
                  <a:gd name="connsiteX4" fmla="*/ 7751 w 98097"/>
                  <a:gd name="connsiteY4" fmla="*/ 18693 h 95178"/>
                  <a:gd name="connsiteX5" fmla="*/ 21181 w 98097"/>
                  <a:gd name="connsiteY5" fmla="*/ 6787 h 95178"/>
                  <a:gd name="connsiteX6" fmla="*/ 79284 w 98097"/>
                  <a:gd name="connsiteY6" fmla="*/ 10120 h 95178"/>
                  <a:gd name="connsiteX7" fmla="*/ 95381 w 98097"/>
                  <a:gd name="connsiteY7" fmla="*/ 63365 h 95178"/>
                  <a:gd name="connsiteX8" fmla="*/ 47756 w 98097"/>
                  <a:gd name="connsiteY8" fmla="*/ 95179 h 95178"/>
                  <a:gd name="connsiteX9" fmla="*/ 47566 w 98097"/>
                  <a:gd name="connsiteY9" fmla="*/ 9263 h 95178"/>
                  <a:gd name="connsiteX10" fmla="*/ 25944 w 98097"/>
                  <a:gd name="connsiteY10" fmla="*/ 14883 h 95178"/>
                  <a:gd name="connsiteX11" fmla="*/ 15466 w 98097"/>
                  <a:gd name="connsiteY11" fmla="*/ 24217 h 95178"/>
                  <a:gd name="connsiteX12" fmla="*/ 9466 w 98097"/>
                  <a:gd name="connsiteY12" fmla="*/ 47363 h 95178"/>
                  <a:gd name="connsiteX13" fmla="*/ 16038 w 98097"/>
                  <a:gd name="connsiteY13" fmla="*/ 68604 h 95178"/>
                  <a:gd name="connsiteX14" fmla="*/ 47756 w 98097"/>
                  <a:gd name="connsiteY14" fmla="*/ 85844 h 95178"/>
                  <a:gd name="connsiteX15" fmla="*/ 47756 w 98097"/>
                  <a:gd name="connsiteY15" fmla="*/ 85844 h 95178"/>
                  <a:gd name="connsiteX16" fmla="*/ 47851 w 98097"/>
                  <a:gd name="connsiteY16" fmla="*/ 85844 h 95178"/>
                  <a:gd name="connsiteX17" fmla="*/ 86713 w 98097"/>
                  <a:gd name="connsiteY17" fmla="*/ 60127 h 95178"/>
                  <a:gd name="connsiteX18" fmla="*/ 73759 w 98097"/>
                  <a:gd name="connsiteY18" fmla="*/ 17645 h 95178"/>
                  <a:gd name="connsiteX19" fmla="*/ 47566 w 98097"/>
                  <a:gd name="connsiteY19" fmla="*/ 9263 h 9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178">
                    <a:moveTo>
                      <a:pt x="47756" y="95179"/>
                    </a:moveTo>
                    <a:cubicBezTo>
                      <a:pt x="47661" y="95179"/>
                      <a:pt x="47661" y="95179"/>
                      <a:pt x="47756" y="95179"/>
                    </a:cubicBezTo>
                    <a:cubicBezTo>
                      <a:pt x="32230" y="95179"/>
                      <a:pt x="18991" y="88130"/>
                      <a:pt x="8513" y="74128"/>
                    </a:cubicBezTo>
                    <a:cubicBezTo>
                      <a:pt x="3275" y="67175"/>
                      <a:pt x="417" y="58222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8" y="-3405"/>
                      <a:pt x="63187" y="-1976"/>
                      <a:pt x="79284" y="10120"/>
                    </a:cubicBezTo>
                    <a:cubicBezTo>
                      <a:pt x="95571" y="22408"/>
                      <a:pt x="102334" y="44791"/>
                      <a:pt x="95381" y="63365"/>
                    </a:cubicBezTo>
                    <a:cubicBezTo>
                      <a:pt x="88428" y="81844"/>
                      <a:pt x="68425" y="95179"/>
                      <a:pt x="47756" y="95179"/>
                    </a:cubicBezTo>
                    <a:close/>
                    <a:moveTo>
                      <a:pt x="47566" y="9263"/>
                    </a:moveTo>
                    <a:cubicBezTo>
                      <a:pt x="39946" y="9263"/>
                      <a:pt x="32421" y="11073"/>
                      <a:pt x="25944" y="14883"/>
                    </a:cubicBezTo>
                    <a:cubicBezTo>
                      <a:pt x="21562" y="17455"/>
                      <a:pt x="17943" y="20598"/>
                      <a:pt x="15466" y="24217"/>
                    </a:cubicBezTo>
                    <a:cubicBezTo>
                      <a:pt x="10133" y="31647"/>
                      <a:pt x="9275" y="40886"/>
                      <a:pt x="9466" y="47363"/>
                    </a:cubicBezTo>
                    <a:cubicBezTo>
                      <a:pt x="9751" y="56031"/>
                      <a:pt x="11942" y="63175"/>
                      <a:pt x="16038" y="68604"/>
                    </a:cubicBezTo>
                    <a:cubicBezTo>
                      <a:pt x="24706" y="80034"/>
                      <a:pt x="35374" y="85844"/>
                      <a:pt x="47756" y="85844"/>
                    </a:cubicBezTo>
                    <a:lnTo>
                      <a:pt x="47756" y="85844"/>
                    </a:lnTo>
                    <a:cubicBezTo>
                      <a:pt x="47756" y="85844"/>
                      <a:pt x="47756" y="85844"/>
                      <a:pt x="47851" y="85844"/>
                    </a:cubicBezTo>
                    <a:cubicBezTo>
                      <a:pt x="64806" y="85844"/>
                      <a:pt x="81094" y="75081"/>
                      <a:pt x="86713" y="60127"/>
                    </a:cubicBezTo>
                    <a:cubicBezTo>
                      <a:pt x="92238" y="45363"/>
                      <a:pt x="86809" y="27456"/>
                      <a:pt x="73759" y="17645"/>
                    </a:cubicBezTo>
                    <a:cubicBezTo>
                      <a:pt x="66330" y="12121"/>
                      <a:pt x="56900" y="9263"/>
                      <a:pt x="47566" y="92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71" name="Graphic 6">
              <a:extLst>
                <a:ext uri="{FF2B5EF4-FFF2-40B4-BE49-F238E27FC236}">
                  <a16:creationId xmlns:a16="http://schemas.microsoft.com/office/drawing/2014/main" id="{9E80CD96-E4EF-44B3-E3C2-FB99617F0EB7}"/>
                </a:ext>
              </a:extLst>
            </p:cNvPr>
            <p:cNvGrpSpPr/>
            <p:nvPr/>
          </p:nvGrpSpPr>
          <p:grpSpPr>
            <a:xfrm>
              <a:off x="5727346" y="3389923"/>
              <a:ext cx="98097" cy="95178"/>
              <a:chOff x="5727346" y="3389923"/>
              <a:chExt cx="98097" cy="95178"/>
            </a:xfrm>
          </p:grpSpPr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0FE701CC-729E-C470-92C8-C412EFA4F38F}"/>
                  </a:ext>
                </a:extLst>
              </p:cNvPr>
              <p:cNvSpPr/>
              <p:nvPr/>
            </p:nvSpPr>
            <p:spPr>
              <a:xfrm>
                <a:off x="5732114" y="3394597"/>
                <a:ext cx="88786" cy="85836"/>
              </a:xfrm>
              <a:custGeom>
                <a:avLst/>
                <a:gdLst>
                  <a:gd name="connsiteX0" fmla="*/ 42988 w 88786"/>
                  <a:gd name="connsiteY0" fmla="*/ 85837 h 85836"/>
                  <a:gd name="connsiteX1" fmla="*/ 86326 w 88786"/>
                  <a:gd name="connsiteY1" fmla="*/ 57167 h 85836"/>
                  <a:gd name="connsiteX2" fmla="*/ 71849 w 88786"/>
                  <a:gd name="connsiteY2" fmla="*/ 9256 h 85836"/>
                  <a:gd name="connsiteX3" fmla="*/ 18890 w 88786"/>
                  <a:gd name="connsiteY3" fmla="*/ 6208 h 85836"/>
                  <a:gd name="connsiteX4" fmla="*/ 6888 w 88786"/>
                  <a:gd name="connsiteY4" fmla="*/ 16781 h 85836"/>
                  <a:gd name="connsiteX5" fmla="*/ 30 w 88786"/>
                  <a:gd name="connsiteY5" fmla="*/ 42784 h 85836"/>
                  <a:gd name="connsiteX6" fmla="*/ 7555 w 88786"/>
                  <a:gd name="connsiteY6" fmla="*/ 66692 h 85836"/>
                  <a:gd name="connsiteX7" fmla="*/ 42988 w 88786"/>
                  <a:gd name="connsiteY7" fmla="*/ 85837 h 8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6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9" y="9256"/>
                    </a:cubicBezTo>
                    <a:cubicBezTo>
                      <a:pt x="57180" y="-1793"/>
                      <a:pt x="34987" y="-3127"/>
                      <a:pt x="18890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6"/>
                      <a:pt x="-256" y="33735"/>
                      <a:pt x="30" y="42784"/>
                    </a:cubicBezTo>
                    <a:cubicBezTo>
                      <a:pt x="316" y="51166"/>
                      <a:pt x="2316" y="59739"/>
                      <a:pt x="7555" y="66692"/>
                    </a:cubicBezTo>
                    <a:cubicBezTo>
                      <a:pt x="14603" y="76122"/>
                      <a:pt x="25843" y="85837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A9057D76-6660-9FC4-BBD7-D1573C8937F8}"/>
                  </a:ext>
                </a:extLst>
              </p:cNvPr>
              <p:cNvSpPr/>
              <p:nvPr/>
            </p:nvSpPr>
            <p:spPr>
              <a:xfrm>
                <a:off x="5727346" y="3389923"/>
                <a:ext cx="98097" cy="95178"/>
              </a:xfrm>
              <a:custGeom>
                <a:avLst/>
                <a:gdLst>
                  <a:gd name="connsiteX0" fmla="*/ 47756 w 98097"/>
                  <a:gd name="connsiteY0" fmla="*/ 95179 h 95178"/>
                  <a:gd name="connsiteX1" fmla="*/ 47756 w 98097"/>
                  <a:gd name="connsiteY1" fmla="*/ 95179 h 95178"/>
                  <a:gd name="connsiteX2" fmla="*/ 8513 w 98097"/>
                  <a:gd name="connsiteY2" fmla="*/ 74128 h 95178"/>
                  <a:gd name="connsiteX3" fmla="*/ 36 w 98097"/>
                  <a:gd name="connsiteY3" fmla="*/ 47554 h 95178"/>
                  <a:gd name="connsiteX4" fmla="*/ 7751 w 98097"/>
                  <a:gd name="connsiteY4" fmla="*/ 18693 h 95178"/>
                  <a:gd name="connsiteX5" fmla="*/ 21181 w 98097"/>
                  <a:gd name="connsiteY5" fmla="*/ 6787 h 95178"/>
                  <a:gd name="connsiteX6" fmla="*/ 79284 w 98097"/>
                  <a:gd name="connsiteY6" fmla="*/ 10120 h 95178"/>
                  <a:gd name="connsiteX7" fmla="*/ 95381 w 98097"/>
                  <a:gd name="connsiteY7" fmla="*/ 63365 h 95178"/>
                  <a:gd name="connsiteX8" fmla="*/ 47756 w 98097"/>
                  <a:gd name="connsiteY8" fmla="*/ 95179 h 95178"/>
                  <a:gd name="connsiteX9" fmla="*/ 47566 w 98097"/>
                  <a:gd name="connsiteY9" fmla="*/ 9358 h 95178"/>
                  <a:gd name="connsiteX10" fmla="*/ 25944 w 98097"/>
                  <a:gd name="connsiteY10" fmla="*/ 14978 h 95178"/>
                  <a:gd name="connsiteX11" fmla="*/ 15466 w 98097"/>
                  <a:gd name="connsiteY11" fmla="*/ 24313 h 95178"/>
                  <a:gd name="connsiteX12" fmla="*/ 9466 w 98097"/>
                  <a:gd name="connsiteY12" fmla="*/ 47458 h 95178"/>
                  <a:gd name="connsiteX13" fmla="*/ 16038 w 98097"/>
                  <a:gd name="connsiteY13" fmla="*/ 68699 h 95178"/>
                  <a:gd name="connsiteX14" fmla="*/ 47756 w 98097"/>
                  <a:gd name="connsiteY14" fmla="*/ 86035 h 95178"/>
                  <a:gd name="connsiteX15" fmla="*/ 47756 w 98097"/>
                  <a:gd name="connsiteY15" fmla="*/ 86035 h 95178"/>
                  <a:gd name="connsiteX16" fmla="*/ 47851 w 98097"/>
                  <a:gd name="connsiteY16" fmla="*/ 86035 h 95178"/>
                  <a:gd name="connsiteX17" fmla="*/ 86713 w 98097"/>
                  <a:gd name="connsiteY17" fmla="*/ 60317 h 95178"/>
                  <a:gd name="connsiteX18" fmla="*/ 73759 w 98097"/>
                  <a:gd name="connsiteY18" fmla="*/ 17836 h 95178"/>
                  <a:gd name="connsiteX19" fmla="*/ 47566 w 98097"/>
                  <a:gd name="connsiteY19" fmla="*/ 9358 h 9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178">
                    <a:moveTo>
                      <a:pt x="47756" y="95179"/>
                    </a:moveTo>
                    <a:cubicBezTo>
                      <a:pt x="47756" y="95179"/>
                      <a:pt x="47756" y="95179"/>
                      <a:pt x="47756" y="95179"/>
                    </a:cubicBezTo>
                    <a:cubicBezTo>
                      <a:pt x="32230" y="95179"/>
                      <a:pt x="18991" y="88130"/>
                      <a:pt x="8513" y="74128"/>
                    </a:cubicBezTo>
                    <a:cubicBezTo>
                      <a:pt x="3275" y="67175"/>
                      <a:pt x="417" y="58222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1" y="22408"/>
                      <a:pt x="102334" y="44791"/>
                      <a:pt x="95381" y="63365"/>
                    </a:cubicBezTo>
                    <a:cubicBezTo>
                      <a:pt x="88523" y="81844"/>
                      <a:pt x="68425" y="95179"/>
                      <a:pt x="47756" y="95179"/>
                    </a:cubicBezTo>
                    <a:close/>
                    <a:moveTo>
                      <a:pt x="47566" y="9358"/>
                    </a:moveTo>
                    <a:cubicBezTo>
                      <a:pt x="39946" y="9358"/>
                      <a:pt x="32421" y="11168"/>
                      <a:pt x="25944" y="14978"/>
                    </a:cubicBezTo>
                    <a:cubicBezTo>
                      <a:pt x="21562" y="17550"/>
                      <a:pt x="17943" y="20693"/>
                      <a:pt x="15466" y="24313"/>
                    </a:cubicBezTo>
                    <a:cubicBezTo>
                      <a:pt x="10132" y="31742"/>
                      <a:pt x="9275" y="40981"/>
                      <a:pt x="9466" y="47458"/>
                    </a:cubicBezTo>
                    <a:cubicBezTo>
                      <a:pt x="9751" y="56126"/>
                      <a:pt x="11942" y="63270"/>
                      <a:pt x="16038" y="68699"/>
                    </a:cubicBezTo>
                    <a:cubicBezTo>
                      <a:pt x="24706" y="80129"/>
                      <a:pt x="35374" y="85939"/>
                      <a:pt x="47756" y="86035"/>
                    </a:cubicBezTo>
                    <a:lnTo>
                      <a:pt x="47756" y="86035"/>
                    </a:lnTo>
                    <a:cubicBezTo>
                      <a:pt x="47756" y="86035"/>
                      <a:pt x="47756" y="86035"/>
                      <a:pt x="47851" y="86035"/>
                    </a:cubicBezTo>
                    <a:cubicBezTo>
                      <a:pt x="64806" y="86035"/>
                      <a:pt x="81094" y="75271"/>
                      <a:pt x="86713" y="60317"/>
                    </a:cubicBezTo>
                    <a:cubicBezTo>
                      <a:pt x="92238" y="45553"/>
                      <a:pt x="86809" y="27646"/>
                      <a:pt x="73759" y="17836"/>
                    </a:cubicBezTo>
                    <a:cubicBezTo>
                      <a:pt x="66425" y="12121"/>
                      <a:pt x="56995" y="9358"/>
                      <a:pt x="47566" y="935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72" name="Graphic 6">
              <a:extLst>
                <a:ext uri="{FF2B5EF4-FFF2-40B4-BE49-F238E27FC236}">
                  <a16:creationId xmlns:a16="http://schemas.microsoft.com/office/drawing/2014/main" id="{6ADAC08C-8CCE-5E2B-8FFF-3CB8BC075BCF}"/>
                </a:ext>
              </a:extLst>
            </p:cNvPr>
            <p:cNvGrpSpPr/>
            <p:nvPr/>
          </p:nvGrpSpPr>
          <p:grpSpPr>
            <a:xfrm>
              <a:off x="5578566" y="3390875"/>
              <a:ext cx="98097" cy="95083"/>
              <a:chOff x="5578566" y="3390875"/>
              <a:chExt cx="98097" cy="95083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81A62922-85D7-D3BA-B2F8-92D279E967EF}"/>
                  </a:ext>
                </a:extLst>
              </p:cNvPr>
              <p:cNvSpPr/>
              <p:nvPr/>
            </p:nvSpPr>
            <p:spPr>
              <a:xfrm>
                <a:off x="5583239" y="3395454"/>
                <a:ext cx="88786" cy="85837"/>
              </a:xfrm>
              <a:custGeom>
                <a:avLst/>
                <a:gdLst>
                  <a:gd name="connsiteX0" fmla="*/ 42988 w 88786"/>
                  <a:gd name="connsiteY0" fmla="*/ 85837 h 85837"/>
                  <a:gd name="connsiteX1" fmla="*/ 86326 w 88786"/>
                  <a:gd name="connsiteY1" fmla="*/ 57167 h 85837"/>
                  <a:gd name="connsiteX2" fmla="*/ 71848 w 88786"/>
                  <a:gd name="connsiteY2" fmla="*/ 9256 h 85837"/>
                  <a:gd name="connsiteX3" fmla="*/ 18889 w 88786"/>
                  <a:gd name="connsiteY3" fmla="*/ 6208 h 85837"/>
                  <a:gd name="connsiteX4" fmla="*/ 6888 w 88786"/>
                  <a:gd name="connsiteY4" fmla="*/ 16781 h 85837"/>
                  <a:gd name="connsiteX5" fmla="*/ 30 w 88786"/>
                  <a:gd name="connsiteY5" fmla="*/ 42784 h 85837"/>
                  <a:gd name="connsiteX6" fmla="*/ 7555 w 88786"/>
                  <a:gd name="connsiteY6" fmla="*/ 66692 h 85837"/>
                  <a:gd name="connsiteX7" fmla="*/ 42988 w 88786"/>
                  <a:gd name="connsiteY7" fmla="*/ 85837 h 85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7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8" y="9256"/>
                    </a:cubicBezTo>
                    <a:cubicBezTo>
                      <a:pt x="57180" y="-1793"/>
                      <a:pt x="34987" y="-3127"/>
                      <a:pt x="18889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5"/>
                      <a:pt x="-256" y="33735"/>
                      <a:pt x="30" y="42784"/>
                    </a:cubicBezTo>
                    <a:cubicBezTo>
                      <a:pt x="316" y="51166"/>
                      <a:pt x="2316" y="59739"/>
                      <a:pt x="7555" y="66692"/>
                    </a:cubicBezTo>
                    <a:cubicBezTo>
                      <a:pt x="14698" y="76026"/>
                      <a:pt x="25843" y="85837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EB327332-D874-D731-1CC4-EFEA1E41F1EA}"/>
                  </a:ext>
                </a:extLst>
              </p:cNvPr>
              <p:cNvSpPr/>
              <p:nvPr/>
            </p:nvSpPr>
            <p:spPr>
              <a:xfrm>
                <a:off x="5578566" y="3390875"/>
                <a:ext cx="98097" cy="95083"/>
              </a:xfrm>
              <a:custGeom>
                <a:avLst/>
                <a:gdLst>
                  <a:gd name="connsiteX0" fmla="*/ 47756 w 98097"/>
                  <a:gd name="connsiteY0" fmla="*/ 95083 h 95083"/>
                  <a:gd name="connsiteX1" fmla="*/ 47756 w 98097"/>
                  <a:gd name="connsiteY1" fmla="*/ 95083 h 95083"/>
                  <a:gd name="connsiteX2" fmla="*/ 47756 w 98097"/>
                  <a:gd name="connsiteY2" fmla="*/ 95083 h 95083"/>
                  <a:gd name="connsiteX3" fmla="*/ 8513 w 98097"/>
                  <a:gd name="connsiteY3" fmla="*/ 74033 h 95083"/>
                  <a:gd name="connsiteX4" fmla="*/ 36 w 98097"/>
                  <a:gd name="connsiteY4" fmla="*/ 47554 h 95083"/>
                  <a:gd name="connsiteX5" fmla="*/ 7751 w 98097"/>
                  <a:gd name="connsiteY5" fmla="*/ 18693 h 95083"/>
                  <a:gd name="connsiteX6" fmla="*/ 21181 w 98097"/>
                  <a:gd name="connsiteY6" fmla="*/ 6787 h 95083"/>
                  <a:gd name="connsiteX7" fmla="*/ 79284 w 98097"/>
                  <a:gd name="connsiteY7" fmla="*/ 10120 h 95083"/>
                  <a:gd name="connsiteX8" fmla="*/ 95381 w 98097"/>
                  <a:gd name="connsiteY8" fmla="*/ 63365 h 95083"/>
                  <a:gd name="connsiteX9" fmla="*/ 47756 w 98097"/>
                  <a:gd name="connsiteY9" fmla="*/ 95083 h 95083"/>
                  <a:gd name="connsiteX10" fmla="*/ 47661 w 98097"/>
                  <a:gd name="connsiteY10" fmla="*/ 85749 h 95083"/>
                  <a:gd name="connsiteX11" fmla="*/ 47661 w 98097"/>
                  <a:gd name="connsiteY11" fmla="*/ 85749 h 95083"/>
                  <a:gd name="connsiteX12" fmla="*/ 86523 w 98097"/>
                  <a:gd name="connsiteY12" fmla="*/ 60031 h 95083"/>
                  <a:gd name="connsiteX13" fmla="*/ 73569 w 98097"/>
                  <a:gd name="connsiteY13" fmla="*/ 17550 h 95083"/>
                  <a:gd name="connsiteX14" fmla="*/ 25849 w 98097"/>
                  <a:gd name="connsiteY14" fmla="*/ 14788 h 95083"/>
                  <a:gd name="connsiteX15" fmla="*/ 15371 w 98097"/>
                  <a:gd name="connsiteY15" fmla="*/ 24122 h 95083"/>
                  <a:gd name="connsiteX16" fmla="*/ 9370 w 98097"/>
                  <a:gd name="connsiteY16" fmla="*/ 47268 h 95083"/>
                  <a:gd name="connsiteX17" fmla="*/ 15943 w 98097"/>
                  <a:gd name="connsiteY17" fmla="*/ 68509 h 95083"/>
                  <a:gd name="connsiteX18" fmla="*/ 47661 w 98097"/>
                  <a:gd name="connsiteY18" fmla="*/ 85749 h 95083"/>
                  <a:gd name="connsiteX19" fmla="*/ 47661 w 98097"/>
                  <a:gd name="connsiteY19" fmla="*/ 85749 h 9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083">
                    <a:moveTo>
                      <a:pt x="47756" y="95083"/>
                    </a:moveTo>
                    <a:cubicBezTo>
                      <a:pt x="47756" y="95083"/>
                      <a:pt x="47661" y="95083"/>
                      <a:pt x="47756" y="95083"/>
                    </a:cubicBezTo>
                    <a:lnTo>
                      <a:pt x="47756" y="95083"/>
                    </a:lnTo>
                    <a:cubicBezTo>
                      <a:pt x="32230" y="95083"/>
                      <a:pt x="18991" y="88035"/>
                      <a:pt x="8513" y="74033"/>
                    </a:cubicBezTo>
                    <a:cubicBezTo>
                      <a:pt x="3274" y="67080"/>
                      <a:pt x="417" y="58126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1" y="22408"/>
                      <a:pt x="102334" y="44791"/>
                      <a:pt x="95381" y="63365"/>
                    </a:cubicBezTo>
                    <a:cubicBezTo>
                      <a:pt x="88428" y="81748"/>
                      <a:pt x="68425" y="95083"/>
                      <a:pt x="47756" y="95083"/>
                    </a:cubicBezTo>
                    <a:close/>
                    <a:moveTo>
                      <a:pt x="47661" y="85749"/>
                    </a:moveTo>
                    <a:cubicBezTo>
                      <a:pt x="47756" y="85749"/>
                      <a:pt x="47756" y="85749"/>
                      <a:pt x="47661" y="85749"/>
                    </a:cubicBezTo>
                    <a:cubicBezTo>
                      <a:pt x="64615" y="85749"/>
                      <a:pt x="80998" y="74986"/>
                      <a:pt x="86523" y="60031"/>
                    </a:cubicBezTo>
                    <a:cubicBezTo>
                      <a:pt x="92047" y="45268"/>
                      <a:pt x="86618" y="27361"/>
                      <a:pt x="73569" y="17550"/>
                    </a:cubicBezTo>
                    <a:cubicBezTo>
                      <a:pt x="60329" y="7549"/>
                      <a:pt x="40231" y="6406"/>
                      <a:pt x="25849" y="14788"/>
                    </a:cubicBezTo>
                    <a:cubicBezTo>
                      <a:pt x="21467" y="17359"/>
                      <a:pt x="17847" y="20503"/>
                      <a:pt x="15371" y="24122"/>
                    </a:cubicBezTo>
                    <a:cubicBezTo>
                      <a:pt x="10037" y="31552"/>
                      <a:pt x="9180" y="40791"/>
                      <a:pt x="9370" y="47268"/>
                    </a:cubicBezTo>
                    <a:cubicBezTo>
                      <a:pt x="9656" y="55936"/>
                      <a:pt x="11847" y="63079"/>
                      <a:pt x="15943" y="68509"/>
                    </a:cubicBezTo>
                    <a:cubicBezTo>
                      <a:pt x="24610" y="79843"/>
                      <a:pt x="35278" y="85654"/>
                      <a:pt x="47661" y="85749"/>
                    </a:cubicBezTo>
                    <a:lnTo>
                      <a:pt x="47661" y="85749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73" name="Graphic 6">
              <a:extLst>
                <a:ext uri="{FF2B5EF4-FFF2-40B4-BE49-F238E27FC236}">
                  <a16:creationId xmlns:a16="http://schemas.microsoft.com/office/drawing/2014/main" id="{F4EEC0DE-3072-C56A-DC2B-A31BBEB2FB94}"/>
                </a:ext>
              </a:extLst>
            </p:cNvPr>
            <p:cNvGrpSpPr/>
            <p:nvPr/>
          </p:nvGrpSpPr>
          <p:grpSpPr>
            <a:xfrm>
              <a:off x="6039099" y="3562897"/>
              <a:ext cx="98097" cy="95178"/>
              <a:chOff x="6039099" y="3562897"/>
              <a:chExt cx="98097" cy="95178"/>
            </a:xfrm>
          </p:grpSpPr>
          <p:grpSp>
            <p:nvGrpSpPr>
              <p:cNvPr id="188" name="Graphic 6">
                <a:extLst>
                  <a:ext uri="{FF2B5EF4-FFF2-40B4-BE49-F238E27FC236}">
                    <a16:creationId xmlns:a16="http://schemas.microsoft.com/office/drawing/2014/main" id="{5CD6C9E3-0C8D-C877-A7E5-834B12F6EBCF}"/>
                  </a:ext>
                </a:extLst>
              </p:cNvPr>
              <p:cNvGrpSpPr/>
              <p:nvPr/>
            </p:nvGrpSpPr>
            <p:grpSpPr>
              <a:xfrm>
                <a:off x="6039099" y="3562897"/>
                <a:ext cx="98097" cy="95178"/>
                <a:chOff x="6039099" y="3562897"/>
                <a:chExt cx="98097" cy="95178"/>
              </a:xfrm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DBB274B3-3A51-AC54-2206-4A4BCF172255}"/>
                    </a:ext>
                  </a:extLst>
                </p:cNvPr>
                <p:cNvSpPr/>
                <p:nvPr/>
              </p:nvSpPr>
              <p:spPr>
                <a:xfrm>
                  <a:off x="6043772" y="3567571"/>
                  <a:ext cx="88786" cy="85836"/>
                </a:xfrm>
                <a:custGeom>
                  <a:avLst/>
                  <a:gdLst>
                    <a:gd name="connsiteX0" fmla="*/ 42988 w 88786"/>
                    <a:gd name="connsiteY0" fmla="*/ 85837 h 85836"/>
                    <a:gd name="connsiteX1" fmla="*/ 86326 w 88786"/>
                    <a:gd name="connsiteY1" fmla="*/ 57167 h 85836"/>
                    <a:gd name="connsiteX2" fmla="*/ 71849 w 88786"/>
                    <a:gd name="connsiteY2" fmla="*/ 9256 h 85836"/>
                    <a:gd name="connsiteX3" fmla="*/ 18890 w 88786"/>
                    <a:gd name="connsiteY3" fmla="*/ 6208 h 85836"/>
                    <a:gd name="connsiteX4" fmla="*/ 6888 w 88786"/>
                    <a:gd name="connsiteY4" fmla="*/ 16781 h 85836"/>
                    <a:gd name="connsiteX5" fmla="*/ 30 w 88786"/>
                    <a:gd name="connsiteY5" fmla="*/ 42784 h 85836"/>
                    <a:gd name="connsiteX6" fmla="*/ 7555 w 88786"/>
                    <a:gd name="connsiteY6" fmla="*/ 66692 h 85836"/>
                    <a:gd name="connsiteX7" fmla="*/ 42988 w 88786"/>
                    <a:gd name="connsiteY7" fmla="*/ 85837 h 85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786" h="85836">
                      <a:moveTo>
                        <a:pt x="42988" y="85837"/>
                      </a:moveTo>
                      <a:cubicBezTo>
                        <a:pt x="61847" y="85837"/>
                        <a:pt x="80040" y="73835"/>
                        <a:pt x="86326" y="57167"/>
                      </a:cubicBezTo>
                      <a:cubicBezTo>
                        <a:pt x="92613" y="40498"/>
                        <a:pt x="86517" y="20400"/>
                        <a:pt x="71849" y="9256"/>
                      </a:cubicBezTo>
                      <a:cubicBezTo>
                        <a:pt x="57180" y="-1793"/>
                        <a:pt x="34987" y="-3127"/>
                        <a:pt x="18890" y="6208"/>
                      </a:cubicBezTo>
                      <a:cubicBezTo>
                        <a:pt x="14222" y="8970"/>
                        <a:pt x="10031" y="12494"/>
                        <a:pt x="6888" y="16781"/>
                      </a:cubicBezTo>
                      <a:cubicBezTo>
                        <a:pt x="1459" y="24306"/>
                        <a:pt x="-256" y="33735"/>
                        <a:pt x="30" y="42784"/>
                      </a:cubicBezTo>
                      <a:cubicBezTo>
                        <a:pt x="316" y="51166"/>
                        <a:pt x="2316" y="59739"/>
                        <a:pt x="7555" y="66692"/>
                      </a:cubicBezTo>
                      <a:cubicBezTo>
                        <a:pt x="14699" y="76121"/>
                        <a:pt x="25843" y="85837"/>
                        <a:pt x="42988" y="858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FE757EAB-CBD3-ACE4-F931-445EB1BDC75F}"/>
                    </a:ext>
                  </a:extLst>
                </p:cNvPr>
                <p:cNvSpPr/>
                <p:nvPr/>
              </p:nvSpPr>
              <p:spPr>
                <a:xfrm>
                  <a:off x="6039099" y="3562897"/>
                  <a:ext cx="98097" cy="95178"/>
                </a:xfrm>
                <a:custGeom>
                  <a:avLst/>
                  <a:gdLst>
                    <a:gd name="connsiteX0" fmla="*/ 47756 w 98097"/>
                    <a:gd name="connsiteY0" fmla="*/ 95179 h 95178"/>
                    <a:gd name="connsiteX1" fmla="*/ 47756 w 98097"/>
                    <a:gd name="connsiteY1" fmla="*/ 95179 h 95178"/>
                    <a:gd name="connsiteX2" fmla="*/ 8513 w 98097"/>
                    <a:gd name="connsiteY2" fmla="*/ 74128 h 95178"/>
                    <a:gd name="connsiteX3" fmla="*/ 36 w 98097"/>
                    <a:gd name="connsiteY3" fmla="*/ 47554 h 95178"/>
                    <a:gd name="connsiteX4" fmla="*/ 7751 w 98097"/>
                    <a:gd name="connsiteY4" fmla="*/ 18693 h 95178"/>
                    <a:gd name="connsiteX5" fmla="*/ 21181 w 98097"/>
                    <a:gd name="connsiteY5" fmla="*/ 6787 h 95178"/>
                    <a:gd name="connsiteX6" fmla="*/ 79284 w 98097"/>
                    <a:gd name="connsiteY6" fmla="*/ 10120 h 95178"/>
                    <a:gd name="connsiteX7" fmla="*/ 95381 w 98097"/>
                    <a:gd name="connsiteY7" fmla="*/ 63365 h 95178"/>
                    <a:gd name="connsiteX8" fmla="*/ 47756 w 98097"/>
                    <a:gd name="connsiteY8" fmla="*/ 95179 h 95178"/>
                    <a:gd name="connsiteX9" fmla="*/ 47565 w 98097"/>
                    <a:gd name="connsiteY9" fmla="*/ 9358 h 95178"/>
                    <a:gd name="connsiteX10" fmla="*/ 25944 w 98097"/>
                    <a:gd name="connsiteY10" fmla="*/ 14978 h 95178"/>
                    <a:gd name="connsiteX11" fmla="*/ 15466 w 98097"/>
                    <a:gd name="connsiteY11" fmla="*/ 24313 h 95178"/>
                    <a:gd name="connsiteX12" fmla="*/ 9465 w 98097"/>
                    <a:gd name="connsiteY12" fmla="*/ 47458 h 95178"/>
                    <a:gd name="connsiteX13" fmla="*/ 16038 w 98097"/>
                    <a:gd name="connsiteY13" fmla="*/ 68699 h 95178"/>
                    <a:gd name="connsiteX14" fmla="*/ 47756 w 98097"/>
                    <a:gd name="connsiteY14" fmla="*/ 86035 h 95178"/>
                    <a:gd name="connsiteX15" fmla="*/ 47756 w 98097"/>
                    <a:gd name="connsiteY15" fmla="*/ 86035 h 95178"/>
                    <a:gd name="connsiteX16" fmla="*/ 47851 w 98097"/>
                    <a:gd name="connsiteY16" fmla="*/ 86035 h 95178"/>
                    <a:gd name="connsiteX17" fmla="*/ 86713 w 98097"/>
                    <a:gd name="connsiteY17" fmla="*/ 60317 h 95178"/>
                    <a:gd name="connsiteX18" fmla="*/ 73759 w 98097"/>
                    <a:gd name="connsiteY18" fmla="*/ 17835 h 95178"/>
                    <a:gd name="connsiteX19" fmla="*/ 47565 w 98097"/>
                    <a:gd name="connsiteY19" fmla="*/ 9358 h 95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8097" h="95178">
                      <a:moveTo>
                        <a:pt x="47756" y="95179"/>
                      </a:moveTo>
                      <a:cubicBezTo>
                        <a:pt x="47661" y="95179"/>
                        <a:pt x="47661" y="95179"/>
                        <a:pt x="47756" y="95179"/>
                      </a:cubicBezTo>
                      <a:cubicBezTo>
                        <a:pt x="32230" y="95179"/>
                        <a:pt x="18990" y="88130"/>
                        <a:pt x="8513" y="74128"/>
                      </a:cubicBezTo>
                      <a:cubicBezTo>
                        <a:pt x="3274" y="67175"/>
                        <a:pt x="417" y="58222"/>
                        <a:pt x="36" y="47554"/>
                      </a:cubicBezTo>
                      <a:cubicBezTo>
                        <a:pt x="-345" y="36219"/>
                        <a:pt x="2322" y="26218"/>
                        <a:pt x="7751" y="18693"/>
                      </a:cubicBezTo>
                      <a:cubicBezTo>
                        <a:pt x="11085" y="14026"/>
                        <a:pt x="15752" y="9930"/>
                        <a:pt x="21181" y="6787"/>
                      </a:cubicBezTo>
                      <a:cubicBezTo>
                        <a:pt x="38707" y="-3405"/>
                        <a:pt x="63187" y="-1976"/>
                        <a:pt x="79284" y="10120"/>
                      </a:cubicBezTo>
                      <a:cubicBezTo>
                        <a:pt x="95572" y="22408"/>
                        <a:pt x="102334" y="44791"/>
                        <a:pt x="95381" y="63365"/>
                      </a:cubicBezTo>
                      <a:cubicBezTo>
                        <a:pt x="88428" y="81844"/>
                        <a:pt x="68425" y="95179"/>
                        <a:pt x="47756" y="95179"/>
                      </a:cubicBezTo>
                      <a:close/>
                      <a:moveTo>
                        <a:pt x="47565" y="9358"/>
                      </a:moveTo>
                      <a:cubicBezTo>
                        <a:pt x="39946" y="9358"/>
                        <a:pt x="32421" y="11168"/>
                        <a:pt x="25944" y="14978"/>
                      </a:cubicBezTo>
                      <a:cubicBezTo>
                        <a:pt x="21562" y="17550"/>
                        <a:pt x="17943" y="20693"/>
                        <a:pt x="15466" y="24313"/>
                      </a:cubicBezTo>
                      <a:cubicBezTo>
                        <a:pt x="10132" y="31742"/>
                        <a:pt x="9275" y="40981"/>
                        <a:pt x="9465" y="47458"/>
                      </a:cubicBezTo>
                      <a:cubicBezTo>
                        <a:pt x="9751" y="56126"/>
                        <a:pt x="11942" y="63270"/>
                        <a:pt x="16038" y="68699"/>
                      </a:cubicBezTo>
                      <a:cubicBezTo>
                        <a:pt x="24706" y="80129"/>
                        <a:pt x="35373" y="85939"/>
                        <a:pt x="47756" y="86035"/>
                      </a:cubicBezTo>
                      <a:lnTo>
                        <a:pt x="47756" y="86035"/>
                      </a:lnTo>
                      <a:cubicBezTo>
                        <a:pt x="47756" y="86035"/>
                        <a:pt x="47756" y="86035"/>
                        <a:pt x="47851" y="86035"/>
                      </a:cubicBezTo>
                      <a:cubicBezTo>
                        <a:pt x="64806" y="86035"/>
                        <a:pt x="81094" y="75271"/>
                        <a:pt x="86713" y="60317"/>
                      </a:cubicBezTo>
                      <a:cubicBezTo>
                        <a:pt x="92238" y="45553"/>
                        <a:pt x="86809" y="27646"/>
                        <a:pt x="73759" y="17835"/>
                      </a:cubicBezTo>
                      <a:cubicBezTo>
                        <a:pt x="66330" y="12216"/>
                        <a:pt x="56900" y="9358"/>
                        <a:pt x="47565" y="935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AF9A7570-311A-E6E4-82D7-D59167C24A34}"/>
                  </a:ext>
                </a:extLst>
              </p:cNvPr>
              <p:cNvSpPr/>
              <p:nvPr/>
            </p:nvSpPr>
            <p:spPr>
              <a:xfrm>
                <a:off x="6069579" y="3591935"/>
                <a:ext cx="31981" cy="35564"/>
              </a:xfrm>
              <a:custGeom>
                <a:avLst/>
                <a:gdLst>
                  <a:gd name="connsiteX0" fmla="*/ 1561 w 31981"/>
                  <a:gd name="connsiteY0" fmla="*/ 35565 h 35564"/>
                  <a:gd name="connsiteX1" fmla="*/ 513 w 31981"/>
                  <a:gd name="connsiteY1" fmla="*/ 35184 h 35564"/>
                  <a:gd name="connsiteX2" fmla="*/ 417 w 31981"/>
                  <a:gd name="connsiteY2" fmla="*/ 32993 h 35564"/>
                  <a:gd name="connsiteX3" fmla="*/ 29278 w 31981"/>
                  <a:gd name="connsiteY3" fmla="*/ 513 h 35564"/>
                  <a:gd name="connsiteX4" fmla="*/ 31469 w 31981"/>
                  <a:gd name="connsiteY4" fmla="*/ 417 h 35564"/>
                  <a:gd name="connsiteX5" fmla="*/ 31564 w 31981"/>
                  <a:gd name="connsiteY5" fmla="*/ 2608 h 35564"/>
                  <a:gd name="connsiteX6" fmla="*/ 2704 w 31981"/>
                  <a:gd name="connsiteY6" fmla="*/ 35088 h 35564"/>
                  <a:gd name="connsiteX7" fmla="*/ 1561 w 31981"/>
                  <a:gd name="connsiteY7" fmla="*/ 35565 h 3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981" h="35564">
                    <a:moveTo>
                      <a:pt x="1561" y="35565"/>
                    </a:moveTo>
                    <a:cubicBezTo>
                      <a:pt x="1180" y="35565"/>
                      <a:pt x="798" y="35469"/>
                      <a:pt x="513" y="35184"/>
                    </a:cubicBezTo>
                    <a:cubicBezTo>
                      <a:pt x="-154" y="34612"/>
                      <a:pt x="-154" y="33660"/>
                      <a:pt x="417" y="32993"/>
                    </a:cubicBezTo>
                    <a:lnTo>
                      <a:pt x="29278" y="513"/>
                    </a:lnTo>
                    <a:cubicBezTo>
                      <a:pt x="29850" y="-154"/>
                      <a:pt x="30802" y="-154"/>
                      <a:pt x="31469" y="417"/>
                    </a:cubicBezTo>
                    <a:cubicBezTo>
                      <a:pt x="32136" y="989"/>
                      <a:pt x="32136" y="1941"/>
                      <a:pt x="31564" y="2608"/>
                    </a:cubicBezTo>
                    <a:lnTo>
                      <a:pt x="2704" y="35088"/>
                    </a:lnTo>
                    <a:cubicBezTo>
                      <a:pt x="2418" y="35374"/>
                      <a:pt x="2037" y="35565"/>
                      <a:pt x="1561" y="35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73349AB-4CD8-09F1-50E9-4D0235EF69FC}"/>
                </a:ext>
              </a:extLst>
            </p:cNvPr>
            <p:cNvSpPr/>
            <p:nvPr/>
          </p:nvSpPr>
          <p:spPr>
            <a:xfrm>
              <a:off x="5922476" y="3590565"/>
              <a:ext cx="20814" cy="37315"/>
            </a:xfrm>
            <a:custGeom>
              <a:avLst/>
              <a:gdLst>
                <a:gd name="connsiteX0" fmla="*/ 19313 w 20814"/>
                <a:gd name="connsiteY0" fmla="*/ 37316 h 37315"/>
                <a:gd name="connsiteX1" fmla="*/ 17885 w 20814"/>
                <a:gd name="connsiteY1" fmla="*/ 36458 h 37315"/>
                <a:gd name="connsiteX2" fmla="*/ 168 w 20814"/>
                <a:gd name="connsiteY2" fmla="*/ 2263 h 37315"/>
                <a:gd name="connsiteX3" fmla="*/ 835 w 20814"/>
                <a:gd name="connsiteY3" fmla="*/ 168 h 37315"/>
                <a:gd name="connsiteX4" fmla="*/ 2930 w 20814"/>
                <a:gd name="connsiteY4" fmla="*/ 835 h 37315"/>
                <a:gd name="connsiteX5" fmla="*/ 20647 w 20814"/>
                <a:gd name="connsiteY5" fmla="*/ 35030 h 37315"/>
                <a:gd name="connsiteX6" fmla="*/ 19980 w 20814"/>
                <a:gd name="connsiteY6" fmla="*/ 37125 h 37315"/>
                <a:gd name="connsiteX7" fmla="*/ 19313 w 20814"/>
                <a:gd name="connsiteY7" fmla="*/ 37316 h 3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14" h="37315">
                  <a:moveTo>
                    <a:pt x="19313" y="37316"/>
                  </a:moveTo>
                  <a:cubicBezTo>
                    <a:pt x="18742" y="37316"/>
                    <a:pt x="18170" y="37030"/>
                    <a:pt x="17885" y="36458"/>
                  </a:cubicBezTo>
                  <a:lnTo>
                    <a:pt x="168" y="2263"/>
                  </a:lnTo>
                  <a:cubicBezTo>
                    <a:pt x="-213" y="1501"/>
                    <a:pt x="73" y="549"/>
                    <a:pt x="835" y="168"/>
                  </a:cubicBezTo>
                  <a:cubicBezTo>
                    <a:pt x="1597" y="-213"/>
                    <a:pt x="2549" y="73"/>
                    <a:pt x="2930" y="835"/>
                  </a:cubicBezTo>
                  <a:lnTo>
                    <a:pt x="20647" y="35030"/>
                  </a:lnTo>
                  <a:cubicBezTo>
                    <a:pt x="21028" y="35792"/>
                    <a:pt x="20742" y="36744"/>
                    <a:pt x="19980" y="37125"/>
                  </a:cubicBezTo>
                  <a:cubicBezTo>
                    <a:pt x="19789" y="37220"/>
                    <a:pt x="19504" y="37316"/>
                    <a:pt x="19313" y="3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75" name="Graphic 6">
              <a:extLst>
                <a:ext uri="{FF2B5EF4-FFF2-40B4-BE49-F238E27FC236}">
                  <a16:creationId xmlns:a16="http://schemas.microsoft.com/office/drawing/2014/main" id="{C09BEDF7-7848-E47D-1F8B-1D230C85CAF3}"/>
                </a:ext>
              </a:extLst>
            </p:cNvPr>
            <p:cNvGrpSpPr/>
            <p:nvPr/>
          </p:nvGrpSpPr>
          <p:grpSpPr>
            <a:xfrm>
              <a:off x="5727477" y="3564223"/>
              <a:ext cx="99109" cy="95756"/>
              <a:chOff x="5727477" y="3564223"/>
              <a:chExt cx="99109" cy="95756"/>
            </a:xfrm>
          </p:grpSpPr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030CE54F-1CAF-654A-B85B-E4EBF2FB4AA8}"/>
                  </a:ext>
                </a:extLst>
              </p:cNvPr>
              <p:cNvSpPr/>
              <p:nvPr/>
            </p:nvSpPr>
            <p:spPr>
              <a:xfrm>
                <a:off x="5732162" y="3568894"/>
                <a:ext cx="89669" cy="86402"/>
              </a:xfrm>
              <a:custGeom>
                <a:avLst/>
                <a:gdLst>
                  <a:gd name="connsiteX0" fmla="*/ 27700 w 89669"/>
                  <a:gd name="connsiteY0" fmla="*/ 3742 h 86402"/>
                  <a:gd name="connsiteX1" fmla="*/ 77 w 89669"/>
                  <a:gd name="connsiteY1" fmla="*/ 47748 h 86402"/>
                  <a:gd name="connsiteX2" fmla="*/ 33034 w 89669"/>
                  <a:gd name="connsiteY2" fmla="*/ 85371 h 86402"/>
                  <a:gd name="connsiteX3" fmla="*/ 82469 w 89669"/>
                  <a:gd name="connsiteY3" fmla="*/ 66321 h 86402"/>
                  <a:gd name="connsiteX4" fmla="*/ 89041 w 89669"/>
                  <a:gd name="connsiteY4" fmla="*/ 51748 h 86402"/>
                  <a:gd name="connsiteX5" fmla="*/ 84564 w 89669"/>
                  <a:gd name="connsiteY5" fmla="*/ 25269 h 86402"/>
                  <a:gd name="connsiteX6" fmla="*/ 67895 w 89669"/>
                  <a:gd name="connsiteY6" fmla="*/ 6600 h 86402"/>
                  <a:gd name="connsiteX7" fmla="*/ 27700 w 89669"/>
                  <a:gd name="connsiteY7" fmla="*/ 3742 h 86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669" h="86402">
                    <a:moveTo>
                      <a:pt x="27700" y="3742"/>
                    </a:moveTo>
                    <a:cubicBezTo>
                      <a:pt x="10555" y="11457"/>
                      <a:pt x="-1066" y="29936"/>
                      <a:pt x="77" y="47748"/>
                    </a:cubicBezTo>
                    <a:cubicBezTo>
                      <a:pt x="1220" y="65559"/>
                      <a:pt x="15127" y="81371"/>
                      <a:pt x="33034" y="85371"/>
                    </a:cubicBezTo>
                    <a:cubicBezTo>
                      <a:pt x="50941" y="89372"/>
                      <a:pt x="71705" y="81466"/>
                      <a:pt x="82469" y="66321"/>
                    </a:cubicBezTo>
                    <a:cubicBezTo>
                      <a:pt x="85612" y="61845"/>
                      <a:pt x="87993" y="56892"/>
                      <a:pt x="89041" y="51748"/>
                    </a:cubicBezTo>
                    <a:cubicBezTo>
                      <a:pt x="90851" y="42699"/>
                      <a:pt x="88565" y="33365"/>
                      <a:pt x="84564" y="25269"/>
                    </a:cubicBezTo>
                    <a:cubicBezTo>
                      <a:pt x="80850" y="17744"/>
                      <a:pt x="75420" y="10791"/>
                      <a:pt x="67895" y="6600"/>
                    </a:cubicBezTo>
                    <a:cubicBezTo>
                      <a:pt x="57513" y="885"/>
                      <a:pt x="43321" y="-3402"/>
                      <a:pt x="27700" y="37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D13DCB63-FC79-F542-CE15-952ABD8FC897}"/>
                  </a:ext>
                </a:extLst>
              </p:cNvPr>
              <p:cNvSpPr/>
              <p:nvPr/>
            </p:nvSpPr>
            <p:spPr>
              <a:xfrm>
                <a:off x="5727477" y="3564223"/>
                <a:ext cx="99109" cy="95756"/>
              </a:xfrm>
              <a:custGeom>
                <a:avLst/>
                <a:gdLst>
                  <a:gd name="connsiteX0" fmla="*/ 47149 w 99109"/>
                  <a:gd name="connsiteY0" fmla="*/ 95757 h 95756"/>
                  <a:gd name="connsiteX1" fmla="*/ 36671 w 99109"/>
                  <a:gd name="connsiteY1" fmla="*/ 94614 h 95756"/>
                  <a:gd name="connsiteX2" fmla="*/ 95 w 99109"/>
                  <a:gd name="connsiteY2" fmla="*/ 52704 h 95756"/>
                  <a:gd name="connsiteX3" fmla="*/ 30480 w 99109"/>
                  <a:gd name="connsiteY3" fmla="*/ 4127 h 95756"/>
                  <a:gd name="connsiteX4" fmla="*/ 32385 w 99109"/>
                  <a:gd name="connsiteY4" fmla="*/ 8413 h 95756"/>
                  <a:gd name="connsiteX5" fmla="*/ 30480 w 99109"/>
                  <a:gd name="connsiteY5" fmla="*/ 4127 h 95756"/>
                  <a:gd name="connsiteX6" fmla="*/ 74867 w 99109"/>
                  <a:gd name="connsiteY6" fmla="*/ 7079 h 95756"/>
                  <a:gd name="connsiteX7" fmla="*/ 93536 w 99109"/>
                  <a:gd name="connsiteY7" fmla="*/ 27748 h 95756"/>
                  <a:gd name="connsiteX8" fmla="*/ 98394 w 99109"/>
                  <a:gd name="connsiteY8" fmla="*/ 57276 h 95756"/>
                  <a:gd name="connsiteX9" fmla="*/ 91059 w 99109"/>
                  <a:gd name="connsiteY9" fmla="*/ 73659 h 95756"/>
                  <a:gd name="connsiteX10" fmla="*/ 47149 w 99109"/>
                  <a:gd name="connsiteY10" fmla="*/ 95757 h 95756"/>
                  <a:gd name="connsiteX11" fmla="*/ 49149 w 99109"/>
                  <a:gd name="connsiteY11" fmla="*/ 9365 h 95756"/>
                  <a:gd name="connsiteX12" fmla="*/ 34290 w 99109"/>
                  <a:gd name="connsiteY12" fmla="*/ 12604 h 95756"/>
                  <a:gd name="connsiteX13" fmla="*/ 34290 w 99109"/>
                  <a:gd name="connsiteY13" fmla="*/ 12604 h 95756"/>
                  <a:gd name="connsiteX14" fmla="*/ 9430 w 99109"/>
                  <a:gd name="connsiteY14" fmla="*/ 52037 h 95756"/>
                  <a:gd name="connsiteX15" fmla="*/ 38767 w 99109"/>
                  <a:gd name="connsiteY15" fmla="*/ 85375 h 95756"/>
                  <a:gd name="connsiteX16" fmla="*/ 83344 w 99109"/>
                  <a:gd name="connsiteY16" fmla="*/ 68135 h 95756"/>
                  <a:gd name="connsiteX17" fmla="*/ 89059 w 99109"/>
                  <a:gd name="connsiteY17" fmla="*/ 55371 h 95756"/>
                  <a:gd name="connsiteX18" fmla="*/ 84963 w 99109"/>
                  <a:gd name="connsiteY18" fmla="*/ 31844 h 95756"/>
                  <a:gd name="connsiteX19" fmla="*/ 70199 w 99109"/>
                  <a:gd name="connsiteY19" fmla="*/ 15271 h 95756"/>
                  <a:gd name="connsiteX20" fmla="*/ 49149 w 99109"/>
                  <a:gd name="connsiteY20" fmla="*/ 9365 h 9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9109" h="95756">
                    <a:moveTo>
                      <a:pt x="47149" y="95757"/>
                    </a:moveTo>
                    <a:cubicBezTo>
                      <a:pt x="43625" y="95757"/>
                      <a:pt x="40100" y="95376"/>
                      <a:pt x="36671" y="94614"/>
                    </a:cubicBezTo>
                    <a:cubicBezTo>
                      <a:pt x="16764" y="90137"/>
                      <a:pt x="1334" y="72516"/>
                      <a:pt x="95" y="52704"/>
                    </a:cubicBezTo>
                    <a:cubicBezTo>
                      <a:pt x="-1238" y="33082"/>
                      <a:pt x="11525" y="12604"/>
                      <a:pt x="30480" y="4127"/>
                    </a:cubicBezTo>
                    <a:lnTo>
                      <a:pt x="32385" y="8413"/>
                    </a:lnTo>
                    <a:lnTo>
                      <a:pt x="30480" y="4127"/>
                    </a:lnTo>
                    <a:cubicBezTo>
                      <a:pt x="44577" y="-2255"/>
                      <a:pt x="59531" y="-1207"/>
                      <a:pt x="74867" y="7079"/>
                    </a:cubicBezTo>
                    <a:cubicBezTo>
                      <a:pt x="82487" y="11270"/>
                      <a:pt x="88773" y="18223"/>
                      <a:pt x="93536" y="27748"/>
                    </a:cubicBezTo>
                    <a:cubicBezTo>
                      <a:pt x="98584" y="37940"/>
                      <a:pt x="100203" y="48132"/>
                      <a:pt x="98394" y="57276"/>
                    </a:cubicBezTo>
                    <a:cubicBezTo>
                      <a:pt x="97250" y="62896"/>
                      <a:pt x="94774" y="68420"/>
                      <a:pt x="91059" y="73659"/>
                    </a:cubicBezTo>
                    <a:cubicBezTo>
                      <a:pt x="81248" y="87375"/>
                      <a:pt x="64008" y="95757"/>
                      <a:pt x="47149" y="95757"/>
                    </a:cubicBezTo>
                    <a:close/>
                    <a:moveTo>
                      <a:pt x="49149" y="9365"/>
                    </a:moveTo>
                    <a:cubicBezTo>
                      <a:pt x="44101" y="9365"/>
                      <a:pt x="39148" y="10413"/>
                      <a:pt x="34290" y="12604"/>
                    </a:cubicBezTo>
                    <a:lnTo>
                      <a:pt x="34290" y="12604"/>
                    </a:lnTo>
                    <a:cubicBezTo>
                      <a:pt x="18860" y="19557"/>
                      <a:pt x="8382" y="36131"/>
                      <a:pt x="9430" y="52037"/>
                    </a:cubicBezTo>
                    <a:cubicBezTo>
                      <a:pt x="10478" y="67753"/>
                      <a:pt x="22765" y="81850"/>
                      <a:pt x="38767" y="85375"/>
                    </a:cubicBezTo>
                    <a:cubicBezTo>
                      <a:pt x="54959" y="88994"/>
                      <a:pt x="73724" y="81755"/>
                      <a:pt x="83344" y="68135"/>
                    </a:cubicBezTo>
                    <a:cubicBezTo>
                      <a:pt x="86297" y="64039"/>
                      <a:pt x="88202" y="59657"/>
                      <a:pt x="89059" y="55371"/>
                    </a:cubicBezTo>
                    <a:cubicBezTo>
                      <a:pt x="90869" y="46418"/>
                      <a:pt x="87821" y="37654"/>
                      <a:pt x="84963" y="31844"/>
                    </a:cubicBezTo>
                    <a:cubicBezTo>
                      <a:pt x="81153" y="24034"/>
                      <a:pt x="76200" y="18509"/>
                      <a:pt x="70199" y="15271"/>
                    </a:cubicBezTo>
                    <a:cubicBezTo>
                      <a:pt x="63056" y="11365"/>
                      <a:pt x="56007" y="9365"/>
                      <a:pt x="49149" y="9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57FB61E-59CF-705E-03D9-A11BD97C70B4}"/>
                </a:ext>
              </a:extLst>
            </p:cNvPr>
            <p:cNvSpPr/>
            <p:nvPr/>
          </p:nvSpPr>
          <p:spPr>
            <a:xfrm>
              <a:off x="5760327" y="3598627"/>
              <a:ext cx="33361" cy="26967"/>
            </a:xfrm>
            <a:custGeom>
              <a:avLst/>
              <a:gdLst>
                <a:gd name="connsiteX0" fmla="*/ 31825 w 33361"/>
                <a:gd name="connsiteY0" fmla="*/ 26968 h 26967"/>
                <a:gd name="connsiteX1" fmla="*/ 30873 w 33361"/>
                <a:gd name="connsiteY1" fmla="*/ 26587 h 26967"/>
                <a:gd name="connsiteX2" fmla="*/ 583 w 33361"/>
                <a:gd name="connsiteY2" fmla="*/ 2774 h 26967"/>
                <a:gd name="connsiteX3" fmla="*/ 298 w 33361"/>
                <a:gd name="connsiteY3" fmla="*/ 583 h 26967"/>
                <a:gd name="connsiteX4" fmla="*/ 2488 w 33361"/>
                <a:gd name="connsiteY4" fmla="*/ 298 h 26967"/>
                <a:gd name="connsiteX5" fmla="*/ 32778 w 33361"/>
                <a:gd name="connsiteY5" fmla="*/ 24110 h 26967"/>
                <a:gd name="connsiteX6" fmla="*/ 33064 w 33361"/>
                <a:gd name="connsiteY6" fmla="*/ 26301 h 26967"/>
                <a:gd name="connsiteX7" fmla="*/ 31825 w 33361"/>
                <a:gd name="connsiteY7" fmla="*/ 26968 h 26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61" h="26967">
                  <a:moveTo>
                    <a:pt x="31825" y="26968"/>
                  </a:moveTo>
                  <a:cubicBezTo>
                    <a:pt x="31444" y="26968"/>
                    <a:pt x="31159" y="26872"/>
                    <a:pt x="30873" y="26587"/>
                  </a:cubicBezTo>
                  <a:lnTo>
                    <a:pt x="583" y="2774"/>
                  </a:lnTo>
                  <a:cubicBezTo>
                    <a:pt x="-83" y="2203"/>
                    <a:pt x="-179" y="1250"/>
                    <a:pt x="298" y="583"/>
                  </a:cubicBezTo>
                  <a:cubicBezTo>
                    <a:pt x="869" y="-83"/>
                    <a:pt x="1822" y="-179"/>
                    <a:pt x="2488" y="298"/>
                  </a:cubicBezTo>
                  <a:lnTo>
                    <a:pt x="32778" y="24110"/>
                  </a:lnTo>
                  <a:cubicBezTo>
                    <a:pt x="33445" y="24682"/>
                    <a:pt x="33540" y="25634"/>
                    <a:pt x="33064" y="26301"/>
                  </a:cubicBezTo>
                  <a:cubicBezTo>
                    <a:pt x="32778" y="26777"/>
                    <a:pt x="32302" y="26968"/>
                    <a:pt x="31825" y="2696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8515D74A-1942-7589-E506-6A1CAE863B4A}"/>
                </a:ext>
              </a:extLst>
            </p:cNvPr>
            <p:cNvSpPr/>
            <p:nvPr/>
          </p:nvSpPr>
          <p:spPr>
            <a:xfrm>
              <a:off x="6076209" y="3413664"/>
              <a:ext cx="29220" cy="43338"/>
            </a:xfrm>
            <a:custGeom>
              <a:avLst/>
              <a:gdLst>
                <a:gd name="connsiteX0" fmla="*/ 1598 w 29220"/>
                <a:gd name="connsiteY0" fmla="*/ 43339 h 43338"/>
                <a:gd name="connsiteX1" fmla="*/ 645 w 29220"/>
                <a:gd name="connsiteY1" fmla="*/ 43053 h 43338"/>
                <a:gd name="connsiteX2" fmla="*/ 265 w 29220"/>
                <a:gd name="connsiteY2" fmla="*/ 40862 h 43338"/>
                <a:gd name="connsiteX3" fmla="*/ 26363 w 29220"/>
                <a:gd name="connsiteY3" fmla="*/ 762 h 43338"/>
                <a:gd name="connsiteX4" fmla="*/ 28459 w 29220"/>
                <a:gd name="connsiteY4" fmla="*/ 191 h 43338"/>
                <a:gd name="connsiteX5" fmla="*/ 29030 w 29220"/>
                <a:gd name="connsiteY5" fmla="*/ 2286 h 43338"/>
                <a:gd name="connsiteX6" fmla="*/ 2836 w 29220"/>
                <a:gd name="connsiteY6" fmla="*/ 42577 h 43338"/>
                <a:gd name="connsiteX7" fmla="*/ 1598 w 29220"/>
                <a:gd name="connsiteY7" fmla="*/ 43339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220" h="43338">
                  <a:moveTo>
                    <a:pt x="1598" y="43339"/>
                  </a:moveTo>
                  <a:cubicBezTo>
                    <a:pt x="1312" y="43339"/>
                    <a:pt x="931" y="43243"/>
                    <a:pt x="645" y="43053"/>
                  </a:cubicBezTo>
                  <a:cubicBezTo>
                    <a:pt x="-21" y="42577"/>
                    <a:pt x="-212" y="41529"/>
                    <a:pt x="265" y="40862"/>
                  </a:cubicBezTo>
                  <a:cubicBezTo>
                    <a:pt x="9599" y="28004"/>
                    <a:pt x="18362" y="14478"/>
                    <a:pt x="26363" y="762"/>
                  </a:cubicBezTo>
                  <a:cubicBezTo>
                    <a:pt x="26839" y="0"/>
                    <a:pt x="27792" y="-191"/>
                    <a:pt x="28459" y="191"/>
                  </a:cubicBezTo>
                  <a:cubicBezTo>
                    <a:pt x="29220" y="667"/>
                    <a:pt x="29411" y="1619"/>
                    <a:pt x="29030" y="2286"/>
                  </a:cubicBezTo>
                  <a:cubicBezTo>
                    <a:pt x="21029" y="16097"/>
                    <a:pt x="12171" y="29623"/>
                    <a:pt x="2836" y="42577"/>
                  </a:cubicBezTo>
                  <a:cubicBezTo>
                    <a:pt x="2551" y="43053"/>
                    <a:pt x="2074" y="43339"/>
                    <a:pt x="1598" y="4333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BB981775-AB44-B4F6-0946-04EE10B275DE}"/>
                </a:ext>
              </a:extLst>
            </p:cNvPr>
            <p:cNvSpPr/>
            <p:nvPr/>
          </p:nvSpPr>
          <p:spPr>
            <a:xfrm>
              <a:off x="5919745" y="3414288"/>
              <a:ext cx="26564" cy="43095"/>
            </a:xfrm>
            <a:custGeom>
              <a:avLst/>
              <a:gdLst>
                <a:gd name="connsiteX0" fmla="*/ 24998 w 26564"/>
                <a:gd name="connsiteY0" fmla="*/ 43095 h 43095"/>
                <a:gd name="connsiteX1" fmla="*/ 23664 w 26564"/>
                <a:gd name="connsiteY1" fmla="*/ 42333 h 43095"/>
                <a:gd name="connsiteX2" fmla="*/ 233 w 26564"/>
                <a:gd name="connsiteY2" fmla="*/ 2328 h 43095"/>
                <a:gd name="connsiteX3" fmla="*/ 804 w 26564"/>
                <a:gd name="connsiteY3" fmla="*/ 233 h 43095"/>
                <a:gd name="connsiteX4" fmla="*/ 2900 w 26564"/>
                <a:gd name="connsiteY4" fmla="*/ 804 h 43095"/>
                <a:gd name="connsiteX5" fmla="*/ 26331 w 26564"/>
                <a:gd name="connsiteY5" fmla="*/ 40809 h 43095"/>
                <a:gd name="connsiteX6" fmla="*/ 25760 w 26564"/>
                <a:gd name="connsiteY6" fmla="*/ 42905 h 43095"/>
                <a:gd name="connsiteX7" fmla="*/ 24998 w 26564"/>
                <a:gd name="connsiteY7" fmla="*/ 43095 h 4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64" h="43095">
                  <a:moveTo>
                    <a:pt x="24998" y="43095"/>
                  </a:moveTo>
                  <a:cubicBezTo>
                    <a:pt x="24426" y="43095"/>
                    <a:pt x="23950" y="42810"/>
                    <a:pt x="23664" y="42333"/>
                  </a:cubicBezTo>
                  <a:lnTo>
                    <a:pt x="233" y="2328"/>
                  </a:lnTo>
                  <a:cubicBezTo>
                    <a:pt x="-243" y="1566"/>
                    <a:pt x="42" y="614"/>
                    <a:pt x="804" y="233"/>
                  </a:cubicBezTo>
                  <a:cubicBezTo>
                    <a:pt x="1566" y="-243"/>
                    <a:pt x="2519" y="42"/>
                    <a:pt x="2900" y="804"/>
                  </a:cubicBezTo>
                  <a:lnTo>
                    <a:pt x="26331" y="40809"/>
                  </a:lnTo>
                  <a:cubicBezTo>
                    <a:pt x="26808" y="41571"/>
                    <a:pt x="26522" y="42524"/>
                    <a:pt x="25760" y="42905"/>
                  </a:cubicBezTo>
                  <a:cubicBezTo>
                    <a:pt x="25569" y="43095"/>
                    <a:pt x="25284" y="43095"/>
                    <a:pt x="24998" y="4309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3FC1DD72-BAAE-9BB1-044C-88F6AAD15FD6}"/>
                </a:ext>
              </a:extLst>
            </p:cNvPr>
            <p:cNvSpPr/>
            <p:nvPr/>
          </p:nvSpPr>
          <p:spPr>
            <a:xfrm>
              <a:off x="5757582" y="3419765"/>
              <a:ext cx="33040" cy="39713"/>
            </a:xfrm>
            <a:custGeom>
              <a:avLst/>
              <a:gdLst>
                <a:gd name="connsiteX0" fmla="*/ 1518 w 33040"/>
                <a:gd name="connsiteY0" fmla="*/ 39713 h 39713"/>
                <a:gd name="connsiteX1" fmla="*/ 566 w 33040"/>
                <a:gd name="connsiteY1" fmla="*/ 39333 h 39713"/>
                <a:gd name="connsiteX2" fmla="*/ 375 w 33040"/>
                <a:gd name="connsiteY2" fmla="*/ 37142 h 39713"/>
                <a:gd name="connsiteX3" fmla="*/ 30284 w 33040"/>
                <a:gd name="connsiteY3" fmla="*/ 566 h 39713"/>
                <a:gd name="connsiteX4" fmla="*/ 32475 w 33040"/>
                <a:gd name="connsiteY4" fmla="*/ 375 h 39713"/>
                <a:gd name="connsiteX5" fmla="*/ 32665 w 33040"/>
                <a:gd name="connsiteY5" fmla="*/ 2566 h 39713"/>
                <a:gd name="connsiteX6" fmla="*/ 2757 w 33040"/>
                <a:gd name="connsiteY6" fmla="*/ 39142 h 39713"/>
                <a:gd name="connsiteX7" fmla="*/ 1518 w 33040"/>
                <a:gd name="connsiteY7" fmla="*/ 39713 h 3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40" h="39713">
                  <a:moveTo>
                    <a:pt x="1518" y="39713"/>
                  </a:moveTo>
                  <a:cubicBezTo>
                    <a:pt x="1137" y="39713"/>
                    <a:pt x="851" y="39618"/>
                    <a:pt x="566" y="39333"/>
                  </a:cubicBezTo>
                  <a:cubicBezTo>
                    <a:pt x="-101" y="38761"/>
                    <a:pt x="-196" y="37809"/>
                    <a:pt x="375" y="37142"/>
                  </a:cubicBezTo>
                  <a:lnTo>
                    <a:pt x="30284" y="566"/>
                  </a:lnTo>
                  <a:cubicBezTo>
                    <a:pt x="30855" y="-101"/>
                    <a:pt x="31808" y="-196"/>
                    <a:pt x="32475" y="375"/>
                  </a:cubicBezTo>
                  <a:cubicBezTo>
                    <a:pt x="33141" y="947"/>
                    <a:pt x="33236" y="1899"/>
                    <a:pt x="32665" y="2566"/>
                  </a:cubicBezTo>
                  <a:lnTo>
                    <a:pt x="2757" y="39142"/>
                  </a:lnTo>
                  <a:cubicBezTo>
                    <a:pt x="2375" y="39523"/>
                    <a:pt x="1994" y="39713"/>
                    <a:pt x="1518" y="3971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180" name="Graphic 6">
              <a:extLst>
                <a:ext uri="{FF2B5EF4-FFF2-40B4-BE49-F238E27FC236}">
                  <a16:creationId xmlns:a16="http://schemas.microsoft.com/office/drawing/2014/main" id="{987633A3-CF31-D1CD-57DF-20F78AEDEA34}"/>
                </a:ext>
              </a:extLst>
            </p:cNvPr>
            <p:cNvGrpSpPr/>
            <p:nvPr/>
          </p:nvGrpSpPr>
          <p:grpSpPr>
            <a:xfrm>
              <a:off x="5578375" y="3562611"/>
              <a:ext cx="98097" cy="95083"/>
              <a:chOff x="5578375" y="3562611"/>
              <a:chExt cx="98097" cy="95083"/>
            </a:xfrm>
          </p:grpSpPr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0254A522-BBE8-F087-ABF3-7CBC2D426BD2}"/>
                  </a:ext>
                </a:extLst>
              </p:cNvPr>
              <p:cNvSpPr/>
              <p:nvPr/>
            </p:nvSpPr>
            <p:spPr>
              <a:xfrm>
                <a:off x="5583144" y="3567063"/>
                <a:ext cx="88786" cy="85868"/>
              </a:xfrm>
              <a:custGeom>
                <a:avLst/>
                <a:gdLst>
                  <a:gd name="connsiteX0" fmla="*/ 42988 w 88786"/>
                  <a:gd name="connsiteY0" fmla="*/ 85868 h 85868"/>
                  <a:gd name="connsiteX1" fmla="*/ 86326 w 88786"/>
                  <a:gd name="connsiteY1" fmla="*/ 57198 h 85868"/>
                  <a:gd name="connsiteX2" fmla="*/ 71849 w 88786"/>
                  <a:gd name="connsiteY2" fmla="*/ 9288 h 85868"/>
                  <a:gd name="connsiteX3" fmla="*/ 18890 w 88786"/>
                  <a:gd name="connsiteY3" fmla="*/ 6239 h 85868"/>
                  <a:gd name="connsiteX4" fmla="*/ 6888 w 88786"/>
                  <a:gd name="connsiteY4" fmla="*/ 16812 h 85868"/>
                  <a:gd name="connsiteX5" fmla="*/ 30 w 88786"/>
                  <a:gd name="connsiteY5" fmla="*/ 42816 h 85868"/>
                  <a:gd name="connsiteX6" fmla="*/ 7555 w 88786"/>
                  <a:gd name="connsiteY6" fmla="*/ 66723 h 85868"/>
                  <a:gd name="connsiteX7" fmla="*/ 42988 w 88786"/>
                  <a:gd name="connsiteY7" fmla="*/ 85868 h 85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68">
                    <a:moveTo>
                      <a:pt x="42988" y="85868"/>
                    </a:moveTo>
                    <a:cubicBezTo>
                      <a:pt x="61847" y="85868"/>
                      <a:pt x="80040" y="73867"/>
                      <a:pt x="86326" y="57198"/>
                    </a:cubicBezTo>
                    <a:cubicBezTo>
                      <a:pt x="92613" y="40530"/>
                      <a:pt x="86517" y="20432"/>
                      <a:pt x="71849" y="9288"/>
                    </a:cubicBezTo>
                    <a:cubicBezTo>
                      <a:pt x="57180" y="-1857"/>
                      <a:pt x="34987" y="-3095"/>
                      <a:pt x="18890" y="6239"/>
                    </a:cubicBezTo>
                    <a:cubicBezTo>
                      <a:pt x="14222" y="9002"/>
                      <a:pt x="10031" y="12526"/>
                      <a:pt x="6888" y="16812"/>
                    </a:cubicBezTo>
                    <a:cubicBezTo>
                      <a:pt x="1459" y="24337"/>
                      <a:pt x="-256" y="33767"/>
                      <a:pt x="30" y="42816"/>
                    </a:cubicBezTo>
                    <a:cubicBezTo>
                      <a:pt x="316" y="51198"/>
                      <a:pt x="2316" y="59770"/>
                      <a:pt x="7555" y="66723"/>
                    </a:cubicBezTo>
                    <a:cubicBezTo>
                      <a:pt x="14603" y="76153"/>
                      <a:pt x="25747" y="85868"/>
                      <a:pt x="42988" y="858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612B13A3-09BD-3773-75C5-0DF7975D811D}"/>
                  </a:ext>
                </a:extLst>
              </p:cNvPr>
              <p:cNvSpPr/>
              <p:nvPr/>
            </p:nvSpPr>
            <p:spPr>
              <a:xfrm>
                <a:off x="5578375" y="3562611"/>
                <a:ext cx="98097" cy="95083"/>
              </a:xfrm>
              <a:custGeom>
                <a:avLst/>
                <a:gdLst>
                  <a:gd name="connsiteX0" fmla="*/ 47756 w 98097"/>
                  <a:gd name="connsiteY0" fmla="*/ 95083 h 95083"/>
                  <a:gd name="connsiteX1" fmla="*/ 47756 w 98097"/>
                  <a:gd name="connsiteY1" fmla="*/ 95083 h 95083"/>
                  <a:gd name="connsiteX2" fmla="*/ 8513 w 98097"/>
                  <a:gd name="connsiteY2" fmla="*/ 74033 h 95083"/>
                  <a:gd name="connsiteX3" fmla="*/ 36 w 98097"/>
                  <a:gd name="connsiteY3" fmla="*/ 47554 h 95083"/>
                  <a:gd name="connsiteX4" fmla="*/ 7751 w 98097"/>
                  <a:gd name="connsiteY4" fmla="*/ 18693 h 95083"/>
                  <a:gd name="connsiteX5" fmla="*/ 21181 w 98097"/>
                  <a:gd name="connsiteY5" fmla="*/ 6787 h 95083"/>
                  <a:gd name="connsiteX6" fmla="*/ 79284 w 98097"/>
                  <a:gd name="connsiteY6" fmla="*/ 10120 h 95083"/>
                  <a:gd name="connsiteX7" fmla="*/ 95381 w 98097"/>
                  <a:gd name="connsiteY7" fmla="*/ 63365 h 95083"/>
                  <a:gd name="connsiteX8" fmla="*/ 47756 w 98097"/>
                  <a:gd name="connsiteY8" fmla="*/ 95083 h 95083"/>
                  <a:gd name="connsiteX9" fmla="*/ 47565 w 98097"/>
                  <a:gd name="connsiteY9" fmla="*/ 9168 h 95083"/>
                  <a:gd name="connsiteX10" fmla="*/ 25944 w 98097"/>
                  <a:gd name="connsiteY10" fmla="*/ 14788 h 95083"/>
                  <a:gd name="connsiteX11" fmla="*/ 15466 w 98097"/>
                  <a:gd name="connsiteY11" fmla="*/ 24027 h 95083"/>
                  <a:gd name="connsiteX12" fmla="*/ 9465 w 98097"/>
                  <a:gd name="connsiteY12" fmla="*/ 47173 h 95083"/>
                  <a:gd name="connsiteX13" fmla="*/ 16038 w 98097"/>
                  <a:gd name="connsiteY13" fmla="*/ 68413 h 95083"/>
                  <a:gd name="connsiteX14" fmla="*/ 47756 w 98097"/>
                  <a:gd name="connsiteY14" fmla="*/ 85749 h 95083"/>
                  <a:gd name="connsiteX15" fmla="*/ 47756 w 98097"/>
                  <a:gd name="connsiteY15" fmla="*/ 85749 h 95083"/>
                  <a:gd name="connsiteX16" fmla="*/ 47851 w 98097"/>
                  <a:gd name="connsiteY16" fmla="*/ 85749 h 95083"/>
                  <a:gd name="connsiteX17" fmla="*/ 86713 w 98097"/>
                  <a:gd name="connsiteY17" fmla="*/ 60031 h 95083"/>
                  <a:gd name="connsiteX18" fmla="*/ 73759 w 98097"/>
                  <a:gd name="connsiteY18" fmla="*/ 17550 h 95083"/>
                  <a:gd name="connsiteX19" fmla="*/ 47565 w 98097"/>
                  <a:gd name="connsiteY19" fmla="*/ 9168 h 9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083">
                    <a:moveTo>
                      <a:pt x="47756" y="95083"/>
                    </a:moveTo>
                    <a:cubicBezTo>
                      <a:pt x="47756" y="95083"/>
                      <a:pt x="47756" y="95083"/>
                      <a:pt x="47756" y="95083"/>
                    </a:cubicBezTo>
                    <a:cubicBezTo>
                      <a:pt x="32230" y="95083"/>
                      <a:pt x="18990" y="88035"/>
                      <a:pt x="8513" y="74033"/>
                    </a:cubicBezTo>
                    <a:cubicBezTo>
                      <a:pt x="3274" y="67080"/>
                      <a:pt x="417" y="58126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9930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2" y="22408"/>
                      <a:pt x="102334" y="44791"/>
                      <a:pt x="95381" y="63365"/>
                    </a:cubicBezTo>
                    <a:cubicBezTo>
                      <a:pt x="88428" y="81653"/>
                      <a:pt x="68425" y="95083"/>
                      <a:pt x="47756" y="95083"/>
                    </a:cubicBezTo>
                    <a:close/>
                    <a:moveTo>
                      <a:pt x="47565" y="9168"/>
                    </a:moveTo>
                    <a:cubicBezTo>
                      <a:pt x="39946" y="9168"/>
                      <a:pt x="32421" y="10977"/>
                      <a:pt x="25944" y="14788"/>
                    </a:cubicBezTo>
                    <a:cubicBezTo>
                      <a:pt x="21562" y="17359"/>
                      <a:pt x="17943" y="20502"/>
                      <a:pt x="15466" y="24027"/>
                    </a:cubicBezTo>
                    <a:cubicBezTo>
                      <a:pt x="10132" y="31456"/>
                      <a:pt x="9275" y="40696"/>
                      <a:pt x="9465" y="47173"/>
                    </a:cubicBezTo>
                    <a:cubicBezTo>
                      <a:pt x="9751" y="55840"/>
                      <a:pt x="11942" y="62984"/>
                      <a:pt x="16038" y="68413"/>
                    </a:cubicBezTo>
                    <a:cubicBezTo>
                      <a:pt x="24706" y="79843"/>
                      <a:pt x="35373" y="85654"/>
                      <a:pt x="47756" y="85749"/>
                    </a:cubicBezTo>
                    <a:lnTo>
                      <a:pt x="47756" y="85749"/>
                    </a:lnTo>
                    <a:cubicBezTo>
                      <a:pt x="47756" y="85749"/>
                      <a:pt x="47756" y="85749"/>
                      <a:pt x="47851" y="85749"/>
                    </a:cubicBezTo>
                    <a:cubicBezTo>
                      <a:pt x="64806" y="85749"/>
                      <a:pt x="81094" y="74985"/>
                      <a:pt x="86713" y="60031"/>
                    </a:cubicBezTo>
                    <a:cubicBezTo>
                      <a:pt x="92238" y="45268"/>
                      <a:pt x="86808" y="27360"/>
                      <a:pt x="73759" y="17550"/>
                    </a:cubicBezTo>
                    <a:cubicBezTo>
                      <a:pt x="66425" y="12025"/>
                      <a:pt x="56995" y="9168"/>
                      <a:pt x="47565" y="91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B8754C7-4D7D-16DA-34AE-68E2D37096B8}"/>
                </a:ext>
              </a:extLst>
            </p:cNvPr>
            <p:cNvSpPr/>
            <p:nvPr/>
          </p:nvSpPr>
          <p:spPr>
            <a:xfrm>
              <a:off x="5608611" y="3592263"/>
              <a:ext cx="33040" cy="39713"/>
            </a:xfrm>
            <a:custGeom>
              <a:avLst/>
              <a:gdLst>
                <a:gd name="connsiteX0" fmla="*/ 1518 w 33040"/>
                <a:gd name="connsiteY0" fmla="*/ 39714 h 39713"/>
                <a:gd name="connsiteX1" fmla="*/ 566 w 33040"/>
                <a:gd name="connsiteY1" fmla="*/ 39333 h 39713"/>
                <a:gd name="connsiteX2" fmla="*/ 375 w 33040"/>
                <a:gd name="connsiteY2" fmla="*/ 37142 h 39713"/>
                <a:gd name="connsiteX3" fmla="*/ 30284 w 33040"/>
                <a:gd name="connsiteY3" fmla="*/ 566 h 39713"/>
                <a:gd name="connsiteX4" fmla="*/ 32474 w 33040"/>
                <a:gd name="connsiteY4" fmla="*/ 375 h 39713"/>
                <a:gd name="connsiteX5" fmla="*/ 32665 w 33040"/>
                <a:gd name="connsiteY5" fmla="*/ 2566 h 39713"/>
                <a:gd name="connsiteX6" fmla="*/ 2756 w 33040"/>
                <a:gd name="connsiteY6" fmla="*/ 39142 h 39713"/>
                <a:gd name="connsiteX7" fmla="*/ 1518 w 33040"/>
                <a:gd name="connsiteY7" fmla="*/ 39714 h 3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40" h="39713">
                  <a:moveTo>
                    <a:pt x="1518" y="39714"/>
                  </a:moveTo>
                  <a:cubicBezTo>
                    <a:pt x="1137" y="39714"/>
                    <a:pt x="852" y="39618"/>
                    <a:pt x="566" y="39333"/>
                  </a:cubicBezTo>
                  <a:cubicBezTo>
                    <a:pt x="-101" y="38761"/>
                    <a:pt x="-196" y="37809"/>
                    <a:pt x="375" y="37142"/>
                  </a:cubicBezTo>
                  <a:lnTo>
                    <a:pt x="30284" y="566"/>
                  </a:lnTo>
                  <a:cubicBezTo>
                    <a:pt x="30855" y="-101"/>
                    <a:pt x="31808" y="-196"/>
                    <a:pt x="32474" y="375"/>
                  </a:cubicBezTo>
                  <a:cubicBezTo>
                    <a:pt x="33141" y="947"/>
                    <a:pt x="33237" y="1899"/>
                    <a:pt x="32665" y="2566"/>
                  </a:cubicBezTo>
                  <a:lnTo>
                    <a:pt x="2756" y="39142"/>
                  </a:lnTo>
                  <a:cubicBezTo>
                    <a:pt x="2375" y="39523"/>
                    <a:pt x="1995" y="39714"/>
                    <a:pt x="1518" y="3971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5EA03A2-697E-2441-401F-8B812A1858B9}"/>
                </a:ext>
              </a:extLst>
            </p:cNvPr>
            <p:cNvSpPr/>
            <p:nvPr/>
          </p:nvSpPr>
          <p:spPr>
            <a:xfrm>
              <a:off x="5615105" y="3417401"/>
              <a:ext cx="22053" cy="41316"/>
            </a:xfrm>
            <a:custGeom>
              <a:avLst/>
              <a:gdLst>
                <a:gd name="connsiteX0" fmla="*/ 20552 w 22053"/>
                <a:gd name="connsiteY0" fmla="*/ 41316 h 41316"/>
                <a:gd name="connsiteX1" fmla="*/ 19123 w 22053"/>
                <a:gd name="connsiteY1" fmla="*/ 40459 h 41316"/>
                <a:gd name="connsiteX2" fmla="*/ 168 w 22053"/>
                <a:gd name="connsiteY2" fmla="*/ 2264 h 41316"/>
                <a:gd name="connsiteX3" fmla="*/ 835 w 22053"/>
                <a:gd name="connsiteY3" fmla="*/ 168 h 41316"/>
                <a:gd name="connsiteX4" fmla="*/ 2930 w 22053"/>
                <a:gd name="connsiteY4" fmla="*/ 835 h 41316"/>
                <a:gd name="connsiteX5" fmla="*/ 21885 w 22053"/>
                <a:gd name="connsiteY5" fmla="*/ 39030 h 41316"/>
                <a:gd name="connsiteX6" fmla="*/ 21218 w 22053"/>
                <a:gd name="connsiteY6" fmla="*/ 41126 h 41316"/>
                <a:gd name="connsiteX7" fmla="*/ 20552 w 22053"/>
                <a:gd name="connsiteY7" fmla="*/ 41316 h 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53" h="41316">
                  <a:moveTo>
                    <a:pt x="20552" y="41316"/>
                  </a:moveTo>
                  <a:cubicBezTo>
                    <a:pt x="19980" y="41316"/>
                    <a:pt x="19408" y="41030"/>
                    <a:pt x="19123" y="40459"/>
                  </a:cubicBezTo>
                  <a:lnTo>
                    <a:pt x="168" y="2264"/>
                  </a:lnTo>
                  <a:cubicBezTo>
                    <a:pt x="-213" y="1502"/>
                    <a:pt x="73" y="549"/>
                    <a:pt x="835" y="168"/>
                  </a:cubicBezTo>
                  <a:cubicBezTo>
                    <a:pt x="1597" y="-213"/>
                    <a:pt x="2549" y="73"/>
                    <a:pt x="2930" y="835"/>
                  </a:cubicBezTo>
                  <a:lnTo>
                    <a:pt x="21885" y="39030"/>
                  </a:lnTo>
                  <a:cubicBezTo>
                    <a:pt x="22266" y="39792"/>
                    <a:pt x="21980" y="40745"/>
                    <a:pt x="21218" y="41126"/>
                  </a:cubicBezTo>
                  <a:cubicBezTo>
                    <a:pt x="21028" y="41221"/>
                    <a:pt x="20837" y="41316"/>
                    <a:pt x="20552" y="41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F84CEED0-97DF-45B7-9A59-E0B7E8FB6B02}"/>
                </a:ext>
              </a:extLst>
            </p:cNvPr>
            <p:cNvSpPr/>
            <p:nvPr/>
          </p:nvSpPr>
          <p:spPr>
            <a:xfrm>
              <a:off x="5553836" y="3521677"/>
              <a:ext cx="611323" cy="6191"/>
            </a:xfrm>
            <a:custGeom>
              <a:avLst/>
              <a:gdLst>
                <a:gd name="connsiteX0" fmla="*/ 609886 w 611323"/>
                <a:gd name="connsiteY0" fmla="*/ 6191 h 6191"/>
                <a:gd name="connsiteX1" fmla="*/ 609886 w 611323"/>
                <a:gd name="connsiteY1" fmla="*/ 6191 h 6191"/>
                <a:gd name="connsiteX2" fmla="*/ 292418 w 611323"/>
                <a:gd name="connsiteY2" fmla="*/ 4572 h 6191"/>
                <a:gd name="connsiteX3" fmla="*/ 1524 w 611323"/>
                <a:gd name="connsiteY3" fmla="*/ 3048 h 6191"/>
                <a:gd name="connsiteX4" fmla="*/ 0 w 611323"/>
                <a:gd name="connsiteY4" fmla="*/ 1524 h 6191"/>
                <a:gd name="connsiteX5" fmla="*/ 1524 w 611323"/>
                <a:gd name="connsiteY5" fmla="*/ 0 h 6191"/>
                <a:gd name="connsiteX6" fmla="*/ 1524 w 611323"/>
                <a:gd name="connsiteY6" fmla="*/ 0 h 6191"/>
                <a:gd name="connsiteX7" fmla="*/ 292418 w 611323"/>
                <a:gd name="connsiteY7" fmla="*/ 1524 h 6191"/>
                <a:gd name="connsiteX8" fmla="*/ 609791 w 611323"/>
                <a:gd name="connsiteY8" fmla="*/ 3143 h 6191"/>
                <a:gd name="connsiteX9" fmla="*/ 611315 w 611323"/>
                <a:gd name="connsiteY9" fmla="*/ 4667 h 6191"/>
                <a:gd name="connsiteX10" fmla="*/ 609886 w 611323"/>
                <a:gd name="connsiteY10" fmla="*/ 6191 h 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323" h="6191">
                  <a:moveTo>
                    <a:pt x="609886" y="6191"/>
                  </a:moveTo>
                  <a:cubicBezTo>
                    <a:pt x="609886" y="6191"/>
                    <a:pt x="609886" y="6191"/>
                    <a:pt x="609886" y="6191"/>
                  </a:cubicBezTo>
                  <a:cubicBezTo>
                    <a:pt x="505968" y="6096"/>
                    <a:pt x="397478" y="5334"/>
                    <a:pt x="292418" y="4572"/>
                  </a:cubicBezTo>
                  <a:cubicBezTo>
                    <a:pt x="189643" y="3810"/>
                    <a:pt x="92583" y="3143"/>
                    <a:pt x="1524" y="3048"/>
                  </a:cubicBezTo>
                  <a:cubicBezTo>
                    <a:pt x="667" y="3048"/>
                    <a:pt x="0" y="2381"/>
                    <a:pt x="0" y="1524"/>
                  </a:cubicBezTo>
                  <a:cubicBezTo>
                    <a:pt x="0" y="667"/>
                    <a:pt x="667" y="0"/>
                    <a:pt x="1524" y="0"/>
                  </a:cubicBezTo>
                  <a:lnTo>
                    <a:pt x="1524" y="0"/>
                  </a:lnTo>
                  <a:cubicBezTo>
                    <a:pt x="92583" y="95"/>
                    <a:pt x="189643" y="762"/>
                    <a:pt x="292418" y="1524"/>
                  </a:cubicBezTo>
                  <a:cubicBezTo>
                    <a:pt x="397383" y="2286"/>
                    <a:pt x="505968" y="3048"/>
                    <a:pt x="609791" y="3143"/>
                  </a:cubicBezTo>
                  <a:cubicBezTo>
                    <a:pt x="610648" y="3143"/>
                    <a:pt x="611315" y="3810"/>
                    <a:pt x="611315" y="4667"/>
                  </a:cubicBezTo>
                  <a:cubicBezTo>
                    <a:pt x="611410" y="5525"/>
                    <a:pt x="610743" y="6191"/>
                    <a:pt x="609886" y="619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0760E853-F0BF-21DF-ABC8-9FD24A8F7D3F}"/>
              </a:ext>
            </a:extLst>
          </p:cNvPr>
          <p:cNvGrpSpPr/>
          <p:nvPr/>
        </p:nvGrpSpPr>
        <p:grpSpPr>
          <a:xfrm>
            <a:off x="256533" y="2065717"/>
            <a:ext cx="1507873" cy="1266088"/>
            <a:chOff x="131673" y="2574891"/>
            <a:chExt cx="1507873" cy="1266088"/>
          </a:xfrm>
        </p:grpSpPr>
        <p:grpSp>
          <p:nvGrpSpPr>
            <p:cNvPr id="159" name="Graphic 6">
              <a:extLst>
                <a:ext uri="{FF2B5EF4-FFF2-40B4-BE49-F238E27FC236}">
                  <a16:creationId xmlns:a16="http://schemas.microsoft.com/office/drawing/2014/main" id="{78A5F365-3552-6B31-69BA-3FF3BC828CB3}"/>
                </a:ext>
              </a:extLst>
            </p:cNvPr>
            <p:cNvGrpSpPr/>
            <p:nvPr/>
          </p:nvGrpSpPr>
          <p:grpSpPr>
            <a:xfrm>
              <a:off x="1266783" y="2812571"/>
              <a:ext cx="372763" cy="502628"/>
              <a:chOff x="3622110" y="3962214"/>
              <a:chExt cx="372763" cy="502628"/>
            </a:xfrm>
          </p:grpSpPr>
          <p:grpSp>
            <p:nvGrpSpPr>
              <p:cNvPr id="160" name="Graphic 6">
                <a:extLst>
                  <a:ext uri="{FF2B5EF4-FFF2-40B4-BE49-F238E27FC236}">
                    <a16:creationId xmlns:a16="http://schemas.microsoft.com/office/drawing/2014/main" id="{D49751A0-BDA3-B9BC-A293-92B61FCFB689}"/>
                  </a:ext>
                </a:extLst>
              </p:cNvPr>
              <p:cNvGrpSpPr/>
              <p:nvPr/>
            </p:nvGrpSpPr>
            <p:grpSpPr>
              <a:xfrm>
                <a:off x="3622110" y="3962214"/>
                <a:ext cx="372763" cy="502628"/>
                <a:chOff x="3622110" y="3962214"/>
                <a:chExt cx="372763" cy="502628"/>
              </a:xfrm>
            </p:grpSpPr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F0EFCCBB-065B-D03E-E28C-D202A9CEDDEC}"/>
                    </a:ext>
                  </a:extLst>
                </p:cNvPr>
                <p:cNvSpPr/>
                <p:nvPr/>
              </p:nvSpPr>
              <p:spPr>
                <a:xfrm>
                  <a:off x="3626946" y="3966788"/>
                  <a:ext cx="363479" cy="493413"/>
                </a:xfrm>
                <a:custGeom>
                  <a:avLst/>
                  <a:gdLst>
                    <a:gd name="connsiteX0" fmla="*/ 322594 w 363479"/>
                    <a:gd name="connsiteY0" fmla="*/ 288315 h 493413"/>
                    <a:gd name="connsiteX1" fmla="*/ 358980 w 363479"/>
                    <a:gd name="connsiteY1" fmla="*/ 153441 h 493413"/>
                    <a:gd name="connsiteX2" fmla="*/ 290400 w 363479"/>
                    <a:gd name="connsiteY2" fmla="*/ 2088 h 493413"/>
                    <a:gd name="connsiteX3" fmla="*/ 172671 w 363479"/>
                    <a:gd name="connsiteY3" fmla="*/ 24948 h 493413"/>
                    <a:gd name="connsiteX4" fmla="*/ 62276 w 363479"/>
                    <a:gd name="connsiteY4" fmla="*/ 6089 h 493413"/>
                    <a:gd name="connsiteX5" fmla="*/ 1221 w 363479"/>
                    <a:gd name="connsiteY5" fmla="*/ 77145 h 493413"/>
                    <a:gd name="connsiteX6" fmla="*/ 12175 w 363479"/>
                    <a:gd name="connsiteY6" fmla="*/ 168776 h 493413"/>
                    <a:gd name="connsiteX7" fmla="*/ 36558 w 363479"/>
                    <a:gd name="connsiteY7" fmla="*/ 259073 h 493413"/>
                    <a:gd name="connsiteX8" fmla="*/ 36273 w 363479"/>
                    <a:gd name="connsiteY8" fmla="*/ 359371 h 493413"/>
                    <a:gd name="connsiteX9" fmla="*/ 84850 w 363479"/>
                    <a:gd name="connsiteY9" fmla="*/ 488340 h 493413"/>
                    <a:gd name="connsiteX10" fmla="*/ 119616 w 363479"/>
                    <a:gd name="connsiteY10" fmla="*/ 434237 h 493413"/>
                    <a:gd name="connsiteX11" fmla="*/ 149620 w 363479"/>
                    <a:gd name="connsiteY11" fmla="*/ 322414 h 493413"/>
                    <a:gd name="connsiteX12" fmla="*/ 186006 w 363479"/>
                    <a:gd name="connsiteY12" fmla="*/ 312984 h 493413"/>
                    <a:gd name="connsiteX13" fmla="*/ 238489 w 363479"/>
                    <a:gd name="connsiteY13" fmla="*/ 448811 h 493413"/>
                    <a:gd name="connsiteX14" fmla="*/ 263920 w 363479"/>
                    <a:gd name="connsiteY14" fmla="*/ 493388 h 493413"/>
                    <a:gd name="connsiteX15" fmla="*/ 322594 w 363479"/>
                    <a:gd name="connsiteY15" fmla="*/ 288315 h 493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63479" h="493413">
                      <a:moveTo>
                        <a:pt x="322594" y="288315"/>
                      </a:moveTo>
                      <a:cubicBezTo>
                        <a:pt x="320689" y="231926"/>
                        <a:pt x="347454" y="208400"/>
                        <a:pt x="358980" y="153441"/>
                      </a:cubicBezTo>
                      <a:cubicBezTo>
                        <a:pt x="379935" y="54000"/>
                        <a:pt x="322690" y="9613"/>
                        <a:pt x="290400" y="2088"/>
                      </a:cubicBezTo>
                      <a:cubicBezTo>
                        <a:pt x="244299" y="-8675"/>
                        <a:pt x="217819" y="25710"/>
                        <a:pt x="172671" y="24948"/>
                      </a:cubicBezTo>
                      <a:cubicBezTo>
                        <a:pt x="136000" y="24281"/>
                        <a:pt x="97042" y="-6675"/>
                        <a:pt x="62276" y="6089"/>
                      </a:cubicBezTo>
                      <a:cubicBezTo>
                        <a:pt x="35416" y="15995"/>
                        <a:pt x="5221" y="46380"/>
                        <a:pt x="1221" y="77145"/>
                      </a:cubicBezTo>
                      <a:cubicBezTo>
                        <a:pt x="-2875" y="107911"/>
                        <a:pt x="3983" y="139058"/>
                        <a:pt x="12175" y="168776"/>
                      </a:cubicBezTo>
                      <a:cubicBezTo>
                        <a:pt x="20366" y="198494"/>
                        <a:pt x="34463" y="228117"/>
                        <a:pt x="36558" y="259073"/>
                      </a:cubicBezTo>
                      <a:cubicBezTo>
                        <a:pt x="38749" y="292506"/>
                        <a:pt x="32367" y="326129"/>
                        <a:pt x="36273" y="359371"/>
                      </a:cubicBezTo>
                      <a:cubicBezTo>
                        <a:pt x="46083" y="443953"/>
                        <a:pt x="62848" y="491292"/>
                        <a:pt x="84850" y="488340"/>
                      </a:cubicBezTo>
                      <a:cubicBezTo>
                        <a:pt x="111044" y="488340"/>
                        <a:pt x="116664" y="458145"/>
                        <a:pt x="119616" y="434237"/>
                      </a:cubicBezTo>
                      <a:cubicBezTo>
                        <a:pt x="126570" y="378135"/>
                        <a:pt x="134857" y="336511"/>
                        <a:pt x="149620" y="322414"/>
                      </a:cubicBezTo>
                      <a:cubicBezTo>
                        <a:pt x="159526" y="312984"/>
                        <a:pt x="173814" y="307936"/>
                        <a:pt x="186006" y="312984"/>
                      </a:cubicBezTo>
                      <a:cubicBezTo>
                        <a:pt x="233536" y="332606"/>
                        <a:pt x="234488" y="426236"/>
                        <a:pt x="238489" y="448811"/>
                      </a:cubicBezTo>
                      <a:cubicBezTo>
                        <a:pt x="241632" y="466623"/>
                        <a:pt x="247442" y="492531"/>
                        <a:pt x="263920" y="493388"/>
                      </a:cubicBezTo>
                      <a:cubicBezTo>
                        <a:pt x="312117" y="495674"/>
                        <a:pt x="324595" y="346989"/>
                        <a:pt x="322594" y="288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73166A88-C35E-E106-FED0-B2739FB858C1}"/>
                    </a:ext>
                  </a:extLst>
                </p:cNvPr>
                <p:cNvSpPr/>
                <p:nvPr/>
              </p:nvSpPr>
              <p:spPr>
                <a:xfrm>
                  <a:off x="3622110" y="3962214"/>
                  <a:ext cx="372763" cy="502628"/>
                </a:xfrm>
                <a:custGeom>
                  <a:avLst/>
                  <a:gdLst>
                    <a:gd name="connsiteX0" fmla="*/ 269804 w 372763"/>
                    <a:gd name="connsiteY0" fmla="*/ 502628 h 502628"/>
                    <a:gd name="connsiteX1" fmla="*/ 268471 w 372763"/>
                    <a:gd name="connsiteY1" fmla="*/ 502628 h 502628"/>
                    <a:gd name="connsiteX2" fmla="*/ 238657 w 372763"/>
                    <a:gd name="connsiteY2" fmla="*/ 454241 h 502628"/>
                    <a:gd name="connsiteX3" fmla="*/ 236657 w 372763"/>
                    <a:gd name="connsiteY3" fmla="*/ 438049 h 502628"/>
                    <a:gd name="connsiteX4" fmla="*/ 188937 w 372763"/>
                    <a:gd name="connsiteY4" fmla="*/ 321939 h 502628"/>
                    <a:gd name="connsiteX5" fmla="*/ 157504 w 372763"/>
                    <a:gd name="connsiteY5" fmla="*/ 330416 h 502628"/>
                    <a:gd name="connsiteX6" fmla="*/ 128929 w 372763"/>
                    <a:gd name="connsiteY6" fmla="*/ 439477 h 502628"/>
                    <a:gd name="connsiteX7" fmla="*/ 89782 w 372763"/>
                    <a:gd name="connsiteY7" fmla="*/ 497675 h 502628"/>
                    <a:gd name="connsiteX8" fmla="*/ 74732 w 372763"/>
                    <a:gd name="connsiteY8" fmla="*/ 493103 h 502628"/>
                    <a:gd name="connsiteX9" fmla="*/ 36251 w 372763"/>
                    <a:gd name="connsiteY9" fmla="*/ 364611 h 502628"/>
                    <a:gd name="connsiteX10" fmla="*/ 35965 w 372763"/>
                    <a:gd name="connsiteY10" fmla="*/ 309366 h 502628"/>
                    <a:gd name="connsiteX11" fmla="*/ 36537 w 372763"/>
                    <a:gd name="connsiteY11" fmla="*/ 264027 h 502628"/>
                    <a:gd name="connsiteX12" fmla="*/ 21582 w 372763"/>
                    <a:gd name="connsiteY12" fmla="*/ 203448 h 502628"/>
                    <a:gd name="connsiteX13" fmla="*/ 12343 w 372763"/>
                    <a:gd name="connsiteY13" fmla="*/ 174587 h 502628"/>
                    <a:gd name="connsiteX14" fmla="*/ 1294 w 372763"/>
                    <a:gd name="connsiteY14" fmla="*/ 81147 h 502628"/>
                    <a:gd name="connsiteX15" fmla="*/ 65398 w 372763"/>
                    <a:gd name="connsiteY15" fmla="*/ 6376 h 502628"/>
                    <a:gd name="connsiteX16" fmla="*/ 133025 w 372763"/>
                    <a:gd name="connsiteY16" fmla="*/ 14186 h 502628"/>
                    <a:gd name="connsiteX17" fmla="*/ 177507 w 372763"/>
                    <a:gd name="connsiteY17" fmla="*/ 24950 h 502628"/>
                    <a:gd name="connsiteX18" fmla="*/ 228370 w 372763"/>
                    <a:gd name="connsiteY18" fmla="*/ 12472 h 502628"/>
                    <a:gd name="connsiteX19" fmla="*/ 296188 w 372763"/>
                    <a:gd name="connsiteY19" fmla="*/ 2185 h 502628"/>
                    <a:gd name="connsiteX20" fmla="*/ 368293 w 372763"/>
                    <a:gd name="connsiteY20" fmla="*/ 159061 h 502628"/>
                    <a:gd name="connsiteX21" fmla="*/ 349624 w 372763"/>
                    <a:gd name="connsiteY21" fmla="*/ 214973 h 502628"/>
                    <a:gd name="connsiteX22" fmla="*/ 332002 w 372763"/>
                    <a:gd name="connsiteY22" fmla="*/ 292888 h 502628"/>
                    <a:gd name="connsiteX23" fmla="*/ 291140 w 372763"/>
                    <a:gd name="connsiteY23" fmla="*/ 493103 h 502628"/>
                    <a:gd name="connsiteX24" fmla="*/ 269804 w 372763"/>
                    <a:gd name="connsiteY24" fmla="*/ 502628 h 502628"/>
                    <a:gd name="connsiteX25" fmla="*/ 180555 w 372763"/>
                    <a:gd name="connsiteY25" fmla="*/ 310890 h 502628"/>
                    <a:gd name="connsiteX26" fmla="*/ 192652 w 372763"/>
                    <a:gd name="connsiteY26" fmla="*/ 313176 h 502628"/>
                    <a:gd name="connsiteX27" fmla="*/ 246087 w 372763"/>
                    <a:gd name="connsiteY27" fmla="*/ 437001 h 502628"/>
                    <a:gd name="connsiteX28" fmla="*/ 247897 w 372763"/>
                    <a:gd name="connsiteY28" fmla="*/ 452527 h 502628"/>
                    <a:gd name="connsiteX29" fmla="*/ 268947 w 372763"/>
                    <a:gd name="connsiteY29" fmla="*/ 493199 h 502628"/>
                    <a:gd name="connsiteX30" fmla="*/ 284758 w 372763"/>
                    <a:gd name="connsiteY30" fmla="*/ 486245 h 502628"/>
                    <a:gd name="connsiteX31" fmla="*/ 322763 w 372763"/>
                    <a:gd name="connsiteY31" fmla="*/ 292983 h 502628"/>
                    <a:gd name="connsiteX32" fmla="*/ 341146 w 372763"/>
                    <a:gd name="connsiteY32" fmla="*/ 211163 h 502628"/>
                    <a:gd name="connsiteX33" fmla="*/ 359244 w 372763"/>
                    <a:gd name="connsiteY33" fmla="*/ 156966 h 502628"/>
                    <a:gd name="connsiteX34" fmla="*/ 294188 w 372763"/>
                    <a:gd name="connsiteY34" fmla="*/ 11138 h 502628"/>
                    <a:gd name="connsiteX35" fmla="*/ 231990 w 372763"/>
                    <a:gd name="connsiteY35" fmla="*/ 20949 h 502628"/>
                    <a:gd name="connsiteX36" fmla="*/ 177507 w 372763"/>
                    <a:gd name="connsiteY36" fmla="*/ 34094 h 502628"/>
                    <a:gd name="connsiteX37" fmla="*/ 130168 w 372763"/>
                    <a:gd name="connsiteY37" fmla="*/ 22759 h 502628"/>
                    <a:gd name="connsiteX38" fmla="*/ 68827 w 372763"/>
                    <a:gd name="connsiteY38" fmla="*/ 14948 h 502628"/>
                    <a:gd name="connsiteX39" fmla="*/ 10724 w 372763"/>
                    <a:gd name="connsiteY39" fmla="*/ 82195 h 502628"/>
                    <a:gd name="connsiteX40" fmla="*/ 21582 w 372763"/>
                    <a:gd name="connsiteY40" fmla="*/ 171920 h 502628"/>
                    <a:gd name="connsiteX41" fmla="*/ 30631 w 372763"/>
                    <a:gd name="connsiteY41" fmla="*/ 200210 h 502628"/>
                    <a:gd name="connsiteX42" fmla="*/ 46062 w 372763"/>
                    <a:gd name="connsiteY42" fmla="*/ 263170 h 502628"/>
                    <a:gd name="connsiteX43" fmla="*/ 45490 w 372763"/>
                    <a:gd name="connsiteY43" fmla="*/ 309557 h 502628"/>
                    <a:gd name="connsiteX44" fmla="*/ 45681 w 372763"/>
                    <a:gd name="connsiteY44" fmla="*/ 363277 h 502628"/>
                    <a:gd name="connsiteX45" fmla="*/ 80638 w 372763"/>
                    <a:gd name="connsiteY45" fmla="*/ 485483 h 502628"/>
                    <a:gd name="connsiteX46" fmla="*/ 89019 w 372763"/>
                    <a:gd name="connsiteY46" fmla="*/ 488150 h 502628"/>
                    <a:gd name="connsiteX47" fmla="*/ 89591 w 372763"/>
                    <a:gd name="connsiteY47" fmla="*/ 488150 h 502628"/>
                    <a:gd name="connsiteX48" fmla="*/ 119690 w 372763"/>
                    <a:gd name="connsiteY48" fmla="*/ 438144 h 502628"/>
                    <a:gd name="connsiteX49" fmla="*/ 151123 w 372763"/>
                    <a:gd name="connsiteY49" fmla="*/ 323463 h 502628"/>
                    <a:gd name="connsiteX50" fmla="*/ 180555 w 372763"/>
                    <a:gd name="connsiteY50" fmla="*/ 310890 h 50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372763" h="502628">
                      <a:moveTo>
                        <a:pt x="269804" y="502628"/>
                      </a:moveTo>
                      <a:cubicBezTo>
                        <a:pt x="269328" y="502628"/>
                        <a:pt x="268947" y="502628"/>
                        <a:pt x="268471" y="502628"/>
                      </a:cubicBezTo>
                      <a:cubicBezTo>
                        <a:pt x="247039" y="501581"/>
                        <a:pt x="241419" y="469577"/>
                        <a:pt x="238657" y="454241"/>
                      </a:cubicBezTo>
                      <a:cubicBezTo>
                        <a:pt x="237990" y="450431"/>
                        <a:pt x="237419" y="445002"/>
                        <a:pt x="236657" y="438049"/>
                      </a:cubicBezTo>
                      <a:cubicBezTo>
                        <a:pt x="233323" y="405378"/>
                        <a:pt x="226275" y="337369"/>
                        <a:pt x="188937" y="321939"/>
                      </a:cubicBezTo>
                      <a:cubicBezTo>
                        <a:pt x="179412" y="317938"/>
                        <a:pt x="167029" y="321272"/>
                        <a:pt x="157504" y="330416"/>
                      </a:cubicBezTo>
                      <a:cubicBezTo>
                        <a:pt x="142360" y="344894"/>
                        <a:pt x="134549" y="393662"/>
                        <a:pt x="128929" y="439477"/>
                      </a:cubicBezTo>
                      <a:cubicBezTo>
                        <a:pt x="126643" y="458337"/>
                        <a:pt x="121786" y="497390"/>
                        <a:pt x="89782" y="497675"/>
                      </a:cubicBezTo>
                      <a:cubicBezTo>
                        <a:pt x="84543" y="498247"/>
                        <a:pt x="79494" y="496723"/>
                        <a:pt x="74732" y="493103"/>
                      </a:cubicBezTo>
                      <a:cubicBezTo>
                        <a:pt x="57492" y="479673"/>
                        <a:pt x="44538" y="436429"/>
                        <a:pt x="36251" y="364611"/>
                      </a:cubicBezTo>
                      <a:cubicBezTo>
                        <a:pt x="34156" y="346133"/>
                        <a:pt x="35108" y="327463"/>
                        <a:pt x="35965" y="309366"/>
                      </a:cubicBezTo>
                      <a:cubicBezTo>
                        <a:pt x="36727" y="294507"/>
                        <a:pt x="37489" y="279077"/>
                        <a:pt x="36537" y="264027"/>
                      </a:cubicBezTo>
                      <a:cubicBezTo>
                        <a:pt x="35203" y="243548"/>
                        <a:pt x="28250" y="223165"/>
                        <a:pt x="21582" y="203448"/>
                      </a:cubicBezTo>
                      <a:cubicBezTo>
                        <a:pt x="18344" y="194018"/>
                        <a:pt x="15010" y="184303"/>
                        <a:pt x="12343" y="174587"/>
                      </a:cubicBezTo>
                      <a:cubicBezTo>
                        <a:pt x="4057" y="144774"/>
                        <a:pt x="-2992" y="112865"/>
                        <a:pt x="1294" y="81147"/>
                      </a:cubicBezTo>
                      <a:cubicBezTo>
                        <a:pt x="5676" y="47905"/>
                        <a:pt x="38061" y="16472"/>
                        <a:pt x="65398" y="6376"/>
                      </a:cubicBezTo>
                      <a:cubicBezTo>
                        <a:pt x="87400" y="-1720"/>
                        <a:pt x="110641" y="6281"/>
                        <a:pt x="133025" y="14186"/>
                      </a:cubicBezTo>
                      <a:cubicBezTo>
                        <a:pt x="147884" y="19330"/>
                        <a:pt x="163124" y="24664"/>
                        <a:pt x="177507" y="24950"/>
                      </a:cubicBezTo>
                      <a:cubicBezTo>
                        <a:pt x="196652" y="25331"/>
                        <a:pt x="212749" y="18758"/>
                        <a:pt x="228370" y="12472"/>
                      </a:cubicBezTo>
                      <a:cubicBezTo>
                        <a:pt x="248468" y="4376"/>
                        <a:pt x="269232" y="-4102"/>
                        <a:pt x="296188" y="2185"/>
                      </a:cubicBezTo>
                      <a:cubicBezTo>
                        <a:pt x="334955" y="11234"/>
                        <a:pt x="388676" y="61811"/>
                        <a:pt x="368293" y="159061"/>
                      </a:cubicBezTo>
                      <a:cubicBezTo>
                        <a:pt x="363530" y="181541"/>
                        <a:pt x="356482" y="198495"/>
                        <a:pt x="349624" y="214973"/>
                      </a:cubicBezTo>
                      <a:cubicBezTo>
                        <a:pt x="339527" y="239167"/>
                        <a:pt x="330859" y="260122"/>
                        <a:pt x="332002" y="292888"/>
                      </a:cubicBezTo>
                      <a:cubicBezTo>
                        <a:pt x="333622" y="341370"/>
                        <a:pt x="325621" y="459099"/>
                        <a:pt x="291140" y="493103"/>
                      </a:cubicBezTo>
                      <a:cubicBezTo>
                        <a:pt x="284758" y="499390"/>
                        <a:pt x="277615" y="502628"/>
                        <a:pt x="269804" y="502628"/>
                      </a:cubicBezTo>
                      <a:close/>
                      <a:moveTo>
                        <a:pt x="180555" y="310890"/>
                      </a:moveTo>
                      <a:cubicBezTo>
                        <a:pt x="184746" y="310890"/>
                        <a:pt x="188842" y="311652"/>
                        <a:pt x="192652" y="313176"/>
                      </a:cubicBezTo>
                      <a:cubicBezTo>
                        <a:pt x="235133" y="330702"/>
                        <a:pt x="242277" y="399853"/>
                        <a:pt x="246087" y="437001"/>
                      </a:cubicBezTo>
                      <a:cubicBezTo>
                        <a:pt x="246753" y="443478"/>
                        <a:pt x="247325" y="449002"/>
                        <a:pt x="247897" y="452527"/>
                      </a:cubicBezTo>
                      <a:cubicBezTo>
                        <a:pt x="249802" y="463481"/>
                        <a:pt x="255040" y="492532"/>
                        <a:pt x="268947" y="493199"/>
                      </a:cubicBezTo>
                      <a:cubicBezTo>
                        <a:pt x="274567" y="493484"/>
                        <a:pt x="279710" y="491198"/>
                        <a:pt x="284758" y="486245"/>
                      </a:cubicBezTo>
                      <a:cubicBezTo>
                        <a:pt x="314857" y="456527"/>
                        <a:pt x="324573" y="343942"/>
                        <a:pt x="322763" y="292983"/>
                      </a:cubicBezTo>
                      <a:cubicBezTo>
                        <a:pt x="321620" y="258121"/>
                        <a:pt x="331050" y="235357"/>
                        <a:pt x="341146" y="211163"/>
                      </a:cubicBezTo>
                      <a:cubicBezTo>
                        <a:pt x="347814" y="195161"/>
                        <a:pt x="354767" y="178588"/>
                        <a:pt x="359244" y="156966"/>
                      </a:cubicBezTo>
                      <a:cubicBezTo>
                        <a:pt x="378294" y="66288"/>
                        <a:pt x="329431" y="19425"/>
                        <a:pt x="294188" y="11138"/>
                      </a:cubicBezTo>
                      <a:cubicBezTo>
                        <a:pt x="270090" y="5519"/>
                        <a:pt x="251611" y="13043"/>
                        <a:pt x="231990" y="20949"/>
                      </a:cubicBezTo>
                      <a:cubicBezTo>
                        <a:pt x="215607" y="27617"/>
                        <a:pt x="198557" y="34475"/>
                        <a:pt x="177507" y="34094"/>
                      </a:cubicBezTo>
                      <a:cubicBezTo>
                        <a:pt x="161695" y="33808"/>
                        <a:pt x="145693" y="28188"/>
                        <a:pt x="130168" y="22759"/>
                      </a:cubicBezTo>
                      <a:cubicBezTo>
                        <a:pt x="108355" y="15139"/>
                        <a:pt x="87781" y="7995"/>
                        <a:pt x="68827" y="14948"/>
                      </a:cubicBezTo>
                      <a:cubicBezTo>
                        <a:pt x="43871" y="24188"/>
                        <a:pt x="14534" y="53334"/>
                        <a:pt x="10724" y="82195"/>
                      </a:cubicBezTo>
                      <a:cubicBezTo>
                        <a:pt x="6723" y="112294"/>
                        <a:pt x="13582" y="143060"/>
                        <a:pt x="21582" y="171920"/>
                      </a:cubicBezTo>
                      <a:cubicBezTo>
                        <a:pt x="24154" y="181350"/>
                        <a:pt x="27488" y="190970"/>
                        <a:pt x="30631" y="200210"/>
                      </a:cubicBezTo>
                      <a:cubicBezTo>
                        <a:pt x="37489" y="220498"/>
                        <a:pt x="44633" y="241453"/>
                        <a:pt x="46062" y="263170"/>
                      </a:cubicBezTo>
                      <a:cubicBezTo>
                        <a:pt x="47110" y="278695"/>
                        <a:pt x="46252" y="294412"/>
                        <a:pt x="45490" y="309557"/>
                      </a:cubicBezTo>
                      <a:cubicBezTo>
                        <a:pt x="44538" y="327273"/>
                        <a:pt x="43681" y="345561"/>
                        <a:pt x="45681" y="363277"/>
                      </a:cubicBezTo>
                      <a:cubicBezTo>
                        <a:pt x="56253" y="454146"/>
                        <a:pt x="72065" y="478816"/>
                        <a:pt x="80638" y="485483"/>
                      </a:cubicBezTo>
                      <a:cubicBezTo>
                        <a:pt x="83400" y="487674"/>
                        <a:pt x="86162" y="488531"/>
                        <a:pt x="89019" y="488150"/>
                      </a:cubicBezTo>
                      <a:cubicBezTo>
                        <a:pt x="89210" y="488150"/>
                        <a:pt x="89401" y="488150"/>
                        <a:pt x="89591" y="488150"/>
                      </a:cubicBezTo>
                      <a:cubicBezTo>
                        <a:pt x="110641" y="488150"/>
                        <a:pt x="116547" y="464147"/>
                        <a:pt x="119690" y="438144"/>
                      </a:cubicBezTo>
                      <a:cubicBezTo>
                        <a:pt x="128167" y="369945"/>
                        <a:pt x="137216" y="336798"/>
                        <a:pt x="151123" y="323463"/>
                      </a:cubicBezTo>
                      <a:cubicBezTo>
                        <a:pt x="159790" y="315367"/>
                        <a:pt x="170458" y="310890"/>
                        <a:pt x="180555" y="31089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5424AD5-5D56-FD34-4976-7C87703E08D8}"/>
                  </a:ext>
                </a:extLst>
              </p:cNvPr>
              <p:cNvSpPr/>
              <p:nvPr/>
            </p:nvSpPr>
            <p:spPr>
              <a:xfrm>
                <a:off x="3955733" y="4039796"/>
                <a:ext cx="10839" cy="85576"/>
              </a:xfrm>
              <a:custGeom>
                <a:avLst/>
                <a:gdLst>
                  <a:gd name="connsiteX0" fmla="*/ 1523 w 10839"/>
                  <a:gd name="connsiteY0" fmla="*/ 85576 h 85576"/>
                  <a:gd name="connsiteX1" fmla="*/ 1046 w 10839"/>
                  <a:gd name="connsiteY1" fmla="*/ 85481 h 85576"/>
                  <a:gd name="connsiteX2" fmla="*/ 94 w 10839"/>
                  <a:gd name="connsiteY2" fmla="*/ 83481 h 85576"/>
                  <a:gd name="connsiteX3" fmla="*/ 3713 w 10839"/>
                  <a:gd name="connsiteY3" fmla="*/ 1947 h 85576"/>
                  <a:gd name="connsiteX4" fmla="*/ 4856 w 10839"/>
                  <a:gd name="connsiteY4" fmla="*/ 42 h 85576"/>
                  <a:gd name="connsiteX5" fmla="*/ 6761 w 10839"/>
                  <a:gd name="connsiteY5" fmla="*/ 1185 h 85576"/>
                  <a:gd name="connsiteX6" fmla="*/ 3047 w 10839"/>
                  <a:gd name="connsiteY6" fmla="*/ 84433 h 85576"/>
                  <a:gd name="connsiteX7" fmla="*/ 1523 w 10839"/>
                  <a:gd name="connsiteY7" fmla="*/ 85576 h 8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39" h="85576">
                    <a:moveTo>
                      <a:pt x="1523" y="85576"/>
                    </a:moveTo>
                    <a:cubicBezTo>
                      <a:pt x="1332" y="85576"/>
                      <a:pt x="1237" y="85576"/>
                      <a:pt x="1046" y="85481"/>
                    </a:cubicBezTo>
                    <a:cubicBezTo>
                      <a:pt x="189" y="85195"/>
                      <a:pt x="-192" y="84338"/>
                      <a:pt x="94" y="83481"/>
                    </a:cubicBezTo>
                    <a:cubicBezTo>
                      <a:pt x="8762" y="57192"/>
                      <a:pt x="10000" y="28998"/>
                      <a:pt x="3713" y="1947"/>
                    </a:cubicBezTo>
                    <a:cubicBezTo>
                      <a:pt x="3523" y="1089"/>
                      <a:pt x="3999" y="232"/>
                      <a:pt x="4856" y="42"/>
                    </a:cubicBezTo>
                    <a:cubicBezTo>
                      <a:pt x="5714" y="-149"/>
                      <a:pt x="6571" y="327"/>
                      <a:pt x="6761" y="1185"/>
                    </a:cubicBezTo>
                    <a:cubicBezTo>
                      <a:pt x="13238" y="28712"/>
                      <a:pt x="12000" y="57477"/>
                      <a:pt x="3047" y="84433"/>
                    </a:cubicBezTo>
                    <a:cubicBezTo>
                      <a:pt x="2761" y="85195"/>
                      <a:pt x="2189" y="85576"/>
                      <a:pt x="1523" y="8557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21B30C2C-A1E2-B56D-6A34-72BD570644B4}"/>
                  </a:ext>
                </a:extLst>
              </p:cNvPr>
              <p:cNvSpPr/>
              <p:nvPr/>
            </p:nvSpPr>
            <p:spPr>
              <a:xfrm>
                <a:off x="3647543" y="4034068"/>
                <a:ext cx="8586" cy="42059"/>
              </a:xfrm>
              <a:custGeom>
                <a:avLst/>
                <a:gdLst>
                  <a:gd name="connsiteX0" fmla="*/ 3389 w 8586"/>
                  <a:gd name="connsiteY0" fmla="*/ 42060 h 42059"/>
                  <a:gd name="connsiteX1" fmla="*/ 1865 w 8586"/>
                  <a:gd name="connsiteY1" fmla="*/ 40917 h 42059"/>
                  <a:gd name="connsiteX2" fmla="*/ 5580 w 8586"/>
                  <a:gd name="connsiteY2" fmla="*/ 911 h 42059"/>
                  <a:gd name="connsiteX3" fmla="*/ 7675 w 8586"/>
                  <a:gd name="connsiteY3" fmla="*/ 149 h 42059"/>
                  <a:gd name="connsiteX4" fmla="*/ 8437 w 8586"/>
                  <a:gd name="connsiteY4" fmla="*/ 2245 h 42059"/>
                  <a:gd name="connsiteX5" fmla="*/ 4913 w 8586"/>
                  <a:gd name="connsiteY5" fmla="*/ 40155 h 42059"/>
                  <a:gd name="connsiteX6" fmla="*/ 3770 w 8586"/>
                  <a:gd name="connsiteY6" fmla="*/ 42060 h 42059"/>
                  <a:gd name="connsiteX7" fmla="*/ 3389 w 8586"/>
                  <a:gd name="connsiteY7" fmla="*/ 42060 h 4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86" h="42059">
                    <a:moveTo>
                      <a:pt x="3389" y="42060"/>
                    </a:moveTo>
                    <a:cubicBezTo>
                      <a:pt x="2722" y="42060"/>
                      <a:pt x="2056" y="41583"/>
                      <a:pt x="1865" y="40917"/>
                    </a:cubicBezTo>
                    <a:cubicBezTo>
                      <a:pt x="-1564" y="27772"/>
                      <a:pt x="-230" y="13199"/>
                      <a:pt x="5580" y="911"/>
                    </a:cubicBezTo>
                    <a:cubicBezTo>
                      <a:pt x="5961" y="149"/>
                      <a:pt x="6913" y="-231"/>
                      <a:pt x="7675" y="149"/>
                    </a:cubicBezTo>
                    <a:cubicBezTo>
                      <a:pt x="8437" y="531"/>
                      <a:pt x="8818" y="1483"/>
                      <a:pt x="8437" y="2245"/>
                    </a:cubicBezTo>
                    <a:cubicBezTo>
                      <a:pt x="2913" y="13865"/>
                      <a:pt x="1579" y="27677"/>
                      <a:pt x="4913" y="40155"/>
                    </a:cubicBezTo>
                    <a:cubicBezTo>
                      <a:pt x="5104" y="41012"/>
                      <a:pt x="4627" y="41869"/>
                      <a:pt x="3770" y="42060"/>
                    </a:cubicBezTo>
                    <a:cubicBezTo>
                      <a:pt x="3675" y="42060"/>
                      <a:pt x="3580" y="42060"/>
                      <a:pt x="3389" y="420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B2B8B2B2-07A0-482E-8637-B82F8442C0A2}"/>
                  </a:ext>
                </a:extLst>
              </p:cNvPr>
              <p:cNvSpPr/>
              <p:nvPr/>
            </p:nvSpPr>
            <p:spPr>
              <a:xfrm>
                <a:off x="3782717" y="3989453"/>
                <a:ext cx="53430" cy="141824"/>
              </a:xfrm>
              <a:custGeom>
                <a:avLst/>
                <a:gdLst>
                  <a:gd name="connsiteX0" fmla="*/ 30425 w 53430"/>
                  <a:gd name="connsiteY0" fmla="*/ 141825 h 141824"/>
                  <a:gd name="connsiteX1" fmla="*/ 26520 w 53430"/>
                  <a:gd name="connsiteY1" fmla="*/ 139729 h 141824"/>
                  <a:gd name="connsiteX2" fmla="*/ 2327 w 53430"/>
                  <a:gd name="connsiteY2" fmla="*/ 102391 h 141824"/>
                  <a:gd name="connsiteX3" fmla="*/ 41 w 53430"/>
                  <a:gd name="connsiteY3" fmla="*/ 96676 h 141824"/>
                  <a:gd name="connsiteX4" fmla="*/ 7280 w 53430"/>
                  <a:gd name="connsiteY4" fmla="*/ 85437 h 141824"/>
                  <a:gd name="connsiteX5" fmla="*/ 42808 w 53430"/>
                  <a:gd name="connsiteY5" fmla="*/ 60005 h 141824"/>
                  <a:gd name="connsiteX6" fmla="*/ 12042 w 53430"/>
                  <a:gd name="connsiteY6" fmla="*/ 7236 h 141824"/>
                  <a:gd name="connsiteX7" fmla="*/ 13376 w 53430"/>
                  <a:gd name="connsiteY7" fmla="*/ 759 h 141824"/>
                  <a:gd name="connsiteX8" fmla="*/ 19853 w 53430"/>
                  <a:gd name="connsiteY8" fmla="*/ 2093 h 141824"/>
                  <a:gd name="connsiteX9" fmla="*/ 52904 w 53430"/>
                  <a:gd name="connsiteY9" fmla="*/ 59148 h 141824"/>
                  <a:gd name="connsiteX10" fmla="*/ 51666 w 53430"/>
                  <a:gd name="connsiteY10" fmla="*/ 64958 h 141824"/>
                  <a:gd name="connsiteX11" fmla="*/ 12423 w 53430"/>
                  <a:gd name="connsiteY11" fmla="*/ 93343 h 141824"/>
                  <a:gd name="connsiteX12" fmla="*/ 9375 w 53430"/>
                  <a:gd name="connsiteY12" fmla="*/ 96010 h 141824"/>
                  <a:gd name="connsiteX13" fmla="*/ 10232 w 53430"/>
                  <a:gd name="connsiteY13" fmla="*/ 97438 h 141824"/>
                  <a:gd name="connsiteX14" fmla="*/ 34426 w 53430"/>
                  <a:gd name="connsiteY14" fmla="*/ 134776 h 141824"/>
                  <a:gd name="connsiteX15" fmla="*/ 33092 w 53430"/>
                  <a:gd name="connsiteY15" fmla="*/ 141253 h 141824"/>
                  <a:gd name="connsiteX16" fmla="*/ 30425 w 53430"/>
                  <a:gd name="connsiteY16" fmla="*/ 141825 h 14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430" h="141824">
                    <a:moveTo>
                      <a:pt x="30425" y="141825"/>
                    </a:moveTo>
                    <a:cubicBezTo>
                      <a:pt x="28901" y="141825"/>
                      <a:pt x="27377" y="141063"/>
                      <a:pt x="26520" y="139729"/>
                    </a:cubicBezTo>
                    <a:lnTo>
                      <a:pt x="2327" y="102391"/>
                    </a:lnTo>
                    <a:cubicBezTo>
                      <a:pt x="1469" y="101058"/>
                      <a:pt x="231" y="99153"/>
                      <a:pt x="41" y="96676"/>
                    </a:cubicBezTo>
                    <a:cubicBezTo>
                      <a:pt x="-531" y="90485"/>
                      <a:pt x="5089" y="86866"/>
                      <a:pt x="7280" y="85437"/>
                    </a:cubicBezTo>
                    <a:cubicBezTo>
                      <a:pt x="19376" y="77531"/>
                      <a:pt x="31378" y="68958"/>
                      <a:pt x="42808" y="60005"/>
                    </a:cubicBezTo>
                    <a:cubicBezTo>
                      <a:pt x="33473" y="42003"/>
                      <a:pt x="23091" y="24191"/>
                      <a:pt x="12042" y="7236"/>
                    </a:cubicBezTo>
                    <a:cubicBezTo>
                      <a:pt x="10613" y="5046"/>
                      <a:pt x="11280" y="2188"/>
                      <a:pt x="13376" y="759"/>
                    </a:cubicBezTo>
                    <a:cubicBezTo>
                      <a:pt x="15566" y="-669"/>
                      <a:pt x="18424" y="-3"/>
                      <a:pt x="19853" y="2093"/>
                    </a:cubicBezTo>
                    <a:cubicBezTo>
                      <a:pt x="31854" y="20476"/>
                      <a:pt x="42903" y="39621"/>
                      <a:pt x="52904" y="59148"/>
                    </a:cubicBezTo>
                    <a:cubicBezTo>
                      <a:pt x="53952" y="61148"/>
                      <a:pt x="53381" y="63529"/>
                      <a:pt x="51666" y="64958"/>
                    </a:cubicBezTo>
                    <a:cubicBezTo>
                      <a:pt x="39093" y="75054"/>
                      <a:pt x="25853" y="84579"/>
                      <a:pt x="12423" y="93343"/>
                    </a:cubicBezTo>
                    <a:cubicBezTo>
                      <a:pt x="9756" y="95057"/>
                      <a:pt x="9470" y="95819"/>
                      <a:pt x="9375" y="96010"/>
                    </a:cubicBezTo>
                    <a:cubicBezTo>
                      <a:pt x="9470" y="96200"/>
                      <a:pt x="9946" y="96962"/>
                      <a:pt x="10232" y="97438"/>
                    </a:cubicBezTo>
                    <a:lnTo>
                      <a:pt x="34426" y="134776"/>
                    </a:lnTo>
                    <a:cubicBezTo>
                      <a:pt x="35855" y="136967"/>
                      <a:pt x="35188" y="139824"/>
                      <a:pt x="33092" y="141253"/>
                    </a:cubicBezTo>
                    <a:cubicBezTo>
                      <a:pt x="32140" y="141539"/>
                      <a:pt x="31283" y="141825"/>
                      <a:pt x="30425" y="1418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04" name="Graphic 6">
              <a:extLst>
                <a:ext uri="{FF2B5EF4-FFF2-40B4-BE49-F238E27FC236}">
                  <a16:creationId xmlns:a16="http://schemas.microsoft.com/office/drawing/2014/main" id="{97518CB4-4520-4C08-0D46-CCD8304AE106}"/>
                </a:ext>
              </a:extLst>
            </p:cNvPr>
            <p:cNvGrpSpPr/>
            <p:nvPr/>
          </p:nvGrpSpPr>
          <p:grpSpPr>
            <a:xfrm>
              <a:off x="131673" y="2574891"/>
              <a:ext cx="1367386" cy="1266088"/>
              <a:chOff x="2487000" y="3724534"/>
              <a:chExt cx="1367386" cy="1266088"/>
            </a:xfrm>
          </p:grpSpPr>
          <p:grpSp>
            <p:nvGrpSpPr>
              <p:cNvPr id="205" name="Graphic 6">
                <a:extLst>
                  <a:ext uri="{FF2B5EF4-FFF2-40B4-BE49-F238E27FC236}">
                    <a16:creationId xmlns:a16="http://schemas.microsoft.com/office/drawing/2014/main" id="{9CE4DB8B-CD34-AF32-59DF-3FBE7CAB14B3}"/>
                  </a:ext>
                </a:extLst>
              </p:cNvPr>
              <p:cNvGrpSpPr/>
              <p:nvPr/>
            </p:nvGrpSpPr>
            <p:grpSpPr>
              <a:xfrm>
                <a:off x="2487000" y="3783929"/>
                <a:ext cx="973897" cy="1206693"/>
                <a:chOff x="2487000" y="3783929"/>
                <a:chExt cx="973897" cy="1206693"/>
              </a:xfrm>
            </p:grpSpPr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F0EFAF52-A802-01E0-0885-9D51A4B45C5C}"/>
                    </a:ext>
                  </a:extLst>
                </p:cNvPr>
                <p:cNvSpPr/>
                <p:nvPr/>
              </p:nvSpPr>
              <p:spPr>
                <a:xfrm>
                  <a:off x="2491693" y="3788416"/>
                  <a:ext cx="964595" cy="1197443"/>
                </a:xfrm>
                <a:custGeom>
                  <a:avLst/>
                  <a:gdLst>
                    <a:gd name="connsiteX0" fmla="*/ 888253 w 964595"/>
                    <a:gd name="connsiteY0" fmla="*/ 1197444 h 1197443"/>
                    <a:gd name="connsiteX1" fmla="*/ 875013 w 964595"/>
                    <a:gd name="connsiteY1" fmla="*/ 1192015 h 1197443"/>
                    <a:gd name="connsiteX2" fmla="*/ 874917 w 964595"/>
                    <a:gd name="connsiteY2" fmla="*/ 1165535 h 1197443"/>
                    <a:gd name="connsiteX3" fmla="*/ 923686 w 964595"/>
                    <a:gd name="connsiteY3" fmla="*/ 983703 h 1197443"/>
                    <a:gd name="connsiteX4" fmla="*/ 790145 w 964595"/>
                    <a:gd name="connsiteY4" fmla="*/ 780058 h 1197443"/>
                    <a:gd name="connsiteX5" fmla="*/ 537447 w 964595"/>
                    <a:gd name="connsiteY5" fmla="*/ 715098 h 1197443"/>
                    <a:gd name="connsiteX6" fmla="*/ 473534 w 964595"/>
                    <a:gd name="connsiteY6" fmla="*/ 712336 h 1197443"/>
                    <a:gd name="connsiteX7" fmla="*/ 262079 w 964595"/>
                    <a:gd name="connsiteY7" fmla="*/ 690142 h 1197443"/>
                    <a:gd name="connsiteX8" fmla="*/ 34812 w 964595"/>
                    <a:gd name="connsiteY8" fmla="*/ 525550 h 1197443"/>
                    <a:gd name="connsiteX9" fmla="*/ 143588 w 964595"/>
                    <a:gd name="connsiteY9" fmla="*/ 85781 h 1197443"/>
                    <a:gd name="connsiteX10" fmla="*/ 406288 w 964595"/>
                    <a:gd name="connsiteY10" fmla="*/ 437 h 1197443"/>
                    <a:gd name="connsiteX11" fmla="*/ 424194 w 964595"/>
                    <a:gd name="connsiteY11" fmla="*/ 19963 h 1197443"/>
                    <a:gd name="connsiteX12" fmla="*/ 404668 w 964595"/>
                    <a:gd name="connsiteY12" fmla="*/ 37870 h 1197443"/>
                    <a:gd name="connsiteX13" fmla="*/ 163972 w 964595"/>
                    <a:gd name="connsiteY13" fmla="*/ 117214 h 1197443"/>
                    <a:gd name="connsiteX14" fmla="*/ 46909 w 964595"/>
                    <a:gd name="connsiteY14" fmla="*/ 291331 h 1197443"/>
                    <a:gd name="connsiteX15" fmla="*/ 68626 w 964595"/>
                    <a:gd name="connsiteY15" fmla="*/ 509263 h 1197443"/>
                    <a:gd name="connsiteX16" fmla="*/ 271032 w 964595"/>
                    <a:gd name="connsiteY16" fmla="*/ 653661 h 1197443"/>
                    <a:gd name="connsiteX17" fmla="*/ 474963 w 964595"/>
                    <a:gd name="connsiteY17" fmla="*/ 674807 h 1197443"/>
                    <a:gd name="connsiteX18" fmla="*/ 539542 w 964595"/>
                    <a:gd name="connsiteY18" fmla="*/ 677569 h 1197443"/>
                    <a:gd name="connsiteX19" fmla="*/ 810433 w 964595"/>
                    <a:gd name="connsiteY19" fmla="*/ 748340 h 1197443"/>
                    <a:gd name="connsiteX20" fmla="*/ 960738 w 964595"/>
                    <a:gd name="connsiteY20" fmla="*/ 977607 h 1197443"/>
                    <a:gd name="connsiteX21" fmla="*/ 901588 w 964595"/>
                    <a:gd name="connsiteY21" fmla="*/ 1191824 h 1197443"/>
                    <a:gd name="connsiteX22" fmla="*/ 888253 w 964595"/>
                    <a:gd name="connsiteY22" fmla="*/ 1197444 h 1197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964595" h="1197443">
                      <a:moveTo>
                        <a:pt x="888253" y="1197444"/>
                      </a:moveTo>
                      <a:cubicBezTo>
                        <a:pt x="883490" y="1197444"/>
                        <a:pt x="878728" y="1195634"/>
                        <a:pt x="875013" y="1192015"/>
                      </a:cubicBezTo>
                      <a:cubicBezTo>
                        <a:pt x="867679" y="1184680"/>
                        <a:pt x="867583" y="1172869"/>
                        <a:pt x="874917" y="1165535"/>
                      </a:cubicBezTo>
                      <a:cubicBezTo>
                        <a:pt x="916923" y="1123244"/>
                        <a:pt x="935116" y="1055236"/>
                        <a:pt x="923686" y="983703"/>
                      </a:cubicBezTo>
                      <a:cubicBezTo>
                        <a:pt x="910446" y="901216"/>
                        <a:pt x="860535" y="825111"/>
                        <a:pt x="790145" y="780058"/>
                      </a:cubicBezTo>
                      <a:cubicBezTo>
                        <a:pt x="712897" y="730624"/>
                        <a:pt x="614504" y="719384"/>
                        <a:pt x="537447" y="715098"/>
                      </a:cubicBezTo>
                      <a:cubicBezTo>
                        <a:pt x="516301" y="713955"/>
                        <a:pt x="494584" y="713098"/>
                        <a:pt x="473534" y="712336"/>
                      </a:cubicBezTo>
                      <a:cubicBezTo>
                        <a:pt x="403811" y="709859"/>
                        <a:pt x="331707" y="707192"/>
                        <a:pt x="262079" y="690142"/>
                      </a:cubicBezTo>
                      <a:cubicBezTo>
                        <a:pt x="155113" y="663949"/>
                        <a:pt x="72341" y="603941"/>
                        <a:pt x="34812" y="525550"/>
                      </a:cubicBezTo>
                      <a:cubicBezTo>
                        <a:pt x="-39578" y="369912"/>
                        <a:pt x="9190" y="172649"/>
                        <a:pt x="143588" y="85781"/>
                      </a:cubicBezTo>
                      <a:cubicBezTo>
                        <a:pt x="212644" y="41109"/>
                        <a:pt x="284082" y="-4992"/>
                        <a:pt x="406288" y="437"/>
                      </a:cubicBezTo>
                      <a:cubicBezTo>
                        <a:pt x="416670" y="913"/>
                        <a:pt x="424671" y="9676"/>
                        <a:pt x="424194" y="19963"/>
                      </a:cubicBezTo>
                      <a:cubicBezTo>
                        <a:pt x="423718" y="30346"/>
                        <a:pt x="415050" y="38251"/>
                        <a:pt x="404668" y="37870"/>
                      </a:cubicBezTo>
                      <a:cubicBezTo>
                        <a:pt x="294464" y="33013"/>
                        <a:pt x="231123" y="73875"/>
                        <a:pt x="163972" y="117214"/>
                      </a:cubicBezTo>
                      <a:cubicBezTo>
                        <a:pt x="106250" y="154456"/>
                        <a:pt x="64721" y="216369"/>
                        <a:pt x="46909" y="291331"/>
                      </a:cubicBezTo>
                      <a:cubicBezTo>
                        <a:pt x="29574" y="364673"/>
                        <a:pt x="37479" y="444111"/>
                        <a:pt x="68626" y="509263"/>
                      </a:cubicBezTo>
                      <a:cubicBezTo>
                        <a:pt x="101202" y="577461"/>
                        <a:pt x="175021" y="630135"/>
                        <a:pt x="271032" y="653661"/>
                      </a:cubicBezTo>
                      <a:cubicBezTo>
                        <a:pt x="336946" y="669854"/>
                        <a:pt x="407145" y="672331"/>
                        <a:pt x="474963" y="674807"/>
                      </a:cubicBezTo>
                      <a:cubicBezTo>
                        <a:pt x="496108" y="675569"/>
                        <a:pt x="518016" y="676331"/>
                        <a:pt x="539542" y="677569"/>
                      </a:cubicBezTo>
                      <a:cubicBezTo>
                        <a:pt x="694990" y="686142"/>
                        <a:pt x="765952" y="719956"/>
                        <a:pt x="810433" y="748340"/>
                      </a:cubicBezTo>
                      <a:cubicBezTo>
                        <a:pt x="889681" y="799013"/>
                        <a:pt x="945784" y="884738"/>
                        <a:pt x="960738" y="977607"/>
                      </a:cubicBezTo>
                      <a:cubicBezTo>
                        <a:pt x="974168" y="1060951"/>
                        <a:pt x="952070" y="1141056"/>
                        <a:pt x="901588" y="1191824"/>
                      </a:cubicBezTo>
                      <a:cubicBezTo>
                        <a:pt x="897873" y="1195634"/>
                        <a:pt x="893110" y="1197444"/>
                        <a:pt x="888253" y="11974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F0B9A62E-2C60-168C-DEC1-E6F30278C38D}"/>
                    </a:ext>
                  </a:extLst>
                </p:cNvPr>
                <p:cNvSpPr/>
                <p:nvPr/>
              </p:nvSpPr>
              <p:spPr>
                <a:xfrm>
                  <a:off x="2487000" y="3783929"/>
                  <a:ext cx="973897" cy="1206693"/>
                </a:xfrm>
                <a:custGeom>
                  <a:avLst/>
                  <a:gdLst>
                    <a:gd name="connsiteX0" fmla="*/ 892946 w 973897"/>
                    <a:gd name="connsiteY0" fmla="*/ 1206694 h 1206693"/>
                    <a:gd name="connsiteX1" fmla="*/ 876468 w 973897"/>
                    <a:gd name="connsiteY1" fmla="*/ 1199931 h 1206693"/>
                    <a:gd name="connsiteX2" fmla="*/ 876372 w 973897"/>
                    <a:gd name="connsiteY2" fmla="*/ 1166784 h 1206693"/>
                    <a:gd name="connsiteX3" fmla="*/ 923807 w 973897"/>
                    <a:gd name="connsiteY3" fmla="*/ 988952 h 1206693"/>
                    <a:gd name="connsiteX4" fmla="*/ 792362 w 973897"/>
                    <a:gd name="connsiteY4" fmla="*/ 788546 h 1206693"/>
                    <a:gd name="connsiteX5" fmla="*/ 541950 w 973897"/>
                    <a:gd name="connsiteY5" fmla="*/ 724348 h 1206693"/>
                    <a:gd name="connsiteX6" fmla="*/ 478323 w 973897"/>
                    <a:gd name="connsiteY6" fmla="*/ 721681 h 1206693"/>
                    <a:gd name="connsiteX7" fmla="*/ 265629 w 973897"/>
                    <a:gd name="connsiteY7" fmla="*/ 699392 h 1206693"/>
                    <a:gd name="connsiteX8" fmla="*/ 35220 w 973897"/>
                    <a:gd name="connsiteY8" fmla="*/ 532229 h 1206693"/>
                    <a:gd name="connsiteX9" fmla="*/ 145710 w 973897"/>
                    <a:gd name="connsiteY9" fmla="*/ 86554 h 1206693"/>
                    <a:gd name="connsiteX10" fmla="*/ 411171 w 973897"/>
                    <a:gd name="connsiteY10" fmla="*/ 448 h 1206693"/>
                    <a:gd name="connsiteX11" fmla="*/ 433555 w 973897"/>
                    <a:gd name="connsiteY11" fmla="*/ 24927 h 1206693"/>
                    <a:gd name="connsiteX12" fmla="*/ 409171 w 973897"/>
                    <a:gd name="connsiteY12" fmla="*/ 47311 h 1206693"/>
                    <a:gd name="connsiteX13" fmla="*/ 171237 w 973897"/>
                    <a:gd name="connsiteY13" fmla="*/ 125892 h 1206693"/>
                    <a:gd name="connsiteX14" fmla="*/ 56270 w 973897"/>
                    <a:gd name="connsiteY14" fmla="*/ 297152 h 1206693"/>
                    <a:gd name="connsiteX15" fmla="*/ 77606 w 973897"/>
                    <a:gd name="connsiteY15" fmla="*/ 512035 h 1206693"/>
                    <a:gd name="connsiteX16" fmla="*/ 276869 w 973897"/>
                    <a:gd name="connsiteY16" fmla="*/ 653863 h 1206693"/>
                    <a:gd name="connsiteX17" fmla="*/ 479847 w 973897"/>
                    <a:gd name="connsiteY17" fmla="*/ 674913 h 1206693"/>
                    <a:gd name="connsiteX18" fmla="*/ 544521 w 973897"/>
                    <a:gd name="connsiteY18" fmla="*/ 677675 h 1206693"/>
                    <a:gd name="connsiteX19" fmla="*/ 817603 w 973897"/>
                    <a:gd name="connsiteY19" fmla="*/ 749208 h 1206693"/>
                    <a:gd name="connsiteX20" fmla="*/ 970003 w 973897"/>
                    <a:gd name="connsiteY20" fmla="*/ 981618 h 1206693"/>
                    <a:gd name="connsiteX21" fmla="*/ 909519 w 973897"/>
                    <a:gd name="connsiteY21" fmla="*/ 1199931 h 1206693"/>
                    <a:gd name="connsiteX22" fmla="*/ 892946 w 973897"/>
                    <a:gd name="connsiteY22" fmla="*/ 1206694 h 1206693"/>
                    <a:gd name="connsiteX23" fmla="*/ 391455 w 973897"/>
                    <a:gd name="connsiteY23" fmla="*/ 9211 h 1206693"/>
                    <a:gd name="connsiteX24" fmla="*/ 150948 w 973897"/>
                    <a:gd name="connsiteY24" fmla="*/ 94174 h 1206693"/>
                    <a:gd name="connsiteX25" fmla="*/ 43792 w 973897"/>
                    <a:gd name="connsiteY25" fmla="*/ 528038 h 1206693"/>
                    <a:gd name="connsiteX26" fmla="*/ 267915 w 973897"/>
                    <a:gd name="connsiteY26" fmla="*/ 690153 h 1206693"/>
                    <a:gd name="connsiteX27" fmla="*/ 478418 w 973897"/>
                    <a:gd name="connsiteY27" fmla="*/ 712251 h 1206693"/>
                    <a:gd name="connsiteX28" fmla="*/ 542426 w 973897"/>
                    <a:gd name="connsiteY28" fmla="*/ 715013 h 1206693"/>
                    <a:gd name="connsiteX29" fmla="*/ 797410 w 973897"/>
                    <a:gd name="connsiteY29" fmla="*/ 780736 h 1206693"/>
                    <a:gd name="connsiteX30" fmla="*/ 933046 w 973897"/>
                    <a:gd name="connsiteY30" fmla="*/ 987524 h 1206693"/>
                    <a:gd name="connsiteX31" fmla="*/ 883040 w 973897"/>
                    <a:gd name="connsiteY31" fmla="*/ 1173451 h 1206693"/>
                    <a:gd name="connsiteX32" fmla="*/ 883135 w 973897"/>
                    <a:gd name="connsiteY32" fmla="*/ 1193359 h 1206693"/>
                    <a:gd name="connsiteX33" fmla="*/ 893041 w 973897"/>
                    <a:gd name="connsiteY33" fmla="*/ 1197455 h 1206693"/>
                    <a:gd name="connsiteX34" fmla="*/ 903042 w 973897"/>
                    <a:gd name="connsiteY34" fmla="*/ 1193264 h 1206693"/>
                    <a:gd name="connsiteX35" fmla="*/ 960859 w 973897"/>
                    <a:gd name="connsiteY35" fmla="*/ 983047 h 1206693"/>
                    <a:gd name="connsiteX36" fmla="*/ 812650 w 973897"/>
                    <a:gd name="connsiteY36" fmla="*/ 757018 h 1206693"/>
                    <a:gd name="connsiteX37" fmla="*/ 544045 w 973897"/>
                    <a:gd name="connsiteY37" fmla="*/ 686915 h 1206693"/>
                    <a:gd name="connsiteX38" fmla="*/ 479751 w 973897"/>
                    <a:gd name="connsiteY38" fmla="*/ 684152 h 1206693"/>
                    <a:gd name="connsiteX39" fmla="*/ 274678 w 973897"/>
                    <a:gd name="connsiteY39" fmla="*/ 662911 h 1206693"/>
                    <a:gd name="connsiteX40" fmla="*/ 69224 w 973897"/>
                    <a:gd name="connsiteY40" fmla="*/ 515941 h 1206693"/>
                    <a:gd name="connsiteX41" fmla="*/ 47221 w 973897"/>
                    <a:gd name="connsiteY41" fmla="*/ 294865 h 1206693"/>
                    <a:gd name="connsiteX42" fmla="*/ 166284 w 973897"/>
                    <a:gd name="connsiteY42" fmla="*/ 117891 h 1206693"/>
                    <a:gd name="connsiteX43" fmla="*/ 409743 w 973897"/>
                    <a:gd name="connsiteY43" fmla="*/ 37786 h 1206693"/>
                    <a:gd name="connsiteX44" fmla="*/ 424411 w 973897"/>
                    <a:gd name="connsiteY44" fmla="*/ 24356 h 1206693"/>
                    <a:gd name="connsiteX45" fmla="*/ 410981 w 973897"/>
                    <a:gd name="connsiteY45" fmla="*/ 9687 h 1206693"/>
                    <a:gd name="connsiteX46" fmla="*/ 391455 w 973897"/>
                    <a:gd name="connsiteY46" fmla="*/ 9211 h 1206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973897" h="1206693">
                      <a:moveTo>
                        <a:pt x="892946" y="1206694"/>
                      </a:moveTo>
                      <a:cubicBezTo>
                        <a:pt x="886755" y="1206694"/>
                        <a:pt x="880849" y="1204313"/>
                        <a:pt x="876468" y="1199931"/>
                      </a:cubicBezTo>
                      <a:cubicBezTo>
                        <a:pt x="867324" y="1190787"/>
                        <a:pt x="867228" y="1175928"/>
                        <a:pt x="876372" y="1166784"/>
                      </a:cubicBezTo>
                      <a:cubicBezTo>
                        <a:pt x="917330" y="1125541"/>
                        <a:pt x="935046" y="1059056"/>
                        <a:pt x="923807" y="988952"/>
                      </a:cubicBezTo>
                      <a:cubicBezTo>
                        <a:pt x="910758" y="907799"/>
                        <a:pt x="861609" y="832838"/>
                        <a:pt x="792362" y="788546"/>
                      </a:cubicBezTo>
                      <a:cubicBezTo>
                        <a:pt x="715971" y="739683"/>
                        <a:pt x="618435" y="728539"/>
                        <a:pt x="541950" y="724348"/>
                      </a:cubicBezTo>
                      <a:cubicBezTo>
                        <a:pt x="520899" y="723205"/>
                        <a:pt x="499278" y="722443"/>
                        <a:pt x="478323" y="721681"/>
                      </a:cubicBezTo>
                      <a:cubicBezTo>
                        <a:pt x="408123" y="719109"/>
                        <a:pt x="335733" y="716537"/>
                        <a:pt x="265629" y="699392"/>
                      </a:cubicBezTo>
                      <a:cubicBezTo>
                        <a:pt x="157330" y="672817"/>
                        <a:pt x="73320" y="611953"/>
                        <a:pt x="35220" y="532229"/>
                      </a:cubicBezTo>
                      <a:cubicBezTo>
                        <a:pt x="-40123" y="374590"/>
                        <a:pt x="9407" y="174565"/>
                        <a:pt x="145710" y="86554"/>
                      </a:cubicBezTo>
                      <a:cubicBezTo>
                        <a:pt x="215433" y="41500"/>
                        <a:pt x="287442" y="-5077"/>
                        <a:pt x="411171" y="448"/>
                      </a:cubicBezTo>
                      <a:cubicBezTo>
                        <a:pt x="424030" y="1019"/>
                        <a:pt x="434127" y="11973"/>
                        <a:pt x="433555" y="24927"/>
                      </a:cubicBezTo>
                      <a:cubicBezTo>
                        <a:pt x="432984" y="37786"/>
                        <a:pt x="422030" y="47787"/>
                        <a:pt x="409171" y="47311"/>
                      </a:cubicBezTo>
                      <a:cubicBezTo>
                        <a:pt x="300396" y="42453"/>
                        <a:pt x="237626" y="83029"/>
                        <a:pt x="171237" y="125892"/>
                      </a:cubicBezTo>
                      <a:cubicBezTo>
                        <a:pt x="114563" y="162468"/>
                        <a:pt x="73701" y="223333"/>
                        <a:pt x="56270" y="297152"/>
                      </a:cubicBezTo>
                      <a:cubicBezTo>
                        <a:pt x="39125" y="369446"/>
                        <a:pt x="46935" y="447742"/>
                        <a:pt x="77606" y="512035"/>
                      </a:cubicBezTo>
                      <a:cubicBezTo>
                        <a:pt x="109610" y="578996"/>
                        <a:pt x="182286" y="630717"/>
                        <a:pt x="276869" y="653863"/>
                      </a:cubicBezTo>
                      <a:cubicBezTo>
                        <a:pt x="342306" y="669865"/>
                        <a:pt x="412219" y="672436"/>
                        <a:pt x="479847" y="674913"/>
                      </a:cubicBezTo>
                      <a:cubicBezTo>
                        <a:pt x="501183" y="675675"/>
                        <a:pt x="523090" y="676437"/>
                        <a:pt x="544521" y="677675"/>
                      </a:cubicBezTo>
                      <a:cubicBezTo>
                        <a:pt x="701017" y="686343"/>
                        <a:pt x="772740" y="720442"/>
                        <a:pt x="817603" y="749208"/>
                      </a:cubicBezTo>
                      <a:cubicBezTo>
                        <a:pt x="897899" y="800643"/>
                        <a:pt x="954858" y="887511"/>
                        <a:pt x="970003" y="981618"/>
                      </a:cubicBezTo>
                      <a:cubicBezTo>
                        <a:pt x="983624" y="1066486"/>
                        <a:pt x="961050" y="1148020"/>
                        <a:pt x="909519" y="1199931"/>
                      </a:cubicBezTo>
                      <a:cubicBezTo>
                        <a:pt x="905138" y="1204217"/>
                        <a:pt x="899232" y="1206694"/>
                        <a:pt x="892946" y="1206694"/>
                      </a:cubicBezTo>
                      <a:close/>
                      <a:moveTo>
                        <a:pt x="391455" y="9211"/>
                      </a:moveTo>
                      <a:cubicBezTo>
                        <a:pt x="282393" y="9211"/>
                        <a:pt x="215623" y="52359"/>
                        <a:pt x="150948" y="94174"/>
                      </a:cubicBezTo>
                      <a:cubicBezTo>
                        <a:pt x="18360" y="179803"/>
                        <a:pt x="-29646" y="374399"/>
                        <a:pt x="43792" y="528038"/>
                      </a:cubicBezTo>
                      <a:cubicBezTo>
                        <a:pt x="80654" y="605190"/>
                        <a:pt x="162378" y="664245"/>
                        <a:pt x="267915" y="690153"/>
                      </a:cubicBezTo>
                      <a:cubicBezTo>
                        <a:pt x="337067" y="707107"/>
                        <a:pt x="408981" y="709679"/>
                        <a:pt x="478418" y="712251"/>
                      </a:cubicBezTo>
                      <a:cubicBezTo>
                        <a:pt x="499563" y="713013"/>
                        <a:pt x="521280" y="713775"/>
                        <a:pt x="542426" y="715013"/>
                      </a:cubicBezTo>
                      <a:cubicBezTo>
                        <a:pt x="620055" y="719299"/>
                        <a:pt x="719210" y="730634"/>
                        <a:pt x="797410" y="780736"/>
                      </a:cubicBezTo>
                      <a:cubicBezTo>
                        <a:pt x="868848" y="826456"/>
                        <a:pt x="919616" y="903799"/>
                        <a:pt x="933046" y="987524"/>
                      </a:cubicBezTo>
                      <a:cubicBezTo>
                        <a:pt x="944762" y="1060580"/>
                        <a:pt x="926093" y="1130113"/>
                        <a:pt x="883040" y="1173451"/>
                      </a:cubicBezTo>
                      <a:cubicBezTo>
                        <a:pt x="877611" y="1178976"/>
                        <a:pt x="877611" y="1187834"/>
                        <a:pt x="883135" y="1193359"/>
                      </a:cubicBezTo>
                      <a:cubicBezTo>
                        <a:pt x="885802" y="1196026"/>
                        <a:pt x="889326" y="1197455"/>
                        <a:pt x="893041" y="1197455"/>
                      </a:cubicBezTo>
                      <a:cubicBezTo>
                        <a:pt x="896851" y="1197455"/>
                        <a:pt x="900375" y="1196026"/>
                        <a:pt x="903042" y="1193264"/>
                      </a:cubicBezTo>
                      <a:cubicBezTo>
                        <a:pt x="952382" y="1143543"/>
                        <a:pt x="974004" y="1064962"/>
                        <a:pt x="960859" y="983047"/>
                      </a:cubicBezTo>
                      <a:cubicBezTo>
                        <a:pt x="946191" y="891511"/>
                        <a:pt x="890755" y="807025"/>
                        <a:pt x="812650" y="757018"/>
                      </a:cubicBezTo>
                      <a:cubicBezTo>
                        <a:pt x="768645" y="728824"/>
                        <a:pt x="698445" y="695487"/>
                        <a:pt x="544045" y="686915"/>
                      </a:cubicBezTo>
                      <a:cubicBezTo>
                        <a:pt x="522614" y="685772"/>
                        <a:pt x="500802" y="684914"/>
                        <a:pt x="479751" y="684152"/>
                      </a:cubicBezTo>
                      <a:cubicBezTo>
                        <a:pt x="411457" y="681676"/>
                        <a:pt x="340972" y="679104"/>
                        <a:pt x="274678" y="662911"/>
                      </a:cubicBezTo>
                      <a:cubicBezTo>
                        <a:pt x="177333" y="639004"/>
                        <a:pt x="102466" y="585473"/>
                        <a:pt x="69224" y="515941"/>
                      </a:cubicBezTo>
                      <a:cubicBezTo>
                        <a:pt x="37601" y="449837"/>
                        <a:pt x="29600" y="369256"/>
                        <a:pt x="47221" y="294865"/>
                      </a:cubicBezTo>
                      <a:cubicBezTo>
                        <a:pt x="65319" y="218665"/>
                        <a:pt x="107514" y="155800"/>
                        <a:pt x="166284" y="117891"/>
                      </a:cubicBezTo>
                      <a:cubicBezTo>
                        <a:pt x="234006" y="74171"/>
                        <a:pt x="297919" y="32833"/>
                        <a:pt x="409743" y="37786"/>
                      </a:cubicBezTo>
                      <a:cubicBezTo>
                        <a:pt x="417458" y="37976"/>
                        <a:pt x="424030" y="32071"/>
                        <a:pt x="424411" y="24356"/>
                      </a:cubicBezTo>
                      <a:cubicBezTo>
                        <a:pt x="424792" y="16640"/>
                        <a:pt x="418696" y="10068"/>
                        <a:pt x="410981" y="9687"/>
                      </a:cubicBezTo>
                      <a:cubicBezTo>
                        <a:pt x="404218" y="9401"/>
                        <a:pt x="397741" y="9211"/>
                        <a:pt x="391455" y="92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06" name="Graphic 6">
                <a:extLst>
                  <a:ext uri="{FF2B5EF4-FFF2-40B4-BE49-F238E27FC236}">
                    <a16:creationId xmlns:a16="http://schemas.microsoft.com/office/drawing/2014/main" id="{53249716-A1D7-FEAD-4508-18F8672B1AF1}"/>
                  </a:ext>
                </a:extLst>
              </p:cNvPr>
              <p:cNvGrpSpPr/>
              <p:nvPr/>
            </p:nvGrpSpPr>
            <p:grpSpPr>
              <a:xfrm>
                <a:off x="2885503" y="3725417"/>
                <a:ext cx="927805" cy="125920"/>
                <a:chOff x="2885503" y="3725417"/>
                <a:chExt cx="927805" cy="125920"/>
              </a:xfrm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B002A0DB-851B-5DD1-C1D6-F97404EEF517}"/>
                    </a:ext>
                  </a:extLst>
                </p:cNvPr>
                <p:cNvSpPr/>
                <p:nvPr/>
              </p:nvSpPr>
              <p:spPr>
                <a:xfrm>
                  <a:off x="2890170" y="3730275"/>
                  <a:ext cx="918495" cy="116490"/>
                </a:xfrm>
                <a:custGeom>
                  <a:avLst/>
                  <a:gdLst>
                    <a:gd name="connsiteX0" fmla="*/ 918496 w 918495"/>
                    <a:gd name="connsiteY0" fmla="*/ 0 h 116490"/>
                    <a:gd name="connsiteX1" fmla="*/ 585216 w 918495"/>
                    <a:gd name="connsiteY1" fmla="*/ 29432 h 116490"/>
                    <a:gd name="connsiteX2" fmla="*/ 23622 w 918495"/>
                    <a:gd name="connsiteY2" fmla="*/ 33433 h 116490"/>
                    <a:gd name="connsiteX3" fmla="*/ 0 w 918495"/>
                    <a:gd name="connsiteY3" fmla="*/ 72771 h 116490"/>
                    <a:gd name="connsiteX4" fmla="*/ 23146 w 918495"/>
                    <a:gd name="connsiteY4" fmla="*/ 116491 h 116490"/>
                    <a:gd name="connsiteX5" fmla="*/ 587978 w 918495"/>
                    <a:gd name="connsiteY5" fmla="*/ 107156 h 116490"/>
                    <a:gd name="connsiteX6" fmla="*/ 897827 w 918495"/>
                    <a:gd name="connsiteY6" fmla="*/ 67818 h 116490"/>
                    <a:gd name="connsiteX7" fmla="*/ 918496 w 918495"/>
                    <a:gd name="connsiteY7" fmla="*/ 0 h 116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8495" h="116490">
                      <a:moveTo>
                        <a:pt x="918496" y="0"/>
                      </a:moveTo>
                      <a:cubicBezTo>
                        <a:pt x="870776" y="667"/>
                        <a:pt x="669703" y="28194"/>
                        <a:pt x="585216" y="29432"/>
                      </a:cubicBezTo>
                      <a:cubicBezTo>
                        <a:pt x="378619" y="32290"/>
                        <a:pt x="76486" y="32671"/>
                        <a:pt x="23622" y="33433"/>
                      </a:cubicBezTo>
                      <a:cubicBezTo>
                        <a:pt x="23622" y="33433"/>
                        <a:pt x="0" y="37338"/>
                        <a:pt x="0" y="72771"/>
                      </a:cubicBezTo>
                      <a:cubicBezTo>
                        <a:pt x="0" y="113157"/>
                        <a:pt x="23146" y="116491"/>
                        <a:pt x="23146" y="116491"/>
                      </a:cubicBezTo>
                      <a:lnTo>
                        <a:pt x="587978" y="107156"/>
                      </a:lnTo>
                      <a:lnTo>
                        <a:pt x="897827" y="67818"/>
                      </a:lnTo>
                      <a:lnTo>
                        <a:pt x="91849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6D5F3112-C208-EBCF-AAC7-D86DE3C43962}"/>
                    </a:ext>
                  </a:extLst>
                </p:cNvPr>
                <p:cNvSpPr/>
                <p:nvPr/>
              </p:nvSpPr>
              <p:spPr>
                <a:xfrm>
                  <a:off x="2885503" y="3725417"/>
                  <a:ext cx="927805" cy="125920"/>
                </a:xfrm>
                <a:custGeom>
                  <a:avLst/>
                  <a:gdLst>
                    <a:gd name="connsiteX0" fmla="*/ 27813 w 927805"/>
                    <a:gd name="connsiteY0" fmla="*/ 125921 h 125920"/>
                    <a:gd name="connsiteX1" fmla="*/ 27146 w 927805"/>
                    <a:gd name="connsiteY1" fmla="*/ 125825 h 125920"/>
                    <a:gd name="connsiteX2" fmla="*/ 0 w 927805"/>
                    <a:gd name="connsiteY2" fmla="*/ 77438 h 125920"/>
                    <a:gd name="connsiteX3" fmla="*/ 27527 w 927805"/>
                    <a:gd name="connsiteY3" fmla="*/ 33528 h 125920"/>
                    <a:gd name="connsiteX4" fmla="*/ 28194 w 927805"/>
                    <a:gd name="connsiteY4" fmla="*/ 33433 h 125920"/>
                    <a:gd name="connsiteX5" fmla="*/ 152971 w 927805"/>
                    <a:gd name="connsiteY5" fmla="*/ 32671 h 125920"/>
                    <a:gd name="connsiteX6" fmla="*/ 589788 w 927805"/>
                    <a:gd name="connsiteY6" fmla="*/ 29432 h 125920"/>
                    <a:gd name="connsiteX7" fmla="*/ 797814 w 927805"/>
                    <a:gd name="connsiteY7" fmla="*/ 11525 h 125920"/>
                    <a:gd name="connsiteX8" fmla="*/ 923068 w 927805"/>
                    <a:gd name="connsiteY8" fmla="*/ 0 h 125920"/>
                    <a:gd name="connsiteX9" fmla="*/ 923163 w 927805"/>
                    <a:gd name="connsiteY9" fmla="*/ 0 h 125920"/>
                    <a:gd name="connsiteX10" fmla="*/ 926878 w 927805"/>
                    <a:gd name="connsiteY10" fmla="*/ 1905 h 125920"/>
                    <a:gd name="connsiteX11" fmla="*/ 927640 w 927805"/>
                    <a:gd name="connsiteY11" fmla="*/ 6096 h 125920"/>
                    <a:gd name="connsiteX12" fmla="*/ 906971 w 927805"/>
                    <a:gd name="connsiteY12" fmla="*/ 73819 h 125920"/>
                    <a:gd name="connsiteX13" fmla="*/ 903065 w 927805"/>
                    <a:gd name="connsiteY13" fmla="*/ 77057 h 125920"/>
                    <a:gd name="connsiteX14" fmla="*/ 593217 w 927805"/>
                    <a:gd name="connsiteY14" fmla="*/ 116396 h 125920"/>
                    <a:gd name="connsiteX15" fmla="*/ 592741 w 927805"/>
                    <a:gd name="connsiteY15" fmla="*/ 116396 h 125920"/>
                    <a:gd name="connsiteX16" fmla="*/ 27813 w 927805"/>
                    <a:gd name="connsiteY16" fmla="*/ 125921 h 125920"/>
                    <a:gd name="connsiteX17" fmla="*/ 27813 w 927805"/>
                    <a:gd name="connsiteY17" fmla="*/ 125921 h 125920"/>
                    <a:gd name="connsiteX18" fmla="*/ 28765 w 927805"/>
                    <a:gd name="connsiteY18" fmla="*/ 42863 h 125920"/>
                    <a:gd name="connsiteX19" fmla="*/ 9334 w 927805"/>
                    <a:gd name="connsiteY19" fmla="*/ 77438 h 125920"/>
                    <a:gd name="connsiteX20" fmla="*/ 28194 w 927805"/>
                    <a:gd name="connsiteY20" fmla="*/ 116491 h 125920"/>
                    <a:gd name="connsiteX21" fmla="*/ 592264 w 927805"/>
                    <a:gd name="connsiteY21" fmla="*/ 107156 h 125920"/>
                    <a:gd name="connsiteX22" fmla="*/ 898874 w 927805"/>
                    <a:gd name="connsiteY22" fmla="*/ 68199 h 125920"/>
                    <a:gd name="connsiteX23" fmla="*/ 916781 w 927805"/>
                    <a:gd name="connsiteY23" fmla="*/ 9620 h 125920"/>
                    <a:gd name="connsiteX24" fmla="*/ 798767 w 927805"/>
                    <a:gd name="connsiteY24" fmla="*/ 20860 h 125920"/>
                    <a:gd name="connsiteX25" fmla="*/ 589883 w 927805"/>
                    <a:gd name="connsiteY25" fmla="*/ 38767 h 125920"/>
                    <a:gd name="connsiteX26" fmla="*/ 153067 w 927805"/>
                    <a:gd name="connsiteY26" fmla="*/ 42005 h 125920"/>
                    <a:gd name="connsiteX27" fmla="*/ 28765 w 927805"/>
                    <a:gd name="connsiteY27" fmla="*/ 42863 h 125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927805" h="125920">
                      <a:moveTo>
                        <a:pt x="27813" y="125921"/>
                      </a:moveTo>
                      <a:cubicBezTo>
                        <a:pt x="27622" y="125921"/>
                        <a:pt x="27337" y="125921"/>
                        <a:pt x="27146" y="125825"/>
                      </a:cubicBezTo>
                      <a:cubicBezTo>
                        <a:pt x="26003" y="125635"/>
                        <a:pt x="0" y="121349"/>
                        <a:pt x="0" y="77438"/>
                      </a:cubicBezTo>
                      <a:cubicBezTo>
                        <a:pt x="0" y="38576"/>
                        <a:pt x="27337" y="33528"/>
                        <a:pt x="27527" y="33528"/>
                      </a:cubicBezTo>
                      <a:cubicBezTo>
                        <a:pt x="27718" y="33528"/>
                        <a:pt x="28003" y="33433"/>
                        <a:pt x="28194" y="33433"/>
                      </a:cubicBezTo>
                      <a:cubicBezTo>
                        <a:pt x="46006" y="33147"/>
                        <a:pt x="90869" y="32957"/>
                        <a:pt x="152971" y="32671"/>
                      </a:cubicBezTo>
                      <a:cubicBezTo>
                        <a:pt x="272320" y="32099"/>
                        <a:pt x="452628" y="31337"/>
                        <a:pt x="589788" y="29432"/>
                      </a:cubicBezTo>
                      <a:cubicBezTo>
                        <a:pt x="637794" y="28766"/>
                        <a:pt x="722852" y="19621"/>
                        <a:pt x="797814" y="11525"/>
                      </a:cubicBezTo>
                      <a:cubicBezTo>
                        <a:pt x="853916" y="5525"/>
                        <a:pt x="902398" y="286"/>
                        <a:pt x="923068" y="0"/>
                      </a:cubicBezTo>
                      <a:cubicBezTo>
                        <a:pt x="923068" y="0"/>
                        <a:pt x="923068" y="0"/>
                        <a:pt x="923163" y="0"/>
                      </a:cubicBezTo>
                      <a:cubicBezTo>
                        <a:pt x="924592" y="0"/>
                        <a:pt x="926021" y="667"/>
                        <a:pt x="926878" y="1905"/>
                      </a:cubicBezTo>
                      <a:cubicBezTo>
                        <a:pt x="927735" y="3143"/>
                        <a:pt x="928021" y="4667"/>
                        <a:pt x="927640" y="6096"/>
                      </a:cubicBezTo>
                      <a:lnTo>
                        <a:pt x="906971" y="73819"/>
                      </a:lnTo>
                      <a:cubicBezTo>
                        <a:pt x="906399" y="75629"/>
                        <a:pt x="904875" y="76867"/>
                        <a:pt x="903065" y="77057"/>
                      </a:cubicBezTo>
                      <a:lnTo>
                        <a:pt x="593217" y="116396"/>
                      </a:lnTo>
                      <a:cubicBezTo>
                        <a:pt x="593026" y="116396"/>
                        <a:pt x="592836" y="116396"/>
                        <a:pt x="592741" y="116396"/>
                      </a:cubicBezTo>
                      <a:lnTo>
                        <a:pt x="27813" y="125921"/>
                      </a:lnTo>
                      <a:cubicBezTo>
                        <a:pt x="27813" y="125921"/>
                        <a:pt x="27813" y="125921"/>
                        <a:pt x="27813" y="125921"/>
                      </a:cubicBezTo>
                      <a:close/>
                      <a:moveTo>
                        <a:pt x="28765" y="42863"/>
                      </a:moveTo>
                      <a:cubicBezTo>
                        <a:pt x="26289" y="43434"/>
                        <a:pt x="9334" y="48482"/>
                        <a:pt x="9334" y="77438"/>
                      </a:cubicBezTo>
                      <a:cubicBezTo>
                        <a:pt x="9334" y="110681"/>
                        <a:pt x="25622" y="115919"/>
                        <a:pt x="28194" y="116491"/>
                      </a:cubicBezTo>
                      <a:lnTo>
                        <a:pt x="592264" y="107156"/>
                      </a:lnTo>
                      <a:lnTo>
                        <a:pt x="898874" y="68199"/>
                      </a:lnTo>
                      <a:lnTo>
                        <a:pt x="916781" y="9620"/>
                      </a:lnTo>
                      <a:cubicBezTo>
                        <a:pt x="893826" y="10668"/>
                        <a:pt x="849439" y="15431"/>
                        <a:pt x="798767" y="20860"/>
                      </a:cubicBezTo>
                      <a:cubicBezTo>
                        <a:pt x="723614" y="28956"/>
                        <a:pt x="638366" y="38100"/>
                        <a:pt x="589883" y="38767"/>
                      </a:cubicBezTo>
                      <a:cubicBezTo>
                        <a:pt x="452723" y="40672"/>
                        <a:pt x="272415" y="41434"/>
                        <a:pt x="153067" y="42005"/>
                      </a:cubicBezTo>
                      <a:cubicBezTo>
                        <a:pt x="91535" y="42386"/>
                        <a:pt x="46863" y="42672"/>
                        <a:pt x="28765" y="428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2B1A1BA8-A3C3-FC7F-0C1D-C9FFBF8D9B33}"/>
                  </a:ext>
                </a:extLst>
              </p:cNvPr>
              <p:cNvSpPr/>
              <p:nvPr/>
            </p:nvSpPr>
            <p:spPr>
              <a:xfrm>
                <a:off x="3802951" y="3832573"/>
                <a:ext cx="9334" cy="82391"/>
              </a:xfrm>
              <a:custGeom>
                <a:avLst/>
                <a:gdLst>
                  <a:gd name="connsiteX0" fmla="*/ 4667 w 9334"/>
                  <a:gd name="connsiteY0" fmla="*/ 82391 h 82391"/>
                  <a:gd name="connsiteX1" fmla="*/ 0 w 9334"/>
                  <a:gd name="connsiteY1" fmla="*/ 77724 h 82391"/>
                  <a:gd name="connsiteX2" fmla="*/ 0 w 9334"/>
                  <a:gd name="connsiteY2" fmla="*/ 4667 h 82391"/>
                  <a:gd name="connsiteX3" fmla="*/ 4667 w 9334"/>
                  <a:gd name="connsiteY3" fmla="*/ 0 h 82391"/>
                  <a:gd name="connsiteX4" fmla="*/ 9335 w 9334"/>
                  <a:gd name="connsiteY4" fmla="*/ 4667 h 82391"/>
                  <a:gd name="connsiteX5" fmla="*/ 9335 w 9334"/>
                  <a:gd name="connsiteY5" fmla="*/ 77724 h 82391"/>
                  <a:gd name="connsiteX6" fmla="*/ 4667 w 9334"/>
                  <a:gd name="connsiteY6" fmla="*/ 82391 h 8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334" h="82391">
                    <a:moveTo>
                      <a:pt x="4667" y="82391"/>
                    </a:moveTo>
                    <a:cubicBezTo>
                      <a:pt x="2096" y="82391"/>
                      <a:pt x="0" y="80296"/>
                      <a:pt x="0" y="77724"/>
                    </a:cubicBezTo>
                    <a:lnTo>
                      <a:pt x="0" y="4667"/>
                    </a:lnTo>
                    <a:cubicBezTo>
                      <a:pt x="0" y="2096"/>
                      <a:pt x="2096" y="0"/>
                      <a:pt x="4667" y="0"/>
                    </a:cubicBezTo>
                    <a:cubicBezTo>
                      <a:pt x="7239" y="0"/>
                      <a:pt x="9335" y="2096"/>
                      <a:pt x="9335" y="4667"/>
                    </a:cubicBezTo>
                    <a:lnTo>
                      <a:pt x="9335" y="77724"/>
                    </a:lnTo>
                    <a:cubicBezTo>
                      <a:pt x="9335" y="80296"/>
                      <a:pt x="7239" y="82391"/>
                      <a:pt x="4667" y="8239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08" name="Graphic 6">
                <a:extLst>
                  <a:ext uri="{FF2B5EF4-FFF2-40B4-BE49-F238E27FC236}">
                    <a16:creationId xmlns:a16="http://schemas.microsoft.com/office/drawing/2014/main" id="{018630D3-49AF-438F-9259-DA2D440B35E2}"/>
                  </a:ext>
                </a:extLst>
              </p:cNvPr>
              <p:cNvGrpSpPr/>
              <p:nvPr/>
            </p:nvGrpSpPr>
            <p:grpSpPr>
              <a:xfrm>
                <a:off x="3760729" y="3724534"/>
                <a:ext cx="93657" cy="117468"/>
                <a:chOff x="3760729" y="3724534"/>
                <a:chExt cx="93657" cy="117468"/>
              </a:xfrm>
            </p:grpSpPr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3C62BE22-E59C-7EEC-8B14-8C3E6297AEBF}"/>
                    </a:ext>
                  </a:extLst>
                </p:cNvPr>
                <p:cNvSpPr/>
                <p:nvPr/>
              </p:nvSpPr>
              <p:spPr>
                <a:xfrm>
                  <a:off x="3765420" y="3729313"/>
                  <a:ext cx="84298" cy="108022"/>
                </a:xfrm>
                <a:custGeom>
                  <a:avLst/>
                  <a:gdLst>
                    <a:gd name="connsiteX0" fmla="*/ 84298 w 84298"/>
                    <a:gd name="connsiteY0" fmla="*/ 108023 h 108022"/>
                    <a:gd name="connsiteX1" fmla="*/ 41245 w 84298"/>
                    <a:gd name="connsiteY1" fmla="*/ 9 h 108022"/>
                    <a:gd name="connsiteX2" fmla="*/ 1050 w 84298"/>
                    <a:gd name="connsiteY2" fmla="*/ 108023 h 108022"/>
                    <a:gd name="connsiteX3" fmla="*/ 84298 w 84298"/>
                    <a:gd name="connsiteY3" fmla="*/ 108023 h 1080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298" h="108022">
                      <a:moveTo>
                        <a:pt x="84298" y="108023"/>
                      </a:moveTo>
                      <a:cubicBezTo>
                        <a:pt x="84298" y="12677"/>
                        <a:pt x="73059" y="295"/>
                        <a:pt x="41245" y="9"/>
                      </a:cubicBezTo>
                      <a:cubicBezTo>
                        <a:pt x="9718" y="-277"/>
                        <a:pt x="-4094" y="5534"/>
                        <a:pt x="1050" y="108023"/>
                      </a:cubicBezTo>
                      <a:lnTo>
                        <a:pt x="84298" y="108023"/>
                      </a:ln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D2800AD8-98F6-2C7A-85FC-FFF2D1A995A1}"/>
                    </a:ext>
                  </a:extLst>
                </p:cNvPr>
                <p:cNvSpPr/>
                <p:nvPr/>
              </p:nvSpPr>
              <p:spPr>
                <a:xfrm>
                  <a:off x="3760729" y="3724534"/>
                  <a:ext cx="93657" cy="117468"/>
                </a:xfrm>
                <a:custGeom>
                  <a:avLst/>
                  <a:gdLst>
                    <a:gd name="connsiteX0" fmla="*/ 88990 w 93657"/>
                    <a:gd name="connsiteY0" fmla="*/ 117469 h 117468"/>
                    <a:gd name="connsiteX1" fmla="*/ 5741 w 93657"/>
                    <a:gd name="connsiteY1" fmla="*/ 117469 h 117468"/>
                    <a:gd name="connsiteX2" fmla="*/ 1074 w 93657"/>
                    <a:gd name="connsiteY2" fmla="*/ 112992 h 117468"/>
                    <a:gd name="connsiteX3" fmla="*/ 13742 w 93657"/>
                    <a:gd name="connsiteY3" fmla="*/ 9265 h 117468"/>
                    <a:gd name="connsiteX4" fmla="*/ 45937 w 93657"/>
                    <a:gd name="connsiteY4" fmla="*/ 26 h 117468"/>
                    <a:gd name="connsiteX5" fmla="*/ 93657 w 93657"/>
                    <a:gd name="connsiteY5" fmla="*/ 112706 h 117468"/>
                    <a:gd name="connsiteX6" fmla="*/ 88990 w 93657"/>
                    <a:gd name="connsiteY6" fmla="*/ 117469 h 117468"/>
                    <a:gd name="connsiteX7" fmla="*/ 10218 w 93657"/>
                    <a:gd name="connsiteY7" fmla="*/ 108039 h 117468"/>
                    <a:gd name="connsiteX8" fmla="*/ 84322 w 93657"/>
                    <a:gd name="connsiteY8" fmla="*/ 108039 h 117468"/>
                    <a:gd name="connsiteX9" fmla="*/ 45937 w 93657"/>
                    <a:gd name="connsiteY9" fmla="*/ 9360 h 117468"/>
                    <a:gd name="connsiteX10" fmla="*/ 20600 w 93657"/>
                    <a:gd name="connsiteY10" fmla="*/ 15742 h 117468"/>
                    <a:gd name="connsiteX11" fmla="*/ 10218 w 93657"/>
                    <a:gd name="connsiteY11" fmla="*/ 108039 h 117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3657" h="117468">
                      <a:moveTo>
                        <a:pt x="88990" y="117469"/>
                      </a:moveTo>
                      <a:lnTo>
                        <a:pt x="5741" y="117469"/>
                      </a:lnTo>
                      <a:cubicBezTo>
                        <a:pt x="3265" y="117469"/>
                        <a:pt x="1169" y="115469"/>
                        <a:pt x="1074" y="112992"/>
                      </a:cubicBezTo>
                      <a:cubicBezTo>
                        <a:pt x="-2069" y="51175"/>
                        <a:pt x="1550" y="22124"/>
                        <a:pt x="13742" y="9265"/>
                      </a:cubicBezTo>
                      <a:cubicBezTo>
                        <a:pt x="22124" y="502"/>
                        <a:pt x="33745" y="-165"/>
                        <a:pt x="45937" y="26"/>
                      </a:cubicBezTo>
                      <a:cubicBezTo>
                        <a:pt x="84322" y="407"/>
                        <a:pt x="93657" y="22505"/>
                        <a:pt x="93657" y="112706"/>
                      </a:cubicBezTo>
                      <a:cubicBezTo>
                        <a:pt x="93657" y="115373"/>
                        <a:pt x="91562" y="117469"/>
                        <a:pt x="88990" y="117469"/>
                      </a:cubicBezTo>
                      <a:close/>
                      <a:moveTo>
                        <a:pt x="10218" y="108039"/>
                      </a:moveTo>
                      <a:lnTo>
                        <a:pt x="84322" y="108039"/>
                      </a:lnTo>
                      <a:cubicBezTo>
                        <a:pt x="83941" y="13932"/>
                        <a:pt x="71464" y="9551"/>
                        <a:pt x="45937" y="9360"/>
                      </a:cubicBezTo>
                      <a:cubicBezTo>
                        <a:pt x="33554" y="9265"/>
                        <a:pt x="25934" y="10217"/>
                        <a:pt x="20600" y="15742"/>
                      </a:cubicBezTo>
                      <a:cubicBezTo>
                        <a:pt x="10790" y="25934"/>
                        <a:pt x="7741" y="53651"/>
                        <a:pt x="10218" y="10803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2ECCF2D7-7CF2-6D1E-1FC7-490C2B2B08B0}"/>
                  </a:ext>
                </a:extLst>
              </p:cNvPr>
              <p:cNvSpPr/>
              <p:nvPr/>
            </p:nvSpPr>
            <p:spPr>
              <a:xfrm>
                <a:off x="3468147" y="3771804"/>
                <a:ext cx="4000" cy="49815"/>
              </a:xfrm>
              <a:custGeom>
                <a:avLst/>
                <a:gdLst>
                  <a:gd name="connsiteX0" fmla="*/ 2381 w 4000"/>
                  <a:gd name="connsiteY0" fmla="*/ 49816 h 49815"/>
                  <a:gd name="connsiteX1" fmla="*/ 857 w 4000"/>
                  <a:gd name="connsiteY1" fmla="*/ 48292 h 49815"/>
                  <a:gd name="connsiteX2" fmla="*/ 0 w 4000"/>
                  <a:gd name="connsiteY2" fmla="*/ 1619 h 49815"/>
                  <a:gd name="connsiteX3" fmla="*/ 1524 w 4000"/>
                  <a:gd name="connsiteY3" fmla="*/ 0 h 49815"/>
                  <a:gd name="connsiteX4" fmla="*/ 3143 w 4000"/>
                  <a:gd name="connsiteY4" fmla="*/ 1524 h 49815"/>
                  <a:gd name="connsiteX5" fmla="*/ 4000 w 4000"/>
                  <a:gd name="connsiteY5" fmla="*/ 48196 h 49815"/>
                  <a:gd name="connsiteX6" fmla="*/ 2381 w 4000"/>
                  <a:gd name="connsiteY6" fmla="*/ 49816 h 49815"/>
                  <a:gd name="connsiteX7" fmla="*/ 2381 w 4000"/>
                  <a:gd name="connsiteY7" fmla="*/ 49816 h 49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00" h="49815">
                    <a:moveTo>
                      <a:pt x="2381" y="49816"/>
                    </a:moveTo>
                    <a:cubicBezTo>
                      <a:pt x="1524" y="49816"/>
                      <a:pt x="857" y="49149"/>
                      <a:pt x="857" y="48292"/>
                    </a:cubicBezTo>
                    <a:lnTo>
                      <a:pt x="0" y="1619"/>
                    </a:lnTo>
                    <a:cubicBezTo>
                      <a:pt x="0" y="762"/>
                      <a:pt x="667" y="0"/>
                      <a:pt x="1524" y="0"/>
                    </a:cubicBezTo>
                    <a:cubicBezTo>
                      <a:pt x="2476" y="0"/>
                      <a:pt x="3143" y="667"/>
                      <a:pt x="3143" y="1524"/>
                    </a:cubicBezTo>
                    <a:lnTo>
                      <a:pt x="4000" y="48196"/>
                    </a:lnTo>
                    <a:cubicBezTo>
                      <a:pt x="4000" y="49054"/>
                      <a:pt x="3334" y="49816"/>
                      <a:pt x="2381" y="49816"/>
                    </a:cubicBezTo>
                    <a:cubicBezTo>
                      <a:pt x="2381" y="49816"/>
                      <a:pt x="2381" y="49816"/>
                      <a:pt x="2381" y="498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4AFB669F-E7C2-D22C-EBF5-8D083ED4F959}"/>
                  </a:ext>
                </a:extLst>
              </p:cNvPr>
              <p:cNvSpPr/>
              <p:nvPr/>
            </p:nvSpPr>
            <p:spPr>
              <a:xfrm>
                <a:off x="3440420" y="3771994"/>
                <a:ext cx="3852" cy="54387"/>
              </a:xfrm>
              <a:custGeom>
                <a:avLst/>
                <a:gdLst>
                  <a:gd name="connsiteX0" fmla="*/ 1533 w 3852"/>
                  <a:gd name="connsiteY0" fmla="*/ 54388 h 54387"/>
                  <a:gd name="connsiteX1" fmla="*/ 1533 w 3852"/>
                  <a:gd name="connsiteY1" fmla="*/ 54388 h 54387"/>
                  <a:gd name="connsiteX2" fmla="*/ 9 w 3852"/>
                  <a:gd name="connsiteY2" fmla="*/ 52769 h 54387"/>
                  <a:gd name="connsiteX3" fmla="*/ 581 w 3852"/>
                  <a:gd name="connsiteY3" fmla="*/ 1619 h 54387"/>
                  <a:gd name="connsiteX4" fmla="*/ 2105 w 3852"/>
                  <a:gd name="connsiteY4" fmla="*/ 0 h 54387"/>
                  <a:gd name="connsiteX5" fmla="*/ 3724 w 3852"/>
                  <a:gd name="connsiteY5" fmla="*/ 1524 h 54387"/>
                  <a:gd name="connsiteX6" fmla="*/ 3152 w 3852"/>
                  <a:gd name="connsiteY6" fmla="*/ 52864 h 54387"/>
                  <a:gd name="connsiteX7" fmla="*/ 1533 w 3852"/>
                  <a:gd name="connsiteY7" fmla="*/ 54388 h 5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52" h="54387">
                    <a:moveTo>
                      <a:pt x="1533" y="54388"/>
                    </a:moveTo>
                    <a:cubicBezTo>
                      <a:pt x="1533" y="54388"/>
                      <a:pt x="1533" y="54388"/>
                      <a:pt x="1533" y="54388"/>
                    </a:cubicBezTo>
                    <a:cubicBezTo>
                      <a:pt x="581" y="54388"/>
                      <a:pt x="-86" y="53626"/>
                      <a:pt x="9" y="52769"/>
                    </a:cubicBezTo>
                    <a:cubicBezTo>
                      <a:pt x="676" y="35814"/>
                      <a:pt x="866" y="18574"/>
                      <a:pt x="581" y="1619"/>
                    </a:cubicBezTo>
                    <a:cubicBezTo>
                      <a:pt x="581" y="762"/>
                      <a:pt x="1247" y="0"/>
                      <a:pt x="2105" y="0"/>
                    </a:cubicBezTo>
                    <a:cubicBezTo>
                      <a:pt x="2962" y="0"/>
                      <a:pt x="3724" y="667"/>
                      <a:pt x="3724" y="1524"/>
                    </a:cubicBezTo>
                    <a:cubicBezTo>
                      <a:pt x="4010" y="18574"/>
                      <a:pt x="3819" y="35814"/>
                      <a:pt x="3152" y="52864"/>
                    </a:cubicBezTo>
                    <a:cubicBezTo>
                      <a:pt x="3057" y="53721"/>
                      <a:pt x="2390" y="54388"/>
                      <a:pt x="1533" y="543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217" name="Graphic 6">
            <a:extLst>
              <a:ext uri="{FF2B5EF4-FFF2-40B4-BE49-F238E27FC236}">
                <a16:creationId xmlns:a16="http://schemas.microsoft.com/office/drawing/2014/main" id="{A89E51C4-C23F-D602-7368-0D04F1579806}"/>
              </a:ext>
            </a:extLst>
          </p:cNvPr>
          <p:cNvGrpSpPr/>
          <p:nvPr/>
        </p:nvGrpSpPr>
        <p:grpSpPr>
          <a:xfrm>
            <a:off x="4211093" y="3217553"/>
            <a:ext cx="386273" cy="720144"/>
            <a:chOff x="5478055" y="1928186"/>
            <a:chExt cx="386273" cy="720144"/>
          </a:xfrm>
        </p:grpSpPr>
        <p:grpSp>
          <p:nvGrpSpPr>
            <p:cNvPr id="218" name="Graphic 6">
              <a:extLst>
                <a:ext uri="{FF2B5EF4-FFF2-40B4-BE49-F238E27FC236}">
                  <a16:creationId xmlns:a16="http://schemas.microsoft.com/office/drawing/2014/main" id="{78974A3E-6D7A-297F-76D6-422E2A88C636}"/>
                </a:ext>
              </a:extLst>
            </p:cNvPr>
            <p:cNvGrpSpPr/>
            <p:nvPr/>
          </p:nvGrpSpPr>
          <p:grpSpPr>
            <a:xfrm>
              <a:off x="5478055" y="2026728"/>
              <a:ext cx="386273" cy="621601"/>
              <a:chOff x="5478055" y="2026728"/>
              <a:chExt cx="386273" cy="621601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C519FD73-293B-77E7-E14F-4E83314F6C20}"/>
                  </a:ext>
                </a:extLst>
              </p:cNvPr>
              <p:cNvSpPr/>
              <p:nvPr/>
            </p:nvSpPr>
            <p:spPr>
              <a:xfrm>
                <a:off x="5482777" y="2031586"/>
                <a:ext cx="376574" cy="612222"/>
              </a:xfrm>
              <a:custGeom>
                <a:avLst/>
                <a:gdLst>
                  <a:gd name="connsiteX0" fmla="*/ 131353 w 376574"/>
                  <a:gd name="connsiteY0" fmla="*/ 70961 h 612222"/>
                  <a:gd name="connsiteX1" fmla="*/ 26006 w 376574"/>
                  <a:gd name="connsiteY1" fmla="*/ 122492 h 612222"/>
                  <a:gd name="connsiteX2" fmla="*/ 12672 w 376574"/>
                  <a:gd name="connsiteY2" fmla="*/ 129826 h 612222"/>
                  <a:gd name="connsiteX3" fmla="*/ 765 w 376574"/>
                  <a:gd name="connsiteY3" fmla="*/ 162973 h 612222"/>
                  <a:gd name="connsiteX4" fmla="*/ 98 w 376574"/>
                  <a:gd name="connsiteY4" fmla="*/ 219266 h 612222"/>
                  <a:gd name="connsiteX5" fmla="*/ 38580 w 376574"/>
                  <a:gd name="connsiteY5" fmla="*/ 239459 h 612222"/>
                  <a:gd name="connsiteX6" fmla="*/ 45818 w 376574"/>
                  <a:gd name="connsiteY6" fmla="*/ 266129 h 612222"/>
                  <a:gd name="connsiteX7" fmla="*/ 46676 w 376574"/>
                  <a:gd name="connsiteY7" fmla="*/ 452342 h 612222"/>
                  <a:gd name="connsiteX8" fmla="*/ 12386 w 376574"/>
                  <a:gd name="connsiteY8" fmla="*/ 497967 h 612222"/>
                  <a:gd name="connsiteX9" fmla="*/ 10005 w 376574"/>
                  <a:gd name="connsiteY9" fmla="*/ 518350 h 612222"/>
                  <a:gd name="connsiteX10" fmla="*/ 9814 w 376574"/>
                  <a:gd name="connsiteY10" fmla="*/ 591884 h 612222"/>
                  <a:gd name="connsiteX11" fmla="*/ 28292 w 376574"/>
                  <a:gd name="connsiteY11" fmla="*/ 610838 h 612222"/>
                  <a:gd name="connsiteX12" fmla="*/ 348523 w 376574"/>
                  <a:gd name="connsiteY12" fmla="*/ 609886 h 612222"/>
                  <a:gd name="connsiteX13" fmla="*/ 367192 w 376574"/>
                  <a:gd name="connsiteY13" fmla="*/ 604457 h 612222"/>
                  <a:gd name="connsiteX14" fmla="*/ 372431 w 376574"/>
                  <a:gd name="connsiteY14" fmla="*/ 587597 h 612222"/>
                  <a:gd name="connsiteX15" fmla="*/ 373574 w 376574"/>
                  <a:gd name="connsiteY15" fmla="*/ 521589 h 612222"/>
                  <a:gd name="connsiteX16" fmla="*/ 367478 w 376574"/>
                  <a:gd name="connsiteY16" fmla="*/ 489585 h 612222"/>
                  <a:gd name="connsiteX17" fmla="*/ 346427 w 376574"/>
                  <a:gd name="connsiteY17" fmla="*/ 460819 h 612222"/>
                  <a:gd name="connsiteX18" fmla="*/ 333283 w 376574"/>
                  <a:gd name="connsiteY18" fmla="*/ 432721 h 612222"/>
                  <a:gd name="connsiteX19" fmla="*/ 334235 w 376574"/>
                  <a:gd name="connsiteY19" fmla="*/ 250793 h 612222"/>
                  <a:gd name="connsiteX20" fmla="*/ 336140 w 376574"/>
                  <a:gd name="connsiteY20" fmla="*/ 240982 h 612222"/>
                  <a:gd name="connsiteX21" fmla="*/ 374812 w 376574"/>
                  <a:gd name="connsiteY21" fmla="*/ 209550 h 612222"/>
                  <a:gd name="connsiteX22" fmla="*/ 372145 w 376574"/>
                  <a:gd name="connsiteY22" fmla="*/ 125158 h 612222"/>
                  <a:gd name="connsiteX23" fmla="*/ 351666 w 376574"/>
                  <a:gd name="connsiteY23" fmla="*/ 114205 h 612222"/>
                  <a:gd name="connsiteX24" fmla="*/ 251463 w 376574"/>
                  <a:gd name="connsiteY24" fmla="*/ 69151 h 612222"/>
                  <a:gd name="connsiteX25" fmla="*/ 245177 w 376574"/>
                  <a:gd name="connsiteY25" fmla="*/ 0 h 612222"/>
                  <a:gd name="connsiteX26" fmla="*/ 132686 w 376574"/>
                  <a:gd name="connsiteY26" fmla="*/ 1238 h 612222"/>
                  <a:gd name="connsiteX27" fmla="*/ 131353 w 376574"/>
                  <a:gd name="connsiteY27" fmla="*/ 70961 h 61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6574" h="612222">
                    <a:moveTo>
                      <a:pt x="131353" y="70961"/>
                    </a:moveTo>
                    <a:cubicBezTo>
                      <a:pt x="92777" y="87249"/>
                      <a:pt x="64678" y="106204"/>
                      <a:pt x="26006" y="122492"/>
                    </a:cubicBezTo>
                    <a:cubicBezTo>
                      <a:pt x="21339" y="124492"/>
                      <a:pt x="16577" y="126492"/>
                      <a:pt x="12672" y="129826"/>
                    </a:cubicBezTo>
                    <a:cubicBezTo>
                      <a:pt x="3527" y="137731"/>
                      <a:pt x="1432" y="150876"/>
                      <a:pt x="765" y="162973"/>
                    </a:cubicBezTo>
                    <a:cubicBezTo>
                      <a:pt x="-378" y="181451"/>
                      <a:pt x="98" y="200120"/>
                      <a:pt x="98" y="219266"/>
                    </a:cubicBezTo>
                    <a:cubicBezTo>
                      <a:pt x="6766" y="232505"/>
                      <a:pt x="28102" y="228981"/>
                      <a:pt x="38580" y="239459"/>
                    </a:cubicBezTo>
                    <a:cubicBezTo>
                      <a:pt x="45247" y="246126"/>
                      <a:pt x="45723" y="256604"/>
                      <a:pt x="45818" y="266129"/>
                    </a:cubicBezTo>
                    <a:cubicBezTo>
                      <a:pt x="46295" y="329660"/>
                      <a:pt x="46676" y="393097"/>
                      <a:pt x="46676" y="452342"/>
                    </a:cubicBezTo>
                    <a:cubicBezTo>
                      <a:pt x="41437" y="470821"/>
                      <a:pt x="18958" y="479869"/>
                      <a:pt x="12386" y="497967"/>
                    </a:cubicBezTo>
                    <a:cubicBezTo>
                      <a:pt x="10100" y="504444"/>
                      <a:pt x="10005" y="511492"/>
                      <a:pt x="10005" y="518350"/>
                    </a:cubicBezTo>
                    <a:cubicBezTo>
                      <a:pt x="10005" y="543306"/>
                      <a:pt x="10100" y="568166"/>
                      <a:pt x="9814" y="591884"/>
                    </a:cubicBezTo>
                    <a:cubicBezTo>
                      <a:pt x="10100" y="601313"/>
                      <a:pt x="15053" y="611219"/>
                      <a:pt x="28292" y="610838"/>
                    </a:cubicBezTo>
                    <a:cubicBezTo>
                      <a:pt x="139354" y="612553"/>
                      <a:pt x="236699" y="613124"/>
                      <a:pt x="348523" y="609886"/>
                    </a:cubicBezTo>
                    <a:cubicBezTo>
                      <a:pt x="355190" y="609695"/>
                      <a:pt x="362620" y="609219"/>
                      <a:pt x="367192" y="604457"/>
                    </a:cubicBezTo>
                    <a:cubicBezTo>
                      <a:pt x="371383" y="600170"/>
                      <a:pt x="372050" y="593598"/>
                      <a:pt x="372431" y="587597"/>
                    </a:cubicBezTo>
                    <a:lnTo>
                      <a:pt x="373574" y="521589"/>
                    </a:lnTo>
                    <a:cubicBezTo>
                      <a:pt x="374240" y="511873"/>
                      <a:pt x="373098" y="497586"/>
                      <a:pt x="367478" y="489585"/>
                    </a:cubicBezTo>
                    <a:cubicBezTo>
                      <a:pt x="361286" y="480727"/>
                      <a:pt x="353952" y="474059"/>
                      <a:pt x="346427" y="460819"/>
                    </a:cubicBezTo>
                    <a:cubicBezTo>
                      <a:pt x="340808" y="450913"/>
                      <a:pt x="332616" y="444056"/>
                      <a:pt x="333283" y="432721"/>
                    </a:cubicBezTo>
                    <a:cubicBezTo>
                      <a:pt x="336998" y="368522"/>
                      <a:pt x="332902" y="309372"/>
                      <a:pt x="334235" y="250793"/>
                    </a:cubicBezTo>
                    <a:cubicBezTo>
                      <a:pt x="334331" y="247459"/>
                      <a:pt x="334426" y="243935"/>
                      <a:pt x="336140" y="240982"/>
                    </a:cubicBezTo>
                    <a:cubicBezTo>
                      <a:pt x="343380" y="228219"/>
                      <a:pt x="374336" y="235267"/>
                      <a:pt x="374812" y="209550"/>
                    </a:cubicBezTo>
                    <a:cubicBezTo>
                      <a:pt x="375002" y="194786"/>
                      <a:pt x="380051" y="133445"/>
                      <a:pt x="372145" y="125158"/>
                    </a:cubicBezTo>
                    <a:cubicBezTo>
                      <a:pt x="368144" y="120872"/>
                      <a:pt x="357095" y="116205"/>
                      <a:pt x="351666" y="114205"/>
                    </a:cubicBezTo>
                    <a:cubicBezTo>
                      <a:pt x="334616" y="108204"/>
                      <a:pt x="274609" y="76009"/>
                      <a:pt x="251463" y="69151"/>
                    </a:cubicBezTo>
                    <a:lnTo>
                      <a:pt x="245177" y="0"/>
                    </a:lnTo>
                    <a:lnTo>
                      <a:pt x="132686" y="1238"/>
                    </a:lnTo>
                    <a:lnTo>
                      <a:pt x="131353" y="7096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72162731-9084-DDD2-7E6D-60AB3737C74A}"/>
                  </a:ext>
                </a:extLst>
              </p:cNvPr>
              <p:cNvSpPr/>
              <p:nvPr/>
            </p:nvSpPr>
            <p:spPr>
              <a:xfrm>
                <a:off x="5478055" y="2026728"/>
                <a:ext cx="386273" cy="621601"/>
              </a:xfrm>
              <a:custGeom>
                <a:avLst/>
                <a:gdLst>
                  <a:gd name="connsiteX0" fmla="*/ 187128 w 386273"/>
                  <a:gd name="connsiteY0" fmla="*/ 621602 h 621601"/>
                  <a:gd name="connsiteX1" fmla="*/ 33109 w 386273"/>
                  <a:gd name="connsiteY1" fmla="*/ 620268 h 621601"/>
                  <a:gd name="connsiteX2" fmla="*/ 9964 w 386273"/>
                  <a:gd name="connsiteY2" fmla="*/ 596837 h 621601"/>
                  <a:gd name="connsiteX3" fmla="*/ 10154 w 386273"/>
                  <a:gd name="connsiteY3" fmla="*/ 523113 h 621601"/>
                  <a:gd name="connsiteX4" fmla="*/ 12726 w 386273"/>
                  <a:gd name="connsiteY4" fmla="*/ 501110 h 621601"/>
                  <a:gd name="connsiteX5" fmla="*/ 30823 w 386273"/>
                  <a:gd name="connsiteY5" fmla="*/ 477298 h 621601"/>
                  <a:gd name="connsiteX6" fmla="*/ 46730 w 386273"/>
                  <a:gd name="connsiteY6" fmla="*/ 456343 h 621601"/>
                  <a:gd name="connsiteX7" fmla="*/ 45873 w 386273"/>
                  <a:gd name="connsiteY7" fmla="*/ 270796 h 621601"/>
                  <a:gd name="connsiteX8" fmla="*/ 39967 w 386273"/>
                  <a:gd name="connsiteY8" fmla="*/ 247460 h 621601"/>
                  <a:gd name="connsiteX9" fmla="*/ 23679 w 386273"/>
                  <a:gd name="connsiteY9" fmla="*/ 240221 h 621601"/>
                  <a:gd name="connsiteX10" fmla="*/ 629 w 386273"/>
                  <a:gd name="connsiteY10" fmla="*/ 226123 h 621601"/>
                  <a:gd name="connsiteX11" fmla="*/ 153 w 386273"/>
                  <a:gd name="connsiteY11" fmla="*/ 224028 h 621601"/>
                  <a:gd name="connsiteX12" fmla="*/ 58 w 386273"/>
                  <a:gd name="connsiteY12" fmla="*/ 212122 h 621601"/>
                  <a:gd name="connsiteX13" fmla="*/ 819 w 386273"/>
                  <a:gd name="connsiteY13" fmla="*/ 167450 h 621601"/>
                  <a:gd name="connsiteX14" fmla="*/ 14440 w 386273"/>
                  <a:gd name="connsiteY14" fmla="*/ 131064 h 621601"/>
                  <a:gd name="connsiteX15" fmla="*/ 28918 w 386273"/>
                  <a:gd name="connsiteY15" fmla="*/ 122968 h 621601"/>
                  <a:gd name="connsiteX16" fmla="*/ 81210 w 386273"/>
                  <a:gd name="connsiteY16" fmla="*/ 97346 h 621601"/>
                  <a:gd name="connsiteX17" fmla="*/ 131407 w 386273"/>
                  <a:gd name="connsiteY17" fmla="*/ 72581 h 621601"/>
                  <a:gd name="connsiteX18" fmla="*/ 132836 w 386273"/>
                  <a:gd name="connsiteY18" fmla="*/ 5810 h 621601"/>
                  <a:gd name="connsiteX19" fmla="*/ 137503 w 386273"/>
                  <a:gd name="connsiteY19" fmla="*/ 1238 h 621601"/>
                  <a:gd name="connsiteX20" fmla="*/ 249993 w 386273"/>
                  <a:gd name="connsiteY20" fmla="*/ 0 h 621601"/>
                  <a:gd name="connsiteX21" fmla="*/ 250089 w 386273"/>
                  <a:gd name="connsiteY21" fmla="*/ 0 h 621601"/>
                  <a:gd name="connsiteX22" fmla="*/ 254756 w 386273"/>
                  <a:gd name="connsiteY22" fmla="*/ 4286 h 621601"/>
                  <a:gd name="connsiteX23" fmla="*/ 260757 w 386273"/>
                  <a:gd name="connsiteY23" fmla="*/ 70295 h 621601"/>
                  <a:gd name="connsiteX24" fmla="*/ 320955 w 386273"/>
                  <a:gd name="connsiteY24" fmla="*/ 97250 h 621601"/>
                  <a:gd name="connsiteX25" fmla="*/ 358198 w 386273"/>
                  <a:gd name="connsiteY25" fmla="*/ 114395 h 621601"/>
                  <a:gd name="connsiteX26" fmla="*/ 380581 w 386273"/>
                  <a:gd name="connsiteY26" fmla="*/ 126492 h 621601"/>
                  <a:gd name="connsiteX27" fmla="*/ 385058 w 386273"/>
                  <a:gd name="connsiteY27" fmla="*/ 201168 h 621601"/>
                  <a:gd name="connsiteX28" fmla="*/ 384486 w 386273"/>
                  <a:gd name="connsiteY28" fmla="*/ 214217 h 621601"/>
                  <a:gd name="connsiteX29" fmla="*/ 358674 w 386273"/>
                  <a:gd name="connsiteY29" fmla="*/ 240983 h 621601"/>
                  <a:gd name="connsiteX30" fmla="*/ 345243 w 386273"/>
                  <a:gd name="connsiteY30" fmla="*/ 247841 h 621601"/>
                  <a:gd name="connsiteX31" fmla="*/ 344005 w 386273"/>
                  <a:gd name="connsiteY31" fmla="*/ 255461 h 621601"/>
                  <a:gd name="connsiteX32" fmla="*/ 344196 w 386273"/>
                  <a:gd name="connsiteY32" fmla="*/ 327850 h 621601"/>
                  <a:gd name="connsiteX33" fmla="*/ 343053 w 386273"/>
                  <a:gd name="connsiteY33" fmla="*/ 437483 h 621601"/>
                  <a:gd name="connsiteX34" fmla="*/ 350197 w 386273"/>
                  <a:gd name="connsiteY34" fmla="*/ 454819 h 621601"/>
                  <a:gd name="connsiteX35" fmla="*/ 355531 w 386273"/>
                  <a:gd name="connsiteY35" fmla="*/ 463010 h 621601"/>
                  <a:gd name="connsiteX36" fmla="*/ 369056 w 386273"/>
                  <a:gd name="connsiteY36" fmla="*/ 482060 h 621601"/>
                  <a:gd name="connsiteX37" fmla="*/ 376295 w 386273"/>
                  <a:gd name="connsiteY37" fmla="*/ 491490 h 621601"/>
                  <a:gd name="connsiteX38" fmla="*/ 383248 w 386273"/>
                  <a:gd name="connsiteY38" fmla="*/ 526542 h 621601"/>
                  <a:gd name="connsiteX39" fmla="*/ 382105 w 386273"/>
                  <a:gd name="connsiteY39" fmla="*/ 592265 h 621601"/>
                  <a:gd name="connsiteX40" fmla="*/ 375533 w 386273"/>
                  <a:gd name="connsiteY40" fmla="*/ 612267 h 621601"/>
                  <a:gd name="connsiteX41" fmla="*/ 353625 w 386273"/>
                  <a:gd name="connsiteY41" fmla="*/ 619125 h 621601"/>
                  <a:gd name="connsiteX42" fmla="*/ 187128 w 386273"/>
                  <a:gd name="connsiteY42" fmla="*/ 621602 h 621601"/>
                  <a:gd name="connsiteX43" fmla="*/ 33014 w 386273"/>
                  <a:gd name="connsiteY43" fmla="*/ 610934 h 621601"/>
                  <a:gd name="connsiteX44" fmla="*/ 353244 w 386273"/>
                  <a:gd name="connsiteY44" fmla="*/ 609981 h 621601"/>
                  <a:gd name="connsiteX45" fmla="*/ 368675 w 386273"/>
                  <a:gd name="connsiteY45" fmla="*/ 605885 h 621601"/>
                  <a:gd name="connsiteX46" fmla="*/ 372580 w 386273"/>
                  <a:gd name="connsiteY46" fmla="*/ 591979 h 621601"/>
                  <a:gd name="connsiteX47" fmla="*/ 373723 w 386273"/>
                  <a:gd name="connsiteY47" fmla="*/ 526256 h 621601"/>
                  <a:gd name="connsiteX48" fmla="*/ 368484 w 386273"/>
                  <a:gd name="connsiteY48" fmla="*/ 497015 h 621601"/>
                  <a:gd name="connsiteX49" fmla="*/ 361626 w 386273"/>
                  <a:gd name="connsiteY49" fmla="*/ 488156 h 621601"/>
                  <a:gd name="connsiteX50" fmla="*/ 347244 w 386273"/>
                  <a:gd name="connsiteY50" fmla="*/ 467868 h 621601"/>
                  <a:gd name="connsiteX51" fmla="*/ 342386 w 386273"/>
                  <a:gd name="connsiteY51" fmla="*/ 460439 h 621601"/>
                  <a:gd name="connsiteX52" fmla="*/ 333528 w 386273"/>
                  <a:gd name="connsiteY52" fmla="*/ 437198 h 621601"/>
                  <a:gd name="connsiteX53" fmla="*/ 334671 w 386273"/>
                  <a:gd name="connsiteY53" fmla="*/ 328232 h 621601"/>
                  <a:gd name="connsiteX54" fmla="*/ 334480 w 386273"/>
                  <a:gd name="connsiteY54" fmla="*/ 255461 h 621601"/>
                  <a:gd name="connsiteX55" fmla="*/ 336957 w 386273"/>
                  <a:gd name="connsiteY55" fmla="*/ 243459 h 621601"/>
                  <a:gd name="connsiteX56" fmla="*/ 355816 w 386273"/>
                  <a:gd name="connsiteY56" fmla="*/ 232220 h 621601"/>
                  <a:gd name="connsiteX57" fmla="*/ 374961 w 386273"/>
                  <a:gd name="connsiteY57" fmla="*/ 214217 h 621601"/>
                  <a:gd name="connsiteX58" fmla="*/ 375533 w 386273"/>
                  <a:gd name="connsiteY58" fmla="*/ 200882 h 621601"/>
                  <a:gd name="connsiteX59" fmla="*/ 373628 w 386273"/>
                  <a:gd name="connsiteY59" fmla="*/ 133064 h 621601"/>
                  <a:gd name="connsiteX60" fmla="*/ 354959 w 386273"/>
                  <a:gd name="connsiteY60" fmla="*/ 123349 h 621601"/>
                  <a:gd name="connsiteX61" fmla="*/ 316764 w 386273"/>
                  <a:gd name="connsiteY61" fmla="*/ 105823 h 621601"/>
                  <a:gd name="connsiteX62" fmla="*/ 254947 w 386273"/>
                  <a:gd name="connsiteY62" fmla="*/ 78391 h 621601"/>
                  <a:gd name="connsiteX63" fmla="*/ 251613 w 386273"/>
                  <a:gd name="connsiteY63" fmla="*/ 74295 h 621601"/>
                  <a:gd name="connsiteX64" fmla="*/ 245707 w 386273"/>
                  <a:gd name="connsiteY64" fmla="*/ 9525 h 621601"/>
                  <a:gd name="connsiteX65" fmla="*/ 142075 w 386273"/>
                  <a:gd name="connsiteY65" fmla="*/ 10668 h 621601"/>
                  <a:gd name="connsiteX66" fmla="*/ 140647 w 386273"/>
                  <a:gd name="connsiteY66" fmla="*/ 75914 h 621601"/>
                  <a:gd name="connsiteX67" fmla="*/ 137789 w 386273"/>
                  <a:gd name="connsiteY67" fmla="*/ 80105 h 621601"/>
                  <a:gd name="connsiteX68" fmla="*/ 85497 w 386273"/>
                  <a:gd name="connsiteY68" fmla="*/ 105728 h 621601"/>
                  <a:gd name="connsiteX69" fmla="*/ 32442 w 386273"/>
                  <a:gd name="connsiteY69" fmla="*/ 131636 h 621601"/>
                  <a:gd name="connsiteX70" fmla="*/ 20346 w 386273"/>
                  <a:gd name="connsiteY70" fmla="*/ 138208 h 621601"/>
                  <a:gd name="connsiteX71" fmla="*/ 10059 w 386273"/>
                  <a:gd name="connsiteY71" fmla="*/ 168021 h 621601"/>
                  <a:gd name="connsiteX72" fmla="*/ 9392 w 386273"/>
                  <a:gd name="connsiteY72" fmla="*/ 212027 h 621601"/>
                  <a:gd name="connsiteX73" fmla="*/ 9487 w 386273"/>
                  <a:gd name="connsiteY73" fmla="*/ 222790 h 621601"/>
                  <a:gd name="connsiteX74" fmla="*/ 26061 w 386273"/>
                  <a:gd name="connsiteY74" fmla="*/ 231267 h 621601"/>
                  <a:gd name="connsiteX75" fmla="*/ 46540 w 386273"/>
                  <a:gd name="connsiteY75" fmla="*/ 240887 h 621601"/>
                  <a:gd name="connsiteX76" fmla="*/ 55207 w 386273"/>
                  <a:gd name="connsiteY76" fmla="*/ 270796 h 621601"/>
                  <a:gd name="connsiteX77" fmla="*/ 56065 w 386273"/>
                  <a:gd name="connsiteY77" fmla="*/ 457105 h 621601"/>
                  <a:gd name="connsiteX78" fmla="*/ 55874 w 386273"/>
                  <a:gd name="connsiteY78" fmla="*/ 458343 h 621601"/>
                  <a:gd name="connsiteX79" fmla="*/ 37300 w 386273"/>
                  <a:gd name="connsiteY79" fmla="*/ 484061 h 621601"/>
                  <a:gd name="connsiteX80" fmla="*/ 21584 w 386273"/>
                  <a:gd name="connsiteY80" fmla="*/ 504254 h 621601"/>
                  <a:gd name="connsiteX81" fmla="*/ 19489 w 386273"/>
                  <a:gd name="connsiteY81" fmla="*/ 523113 h 621601"/>
                  <a:gd name="connsiteX82" fmla="*/ 19298 w 386273"/>
                  <a:gd name="connsiteY82" fmla="*/ 596741 h 621601"/>
                  <a:gd name="connsiteX83" fmla="*/ 33014 w 386273"/>
                  <a:gd name="connsiteY83" fmla="*/ 610934 h 621601"/>
                  <a:gd name="connsiteX84" fmla="*/ 136075 w 386273"/>
                  <a:gd name="connsiteY84" fmla="*/ 75819 h 621601"/>
                  <a:gd name="connsiteX85" fmla="*/ 136075 w 386273"/>
                  <a:gd name="connsiteY85" fmla="*/ 75819 h 621601"/>
                  <a:gd name="connsiteX86" fmla="*/ 136075 w 386273"/>
                  <a:gd name="connsiteY86" fmla="*/ 75819 h 621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86273" h="621601">
                    <a:moveTo>
                      <a:pt x="187128" y="621602"/>
                    </a:moveTo>
                    <a:cubicBezTo>
                      <a:pt x="137122" y="621602"/>
                      <a:pt x="86830" y="621030"/>
                      <a:pt x="33109" y="620268"/>
                    </a:cubicBezTo>
                    <a:cubicBezTo>
                      <a:pt x="19584" y="620649"/>
                      <a:pt x="10535" y="611410"/>
                      <a:pt x="9964" y="596837"/>
                    </a:cubicBezTo>
                    <a:cubicBezTo>
                      <a:pt x="10249" y="572929"/>
                      <a:pt x="10249" y="547592"/>
                      <a:pt x="10154" y="523113"/>
                    </a:cubicBezTo>
                    <a:cubicBezTo>
                      <a:pt x="10154" y="516255"/>
                      <a:pt x="10154" y="508445"/>
                      <a:pt x="12726" y="501110"/>
                    </a:cubicBezTo>
                    <a:cubicBezTo>
                      <a:pt x="16250" y="491300"/>
                      <a:pt x="23679" y="484251"/>
                      <a:pt x="30823" y="477298"/>
                    </a:cubicBezTo>
                    <a:cubicBezTo>
                      <a:pt x="37681" y="470630"/>
                      <a:pt x="44253" y="464439"/>
                      <a:pt x="46730" y="456343"/>
                    </a:cubicBezTo>
                    <a:cubicBezTo>
                      <a:pt x="46825" y="397097"/>
                      <a:pt x="46349" y="332899"/>
                      <a:pt x="45873" y="270796"/>
                    </a:cubicBezTo>
                    <a:cubicBezTo>
                      <a:pt x="45777" y="261842"/>
                      <a:pt x="45301" y="252794"/>
                      <a:pt x="39967" y="247460"/>
                    </a:cubicBezTo>
                    <a:cubicBezTo>
                      <a:pt x="36157" y="243650"/>
                      <a:pt x="30061" y="241935"/>
                      <a:pt x="23679" y="240221"/>
                    </a:cubicBezTo>
                    <a:cubicBezTo>
                      <a:pt x="15107" y="237839"/>
                      <a:pt x="5296" y="235172"/>
                      <a:pt x="629" y="226123"/>
                    </a:cubicBezTo>
                    <a:cubicBezTo>
                      <a:pt x="343" y="225457"/>
                      <a:pt x="153" y="224790"/>
                      <a:pt x="153" y="224028"/>
                    </a:cubicBezTo>
                    <a:cubicBezTo>
                      <a:pt x="153" y="220028"/>
                      <a:pt x="153" y="216027"/>
                      <a:pt x="58" y="212122"/>
                    </a:cubicBezTo>
                    <a:cubicBezTo>
                      <a:pt x="-38" y="196787"/>
                      <a:pt x="-133" y="182309"/>
                      <a:pt x="819" y="167450"/>
                    </a:cubicBezTo>
                    <a:cubicBezTo>
                      <a:pt x="1582" y="154496"/>
                      <a:pt x="3867" y="140113"/>
                      <a:pt x="14440" y="131064"/>
                    </a:cubicBezTo>
                    <a:cubicBezTo>
                      <a:pt x="18917" y="127254"/>
                      <a:pt x="24251" y="124968"/>
                      <a:pt x="28918" y="122968"/>
                    </a:cubicBezTo>
                    <a:cubicBezTo>
                      <a:pt x="48064" y="114872"/>
                      <a:pt x="64923" y="106013"/>
                      <a:pt x="81210" y="97346"/>
                    </a:cubicBezTo>
                    <a:cubicBezTo>
                      <a:pt x="96927" y="89059"/>
                      <a:pt x="113119" y="80486"/>
                      <a:pt x="131407" y="72581"/>
                    </a:cubicBezTo>
                    <a:lnTo>
                      <a:pt x="132836" y="5810"/>
                    </a:lnTo>
                    <a:cubicBezTo>
                      <a:pt x="132931" y="3239"/>
                      <a:pt x="134932" y="1238"/>
                      <a:pt x="137503" y="1238"/>
                    </a:cubicBezTo>
                    <a:lnTo>
                      <a:pt x="249993" y="0"/>
                    </a:lnTo>
                    <a:cubicBezTo>
                      <a:pt x="249993" y="0"/>
                      <a:pt x="249993" y="0"/>
                      <a:pt x="250089" y="0"/>
                    </a:cubicBezTo>
                    <a:cubicBezTo>
                      <a:pt x="252470" y="0"/>
                      <a:pt x="254566" y="1810"/>
                      <a:pt x="254756" y="4286"/>
                    </a:cubicBezTo>
                    <a:lnTo>
                      <a:pt x="260757" y="70295"/>
                    </a:lnTo>
                    <a:cubicBezTo>
                      <a:pt x="275235" y="75152"/>
                      <a:pt x="299428" y="86868"/>
                      <a:pt x="320955" y="97250"/>
                    </a:cubicBezTo>
                    <a:cubicBezTo>
                      <a:pt x="336576" y="104775"/>
                      <a:pt x="351340" y="112014"/>
                      <a:pt x="358198" y="114395"/>
                    </a:cubicBezTo>
                    <a:cubicBezTo>
                      <a:pt x="358864" y="114681"/>
                      <a:pt x="374676" y="120301"/>
                      <a:pt x="380581" y="126492"/>
                    </a:cubicBezTo>
                    <a:cubicBezTo>
                      <a:pt x="387058" y="133350"/>
                      <a:pt x="387153" y="158020"/>
                      <a:pt x="385058" y="201168"/>
                    </a:cubicBezTo>
                    <a:cubicBezTo>
                      <a:pt x="384772" y="206693"/>
                      <a:pt x="384582" y="211455"/>
                      <a:pt x="384486" y="214217"/>
                    </a:cubicBezTo>
                    <a:cubicBezTo>
                      <a:pt x="384201" y="233267"/>
                      <a:pt x="369437" y="237744"/>
                      <a:pt x="358674" y="240983"/>
                    </a:cubicBezTo>
                    <a:cubicBezTo>
                      <a:pt x="352768" y="242792"/>
                      <a:pt x="347149" y="244507"/>
                      <a:pt x="345243" y="247841"/>
                    </a:cubicBezTo>
                    <a:cubicBezTo>
                      <a:pt x="344100" y="249841"/>
                      <a:pt x="344005" y="252794"/>
                      <a:pt x="344005" y="255461"/>
                    </a:cubicBezTo>
                    <a:cubicBezTo>
                      <a:pt x="343434" y="279368"/>
                      <a:pt x="343815" y="302895"/>
                      <a:pt x="344196" y="327850"/>
                    </a:cubicBezTo>
                    <a:cubicBezTo>
                      <a:pt x="344767" y="362998"/>
                      <a:pt x="345243" y="399383"/>
                      <a:pt x="343053" y="437483"/>
                    </a:cubicBezTo>
                    <a:cubicBezTo>
                      <a:pt x="342672" y="444056"/>
                      <a:pt x="346006" y="448818"/>
                      <a:pt x="350197" y="454819"/>
                    </a:cubicBezTo>
                    <a:cubicBezTo>
                      <a:pt x="352006" y="457391"/>
                      <a:pt x="353816" y="460058"/>
                      <a:pt x="355531" y="463010"/>
                    </a:cubicBezTo>
                    <a:cubicBezTo>
                      <a:pt x="360102" y="471107"/>
                      <a:pt x="364675" y="476631"/>
                      <a:pt x="369056" y="482060"/>
                    </a:cubicBezTo>
                    <a:cubicBezTo>
                      <a:pt x="371628" y="485204"/>
                      <a:pt x="374009" y="488156"/>
                      <a:pt x="376295" y="491490"/>
                    </a:cubicBezTo>
                    <a:cubicBezTo>
                      <a:pt x="382582" y="500444"/>
                      <a:pt x="384010" y="515493"/>
                      <a:pt x="383248" y="526542"/>
                    </a:cubicBezTo>
                    <a:lnTo>
                      <a:pt x="382105" y="592265"/>
                    </a:lnTo>
                    <a:cubicBezTo>
                      <a:pt x="381724" y="598075"/>
                      <a:pt x="381153" y="606552"/>
                      <a:pt x="375533" y="612267"/>
                    </a:cubicBezTo>
                    <a:cubicBezTo>
                      <a:pt x="369247" y="618744"/>
                      <a:pt x="359436" y="619030"/>
                      <a:pt x="353625" y="619125"/>
                    </a:cubicBezTo>
                    <a:cubicBezTo>
                      <a:pt x="295809" y="621030"/>
                      <a:pt x="241707" y="621602"/>
                      <a:pt x="187128" y="621602"/>
                    </a:cubicBezTo>
                    <a:close/>
                    <a:moveTo>
                      <a:pt x="33014" y="610934"/>
                    </a:moveTo>
                    <a:cubicBezTo>
                      <a:pt x="145504" y="612648"/>
                      <a:pt x="242945" y="613124"/>
                      <a:pt x="353244" y="609981"/>
                    </a:cubicBezTo>
                    <a:cubicBezTo>
                      <a:pt x="359245" y="609791"/>
                      <a:pt x="365436" y="609314"/>
                      <a:pt x="368675" y="605885"/>
                    </a:cubicBezTo>
                    <a:cubicBezTo>
                      <a:pt x="371628" y="602837"/>
                      <a:pt x="372199" y="597599"/>
                      <a:pt x="372580" y="591979"/>
                    </a:cubicBezTo>
                    <a:lnTo>
                      <a:pt x="373723" y="526256"/>
                    </a:lnTo>
                    <a:cubicBezTo>
                      <a:pt x="374390" y="516255"/>
                      <a:pt x="373057" y="503492"/>
                      <a:pt x="368484" y="497015"/>
                    </a:cubicBezTo>
                    <a:cubicBezTo>
                      <a:pt x="366389" y="493967"/>
                      <a:pt x="364103" y="491109"/>
                      <a:pt x="361626" y="488156"/>
                    </a:cubicBezTo>
                    <a:cubicBezTo>
                      <a:pt x="357245" y="482727"/>
                      <a:pt x="352292" y="476631"/>
                      <a:pt x="347244" y="467868"/>
                    </a:cubicBezTo>
                    <a:cubicBezTo>
                      <a:pt x="345815" y="465296"/>
                      <a:pt x="344005" y="462820"/>
                      <a:pt x="342386" y="460439"/>
                    </a:cubicBezTo>
                    <a:cubicBezTo>
                      <a:pt x="337719" y="453866"/>
                      <a:pt x="332956" y="447008"/>
                      <a:pt x="333528" y="437198"/>
                    </a:cubicBezTo>
                    <a:cubicBezTo>
                      <a:pt x="335718" y="399479"/>
                      <a:pt x="335147" y="363284"/>
                      <a:pt x="334671" y="328232"/>
                    </a:cubicBezTo>
                    <a:cubicBezTo>
                      <a:pt x="334290" y="303181"/>
                      <a:pt x="333909" y="279559"/>
                      <a:pt x="334480" y="255461"/>
                    </a:cubicBezTo>
                    <a:cubicBezTo>
                      <a:pt x="334575" y="252127"/>
                      <a:pt x="334671" y="247460"/>
                      <a:pt x="336957" y="243459"/>
                    </a:cubicBezTo>
                    <a:cubicBezTo>
                      <a:pt x="340767" y="236792"/>
                      <a:pt x="348387" y="234506"/>
                      <a:pt x="355816" y="232220"/>
                    </a:cubicBezTo>
                    <a:cubicBezTo>
                      <a:pt x="367532" y="228695"/>
                      <a:pt x="374771" y="225838"/>
                      <a:pt x="374961" y="214217"/>
                    </a:cubicBezTo>
                    <a:cubicBezTo>
                      <a:pt x="374961" y="211265"/>
                      <a:pt x="375247" y="206693"/>
                      <a:pt x="375533" y="200882"/>
                    </a:cubicBezTo>
                    <a:cubicBezTo>
                      <a:pt x="376295" y="185547"/>
                      <a:pt x="378581" y="138779"/>
                      <a:pt x="373628" y="133064"/>
                    </a:cubicBezTo>
                    <a:cubicBezTo>
                      <a:pt x="370866" y="130112"/>
                      <a:pt x="362008" y="125825"/>
                      <a:pt x="354959" y="123349"/>
                    </a:cubicBezTo>
                    <a:cubicBezTo>
                      <a:pt x="347625" y="120777"/>
                      <a:pt x="333337" y="113824"/>
                      <a:pt x="316764" y="105823"/>
                    </a:cubicBezTo>
                    <a:cubicBezTo>
                      <a:pt x="293999" y="94774"/>
                      <a:pt x="268186" y="82296"/>
                      <a:pt x="254947" y="78391"/>
                    </a:cubicBezTo>
                    <a:cubicBezTo>
                      <a:pt x="253137" y="77819"/>
                      <a:pt x="251803" y="76200"/>
                      <a:pt x="251613" y="74295"/>
                    </a:cubicBezTo>
                    <a:lnTo>
                      <a:pt x="245707" y="9525"/>
                    </a:lnTo>
                    <a:lnTo>
                      <a:pt x="142075" y="10668"/>
                    </a:lnTo>
                    <a:lnTo>
                      <a:pt x="140647" y="75914"/>
                    </a:lnTo>
                    <a:cubicBezTo>
                      <a:pt x="140647" y="77724"/>
                      <a:pt x="139503" y="79439"/>
                      <a:pt x="137789" y="80105"/>
                    </a:cubicBezTo>
                    <a:cubicBezTo>
                      <a:pt x="118644" y="88202"/>
                      <a:pt x="101784" y="97060"/>
                      <a:pt x="85497" y="105728"/>
                    </a:cubicBezTo>
                    <a:cubicBezTo>
                      <a:pt x="69018" y="114491"/>
                      <a:pt x="51969" y="123444"/>
                      <a:pt x="32442" y="131636"/>
                    </a:cubicBezTo>
                    <a:cubicBezTo>
                      <a:pt x="28156" y="133445"/>
                      <a:pt x="23679" y="135350"/>
                      <a:pt x="20346" y="138208"/>
                    </a:cubicBezTo>
                    <a:cubicBezTo>
                      <a:pt x="12440" y="144971"/>
                      <a:pt x="10725" y="157067"/>
                      <a:pt x="10059" y="168021"/>
                    </a:cubicBezTo>
                    <a:cubicBezTo>
                      <a:pt x="9201" y="182499"/>
                      <a:pt x="9297" y="196882"/>
                      <a:pt x="9392" y="212027"/>
                    </a:cubicBezTo>
                    <a:cubicBezTo>
                      <a:pt x="9392" y="215646"/>
                      <a:pt x="9392" y="219170"/>
                      <a:pt x="9487" y="222790"/>
                    </a:cubicBezTo>
                    <a:cubicBezTo>
                      <a:pt x="12440" y="227552"/>
                      <a:pt x="18822" y="229267"/>
                      <a:pt x="26061" y="231267"/>
                    </a:cubicBezTo>
                    <a:cubicBezTo>
                      <a:pt x="33395" y="233267"/>
                      <a:pt x="40920" y="235363"/>
                      <a:pt x="46540" y="240887"/>
                    </a:cubicBezTo>
                    <a:cubicBezTo>
                      <a:pt x="54350" y="248698"/>
                      <a:pt x="55112" y="259937"/>
                      <a:pt x="55207" y="270796"/>
                    </a:cubicBezTo>
                    <a:cubicBezTo>
                      <a:pt x="55683" y="333185"/>
                      <a:pt x="56065" y="397669"/>
                      <a:pt x="56065" y="457105"/>
                    </a:cubicBezTo>
                    <a:cubicBezTo>
                      <a:pt x="56065" y="457581"/>
                      <a:pt x="55969" y="457962"/>
                      <a:pt x="55874" y="458343"/>
                    </a:cubicBezTo>
                    <a:cubicBezTo>
                      <a:pt x="52826" y="469106"/>
                      <a:pt x="44920" y="476726"/>
                      <a:pt x="37300" y="484061"/>
                    </a:cubicBezTo>
                    <a:cubicBezTo>
                      <a:pt x="30633" y="490442"/>
                      <a:pt x="24346" y="496538"/>
                      <a:pt x="21584" y="504254"/>
                    </a:cubicBezTo>
                    <a:cubicBezTo>
                      <a:pt x="19489" y="510064"/>
                      <a:pt x="19489" y="516636"/>
                      <a:pt x="19489" y="523113"/>
                    </a:cubicBezTo>
                    <a:cubicBezTo>
                      <a:pt x="19489" y="547592"/>
                      <a:pt x="19584" y="572929"/>
                      <a:pt x="19298" y="596741"/>
                    </a:cubicBezTo>
                    <a:cubicBezTo>
                      <a:pt x="19489" y="601980"/>
                      <a:pt x="21584" y="611315"/>
                      <a:pt x="33014" y="610934"/>
                    </a:cubicBezTo>
                    <a:close/>
                    <a:moveTo>
                      <a:pt x="136075" y="75819"/>
                    </a:moveTo>
                    <a:lnTo>
                      <a:pt x="136075" y="75819"/>
                    </a:lnTo>
                    <a:lnTo>
                      <a:pt x="136075" y="75819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19" name="Graphic 6">
              <a:extLst>
                <a:ext uri="{FF2B5EF4-FFF2-40B4-BE49-F238E27FC236}">
                  <a16:creationId xmlns:a16="http://schemas.microsoft.com/office/drawing/2014/main" id="{3EA0F3F3-09AA-EA5A-0A3F-DED7682DC7FD}"/>
                </a:ext>
              </a:extLst>
            </p:cNvPr>
            <p:cNvGrpSpPr/>
            <p:nvPr/>
          </p:nvGrpSpPr>
          <p:grpSpPr>
            <a:xfrm>
              <a:off x="5593057" y="1928186"/>
              <a:ext cx="160626" cy="153787"/>
              <a:chOff x="5593057" y="1928186"/>
              <a:chExt cx="160626" cy="153787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29642C28-25F2-863D-8DB5-EF2ABFC558E3}"/>
                  </a:ext>
                </a:extLst>
              </p:cNvPr>
              <p:cNvSpPr/>
              <p:nvPr/>
            </p:nvSpPr>
            <p:spPr>
              <a:xfrm>
                <a:off x="5597730" y="1932853"/>
                <a:ext cx="151274" cy="144358"/>
              </a:xfrm>
              <a:custGeom>
                <a:avLst/>
                <a:gdLst>
                  <a:gd name="connsiteX0" fmla="*/ 1446 w 151274"/>
                  <a:gd name="connsiteY0" fmla="*/ 144358 h 144358"/>
                  <a:gd name="connsiteX1" fmla="*/ 112 w 151274"/>
                  <a:gd name="connsiteY1" fmla="*/ 27486 h 144358"/>
                  <a:gd name="connsiteX2" fmla="*/ 1732 w 151274"/>
                  <a:gd name="connsiteY2" fmla="*/ 14913 h 144358"/>
                  <a:gd name="connsiteX3" fmla="*/ 31069 w 151274"/>
                  <a:gd name="connsiteY3" fmla="*/ 1674 h 144358"/>
                  <a:gd name="connsiteX4" fmla="*/ 114317 w 151274"/>
                  <a:gd name="connsiteY4" fmla="*/ 721 h 144358"/>
                  <a:gd name="connsiteX5" fmla="*/ 143749 w 151274"/>
                  <a:gd name="connsiteY5" fmla="*/ 7484 h 144358"/>
                  <a:gd name="connsiteX6" fmla="*/ 150131 w 151274"/>
                  <a:gd name="connsiteY6" fmla="*/ 26248 h 144358"/>
                  <a:gd name="connsiteX7" fmla="*/ 151274 w 151274"/>
                  <a:gd name="connsiteY7" fmla="*/ 142739 h 144358"/>
                  <a:gd name="connsiteX8" fmla="*/ 1446 w 151274"/>
                  <a:gd name="connsiteY8" fmla="*/ 144358 h 144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274" h="144358">
                    <a:moveTo>
                      <a:pt x="1446" y="144358"/>
                    </a:moveTo>
                    <a:cubicBezTo>
                      <a:pt x="-459" y="105401"/>
                      <a:pt x="1922" y="66444"/>
                      <a:pt x="112" y="27486"/>
                    </a:cubicBezTo>
                    <a:cubicBezTo>
                      <a:pt x="-78" y="23200"/>
                      <a:pt x="-269" y="18819"/>
                      <a:pt x="1732" y="14913"/>
                    </a:cubicBezTo>
                    <a:cubicBezTo>
                      <a:pt x="6685" y="5103"/>
                      <a:pt x="17924" y="2531"/>
                      <a:pt x="31069" y="1674"/>
                    </a:cubicBezTo>
                    <a:cubicBezTo>
                      <a:pt x="58786" y="-136"/>
                      <a:pt x="86599" y="-517"/>
                      <a:pt x="114317" y="721"/>
                    </a:cubicBezTo>
                    <a:cubicBezTo>
                      <a:pt x="123366" y="1102"/>
                      <a:pt x="137749" y="2055"/>
                      <a:pt x="143749" y="7484"/>
                    </a:cubicBezTo>
                    <a:cubicBezTo>
                      <a:pt x="149274" y="12437"/>
                      <a:pt x="149845" y="19581"/>
                      <a:pt x="150131" y="26248"/>
                    </a:cubicBezTo>
                    <a:cubicBezTo>
                      <a:pt x="151941" y="65110"/>
                      <a:pt x="149464" y="103877"/>
                      <a:pt x="151274" y="142739"/>
                    </a:cubicBezTo>
                    <a:lnTo>
                      <a:pt x="1446" y="144358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E239363-8003-E194-36AD-3C1E04108985}"/>
                  </a:ext>
                </a:extLst>
              </p:cNvPr>
              <p:cNvSpPr/>
              <p:nvPr/>
            </p:nvSpPr>
            <p:spPr>
              <a:xfrm>
                <a:off x="5593057" y="1928186"/>
                <a:ext cx="160626" cy="153787"/>
              </a:xfrm>
              <a:custGeom>
                <a:avLst/>
                <a:gdLst>
                  <a:gd name="connsiteX0" fmla="*/ 6118 w 160626"/>
                  <a:gd name="connsiteY0" fmla="*/ 153788 h 153787"/>
                  <a:gd name="connsiteX1" fmla="*/ 1451 w 160626"/>
                  <a:gd name="connsiteY1" fmla="*/ 149311 h 153787"/>
                  <a:gd name="connsiteX2" fmla="*/ 785 w 160626"/>
                  <a:gd name="connsiteY2" fmla="*/ 90637 h 153787"/>
                  <a:gd name="connsiteX3" fmla="*/ 118 w 160626"/>
                  <a:gd name="connsiteY3" fmla="*/ 32439 h 153787"/>
                  <a:gd name="connsiteX4" fmla="*/ 2213 w 160626"/>
                  <a:gd name="connsiteY4" fmla="*/ 17485 h 153787"/>
                  <a:gd name="connsiteX5" fmla="*/ 35360 w 160626"/>
                  <a:gd name="connsiteY5" fmla="*/ 1674 h 153787"/>
                  <a:gd name="connsiteX6" fmla="*/ 119180 w 160626"/>
                  <a:gd name="connsiteY6" fmla="*/ 721 h 153787"/>
                  <a:gd name="connsiteX7" fmla="*/ 151565 w 160626"/>
                  <a:gd name="connsiteY7" fmla="*/ 8722 h 153787"/>
                  <a:gd name="connsiteX8" fmla="*/ 159471 w 160626"/>
                  <a:gd name="connsiteY8" fmla="*/ 30725 h 153787"/>
                  <a:gd name="connsiteX9" fmla="*/ 160043 w 160626"/>
                  <a:gd name="connsiteY9" fmla="*/ 89208 h 153787"/>
                  <a:gd name="connsiteX10" fmla="*/ 160614 w 160626"/>
                  <a:gd name="connsiteY10" fmla="*/ 147216 h 153787"/>
                  <a:gd name="connsiteX11" fmla="*/ 159376 w 160626"/>
                  <a:gd name="connsiteY11" fmla="*/ 150645 h 153787"/>
                  <a:gd name="connsiteX12" fmla="*/ 156042 w 160626"/>
                  <a:gd name="connsiteY12" fmla="*/ 152073 h 153787"/>
                  <a:gd name="connsiteX13" fmla="*/ 6118 w 160626"/>
                  <a:gd name="connsiteY13" fmla="*/ 153788 h 153787"/>
                  <a:gd name="connsiteX14" fmla="*/ 6118 w 160626"/>
                  <a:gd name="connsiteY14" fmla="*/ 153788 h 153787"/>
                  <a:gd name="connsiteX15" fmla="*/ 86033 w 160626"/>
                  <a:gd name="connsiteY15" fmla="*/ 9389 h 153787"/>
                  <a:gd name="connsiteX16" fmla="*/ 35932 w 160626"/>
                  <a:gd name="connsiteY16" fmla="*/ 11008 h 153787"/>
                  <a:gd name="connsiteX17" fmla="*/ 10500 w 160626"/>
                  <a:gd name="connsiteY17" fmla="*/ 21771 h 153787"/>
                  <a:gd name="connsiteX18" fmla="*/ 9357 w 160626"/>
                  <a:gd name="connsiteY18" fmla="*/ 31963 h 153787"/>
                  <a:gd name="connsiteX19" fmla="*/ 10024 w 160626"/>
                  <a:gd name="connsiteY19" fmla="*/ 90637 h 153787"/>
                  <a:gd name="connsiteX20" fmla="*/ 10500 w 160626"/>
                  <a:gd name="connsiteY20" fmla="*/ 144263 h 153787"/>
                  <a:gd name="connsiteX21" fmla="*/ 150994 w 160626"/>
                  <a:gd name="connsiteY21" fmla="*/ 142739 h 153787"/>
                  <a:gd name="connsiteX22" fmla="*/ 150613 w 160626"/>
                  <a:gd name="connsiteY22" fmla="*/ 89113 h 153787"/>
                  <a:gd name="connsiteX23" fmla="*/ 150041 w 160626"/>
                  <a:gd name="connsiteY23" fmla="*/ 31106 h 153787"/>
                  <a:gd name="connsiteX24" fmla="*/ 145184 w 160626"/>
                  <a:gd name="connsiteY24" fmla="*/ 15580 h 153787"/>
                  <a:gd name="connsiteX25" fmla="*/ 118609 w 160626"/>
                  <a:gd name="connsiteY25" fmla="*/ 9960 h 153787"/>
                  <a:gd name="connsiteX26" fmla="*/ 86033 w 160626"/>
                  <a:gd name="connsiteY26" fmla="*/ 9389 h 15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0626" h="153787">
                    <a:moveTo>
                      <a:pt x="6118" y="153788"/>
                    </a:moveTo>
                    <a:cubicBezTo>
                      <a:pt x="3642" y="153788"/>
                      <a:pt x="1546" y="151788"/>
                      <a:pt x="1451" y="149311"/>
                    </a:cubicBezTo>
                    <a:cubicBezTo>
                      <a:pt x="499" y="129690"/>
                      <a:pt x="594" y="109878"/>
                      <a:pt x="785" y="90637"/>
                    </a:cubicBezTo>
                    <a:cubicBezTo>
                      <a:pt x="880" y="71587"/>
                      <a:pt x="1070" y="51775"/>
                      <a:pt x="118" y="32439"/>
                    </a:cubicBezTo>
                    <a:cubicBezTo>
                      <a:pt x="-73" y="28058"/>
                      <a:pt x="-358" y="22629"/>
                      <a:pt x="2213" y="17485"/>
                    </a:cubicBezTo>
                    <a:cubicBezTo>
                      <a:pt x="8500" y="5103"/>
                      <a:pt x="22502" y="2531"/>
                      <a:pt x="35360" y="1674"/>
                    </a:cubicBezTo>
                    <a:cubicBezTo>
                      <a:pt x="63173" y="-136"/>
                      <a:pt x="91367" y="-517"/>
                      <a:pt x="119180" y="721"/>
                    </a:cubicBezTo>
                    <a:cubicBezTo>
                      <a:pt x="131372" y="1293"/>
                      <a:pt x="144802" y="2626"/>
                      <a:pt x="151565" y="8722"/>
                    </a:cubicBezTo>
                    <a:cubicBezTo>
                      <a:pt x="158804" y="15199"/>
                      <a:pt x="159185" y="24534"/>
                      <a:pt x="159471" y="30725"/>
                    </a:cubicBezTo>
                    <a:cubicBezTo>
                      <a:pt x="160424" y="50251"/>
                      <a:pt x="160233" y="70063"/>
                      <a:pt x="160043" y="89208"/>
                    </a:cubicBezTo>
                    <a:cubicBezTo>
                      <a:pt x="159852" y="108258"/>
                      <a:pt x="159757" y="127880"/>
                      <a:pt x="160614" y="147216"/>
                    </a:cubicBezTo>
                    <a:cubicBezTo>
                      <a:pt x="160709" y="148454"/>
                      <a:pt x="160233" y="149692"/>
                      <a:pt x="159376" y="150645"/>
                    </a:cubicBezTo>
                    <a:cubicBezTo>
                      <a:pt x="158518" y="151597"/>
                      <a:pt x="157280" y="152073"/>
                      <a:pt x="156042" y="152073"/>
                    </a:cubicBezTo>
                    <a:lnTo>
                      <a:pt x="6118" y="153788"/>
                    </a:lnTo>
                    <a:cubicBezTo>
                      <a:pt x="6118" y="153788"/>
                      <a:pt x="6118" y="153788"/>
                      <a:pt x="6118" y="153788"/>
                    </a:cubicBezTo>
                    <a:close/>
                    <a:moveTo>
                      <a:pt x="86033" y="9389"/>
                    </a:moveTo>
                    <a:cubicBezTo>
                      <a:pt x="69269" y="9389"/>
                      <a:pt x="52505" y="9960"/>
                      <a:pt x="35932" y="11008"/>
                    </a:cubicBezTo>
                    <a:cubicBezTo>
                      <a:pt x="21263" y="11961"/>
                      <a:pt x="13834" y="15104"/>
                      <a:pt x="10500" y="21771"/>
                    </a:cubicBezTo>
                    <a:cubicBezTo>
                      <a:pt x="9071" y="24629"/>
                      <a:pt x="9167" y="28344"/>
                      <a:pt x="9357" y="31963"/>
                    </a:cubicBezTo>
                    <a:cubicBezTo>
                      <a:pt x="10310" y="51585"/>
                      <a:pt x="10214" y="71397"/>
                      <a:pt x="10024" y="90637"/>
                    </a:cubicBezTo>
                    <a:cubicBezTo>
                      <a:pt x="9928" y="108258"/>
                      <a:pt x="9833" y="126356"/>
                      <a:pt x="10500" y="144263"/>
                    </a:cubicBezTo>
                    <a:lnTo>
                      <a:pt x="150994" y="142739"/>
                    </a:lnTo>
                    <a:cubicBezTo>
                      <a:pt x="150327" y="124737"/>
                      <a:pt x="150422" y="106639"/>
                      <a:pt x="150613" y="89113"/>
                    </a:cubicBezTo>
                    <a:cubicBezTo>
                      <a:pt x="150803" y="70063"/>
                      <a:pt x="150899" y="50442"/>
                      <a:pt x="150041" y="31106"/>
                    </a:cubicBezTo>
                    <a:cubicBezTo>
                      <a:pt x="149756" y="24724"/>
                      <a:pt x="149184" y="19200"/>
                      <a:pt x="145184" y="15580"/>
                    </a:cubicBezTo>
                    <a:cubicBezTo>
                      <a:pt x="140040" y="10913"/>
                      <a:pt x="124514" y="10246"/>
                      <a:pt x="118609" y="9960"/>
                    </a:cubicBezTo>
                    <a:cubicBezTo>
                      <a:pt x="107845" y="9579"/>
                      <a:pt x="96987" y="9389"/>
                      <a:pt x="86033" y="938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209CF4CF-A717-3B00-94D2-87DD60115205}"/>
                </a:ext>
              </a:extLst>
            </p:cNvPr>
            <p:cNvSpPr/>
            <p:nvPr/>
          </p:nvSpPr>
          <p:spPr>
            <a:xfrm>
              <a:off x="5626798" y="1966435"/>
              <a:ext cx="3533" cy="86010"/>
            </a:xfrm>
            <a:custGeom>
              <a:avLst/>
              <a:gdLst>
                <a:gd name="connsiteX0" fmla="*/ 2000 w 3533"/>
                <a:gd name="connsiteY0" fmla="*/ 86011 h 86010"/>
                <a:gd name="connsiteX1" fmla="*/ 476 w 3533"/>
                <a:gd name="connsiteY1" fmla="*/ 84487 h 86010"/>
                <a:gd name="connsiteX2" fmla="*/ 0 w 3533"/>
                <a:gd name="connsiteY2" fmla="*/ 1524 h 86010"/>
                <a:gd name="connsiteX3" fmla="*/ 1524 w 3533"/>
                <a:gd name="connsiteY3" fmla="*/ 0 h 86010"/>
                <a:gd name="connsiteX4" fmla="*/ 1524 w 3533"/>
                <a:gd name="connsiteY4" fmla="*/ 0 h 86010"/>
                <a:gd name="connsiteX5" fmla="*/ 3048 w 3533"/>
                <a:gd name="connsiteY5" fmla="*/ 1524 h 86010"/>
                <a:gd name="connsiteX6" fmla="*/ 3524 w 3533"/>
                <a:gd name="connsiteY6" fmla="*/ 84487 h 86010"/>
                <a:gd name="connsiteX7" fmla="*/ 2000 w 3533"/>
                <a:gd name="connsiteY7" fmla="*/ 86011 h 86010"/>
                <a:gd name="connsiteX8" fmla="*/ 2000 w 3533"/>
                <a:gd name="connsiteY8" fmla="*/ 86011 h 8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3" h="86010">
                  <a:moveTo>
                    <a:pt x="2000" y="86011"/>
                  </a:moveTo>
                  <a:cubicBezTo>
                    <a:pt x="1143" y="86011"/>
                    <a:pt x="476" y="85344"/>
                    <a:pt x="476" y="84487"/>
                  </a:cubicBezTo>
                  <a:lnTo>
                    <a:pt x="0" y="1524"/>
                  </a:lnTo>
                  <a:cubicBezTo>
                    <a:pt x="0" y="667"/>
                    <a:pt x="667" y="0"/>
                    <a:pt x="1524" y="0"/>
                  </a:cubicBezTo>
                  <a:cubicBezTo>
                    <a:pt x="1524" y="0"/>
                    <a:pt x="1524" y="0"/>
                    <a:pt x="1524" y="0"/>
                  </a:cubicBezTo>
                  <a:cubicBezTo>
                    <a:pt x="2381" y="0"/>
                    <a:pt x="3048" y="667"/>
                    <a:pt x="3048" y="1524"/>
                  </a:cubicBezTo>
                  <a:lnTo>
                    <a:pt x="3524" y="84487"/>
                  </a:lnTo>
                  <a:cubicBezTo>
                    <a:pt x="3620" y="85344"/>
                    <a:pt x="2953" y="86011"/>
                    <a:pt x="2000" y="86011"/>
                  </a:cubicBezTo>
                  <a:cubicBezTo>
                    <a:pt x="2000" y="86011"/>
                    <a:pt x="2000" y="86011"/>
                    <a:pt x="2000" y="8601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4FA1CF8A-9122-C097-2F4E-E81930026D30}"/>
                </a:ext>
              </a:extLst>
            </p:cNvPr>
            <p:cNvSpPr/>
            <p:nvPr/>
          </p:nvSpPr>
          <p:spPr>
            <a:xfrm>
              <a:off x="5656992" y="1966340"/>
              <a:ext cx="3714" cy="86106"/>
            </a:xfrm>
            <a:custGeom>
              <a:avLst/>
              <a:gdLst>
                <a:gd name="connsiteX0" fmla="*/ 2191 w 3714"/>
                <a:gd name="connsiteY0" fmla="*/ 86106 h 86106"/>
                <a:gd name="connsiteX1" fmla="*/ 667 w 3714"/>
                <a:gd name="connsiteY1" fmla="*/ 84582 h 86106"/>
                <a:gd name="connsiteX2" fmla="*/ 0 w 3714"/>
                <a:gd name="connsiteY2" fmla="*/ 1619 h 86106"/>
                <a:gd name="connsiteX3" fmla="*/ 1524 w 3714"/>
                <a:gd name="connsiteY3" fmla="*/ 0 h 86106"/>
                <a:gd name="connsiteX4" fmla="*/ 1524 w 3714"/>
                <a:gd name="connsiteY4" fmla="*/ 0 h 86106"/>
                <a:gd name="connsiteX5" fmla="*/ 3048 w 3714"/>
                <a:gd name="connsiteY5" fmla="*/ 1524 h 86106"/>
                <a:gd name="connsiteX6" fmla="*/ 3715 w 3714"/>
                <a:gd name="connsiteY6" fmla="*/ 84487 h 86106"/>
                <a:gd name="connsiteX7" fmla="*/ 2191 w 3714"/>
                <a:gd name="connsiteY7" fmla="*/ 86106 h 86106"/>
                <a:gd name="connsiteX8" fmla="*/ 2191 w 3714"/>
                <a:gd name="connsiteY8" fmla="*/ 86106 h 86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4" h="86106">
                  <a:moveTo>
                    <a:pt x="2191" y="86106"/>
                  </a:moveTo>
                  <a:cubicBezTo>
                    <a:pt x="1333" y="86106"/>
                    <a:pt x="667" y="85439"/>
                    <a:pt x="667" y="84582"/>
                  </a:cubicBezTo>
                  <a:lnTo>
                    <a:pt x="0" y="1619"/>
                  </a:lnTo>
                  <a:cubicBezTo>
                    <a:pt x="0" y="762"/>
                    <a:pt x="667" y="95"/>
                    <a:pt x="1524" y="0"/>
                  </a:cubicBezTo>
                  <a:cubicBezTo>
                    <a:pt x="1524" y="0"/>
                    <a:pt x="1524" y="0"/>
                    <a:pt x="1524" y="0"/>
                  </a:cubicBezTo>
                  <a:cubicBezTo>
                    <a:pt x="2381" y="0"/>
                    <a:pt x="3048" y="667"/>
                    <a:pt x="3048" y="1524"/>
                  </a:cubicBezTo>
                  <a:lnTo>
                    <a:pt x="3715" y="84487"/>
                  </a:lnTo>
                  <a:cubicBezTo>
                    <a:pt x="3715" y="85439"/>
                    <a:pt x="3048" y="86106"/>
                    <a:pt x="2191" y="86106"/>
                  </a:cubicBezTo>
                  <a:cubicBezTo>
                    <a:pt x="2191" y="86106"/>
                    <a:pt x="2191" y="86106"/>
                    <a:pt x="2191" y="8610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7357FC72-A2DF-3FFC-641E-6EF266452C08}"/>
                </a:ext>
              </a:extLst>
            </p:cNvPr>
            <p:cNvSpPr/>
            <p:nvPr/>
          </p:nvSpPr>
          <p:spPr>
            <a:xfrm>
              <a:off x="5687282" y="1966340"/>
              <a:ext cx="3809" cy="86106"/>
            </a:xfrm>
            <a:custGeom>
              <a:avLst/>
              <a:gdLst>
                <a:gd name="connsiteX0" fmla="*/ 2286 w 3809"/>
                <a:gd name="connsiteY0" fmla="*/ 86106 h 86106"/>
                <a:gd name="connsiteX1" fmla="*/ 762 w 3809"/>
                <a:gd name="connsiteY1" fmla="*/ 84582 h 86106"/>
                <a:gd name="connsiteX2" fmla="*/ 0 w 3809"/>
                <a:gd name="connsiteY2" fmla="*/ 1619 h 86106"/>
                <a:gd name="connsiteX3" fmla="*/ 1524 w 3809"/>
                <a:gd name="connsiteY3" fmla="*/ 0 h 86106"/>
                <a:gd name="connsiteX4" fmla="*/ 1524 w 3809"/>
                <a:gd name="connsiteY4" fmla="*/ 0 h 86106"/>
                <a:gd name="connsiteX5" fmla="*/ 3048 w 3809"/>
                <a:gd name="connsiteY5" fmla="*/ 1524 h 86106"/>
                <a:gd name="connsiteX6" fmla="*/ 3810 w 3809"/>
                <a:gd name="connsiteY6" fmla="*/ 84487 h 86106"/>
                <a:gd name="connsiteX7" fmla="*/ 2286 w 3809"/>
                <a:gd name="connsiteY7" fmla="*/ 86106 h 86106"/>
                <a:gd name="connsiteX8" fmla="*/ 2286 w 3809"/>
                <a:gd name="connsiteY8" fmla="*/ 86106 h 86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09" h="86106">
                  <a:moveTo>
                    <a:pt x="2286" y="86106"/>
                  </a:moveTo>
                  <a:cubicBezTo>
                    <a:pt x="1429" y="86106"/>
                    <a:pt x="762" y="85439"/>
                    <a:pt x="762" y="84582"/>
                  </a:cubicBezTo>
                  <a:lnTo>
                    <a:pt x="0" y="1619"/>
                  </a:lnTo>
                  <a:cubicBezTo>
                    <a:pt x="0" y="762"/>
                    <a:pt x="667" y="95"/>
                    <a:pt x="1524" y="0"/>
                  </a:cubicBezTo>
                  <a:cubicBezTo>
                    <a:pt x="1524" y="0"/>
                    <a:pt x="1524" y="0"/>
                    <a:pt x="1524" y="0"/>
                  </a:cubicBezTo>
                  <a:cubicBezTo>
                    <a:pt x="2381" y="0"/>
                    <a:pt x="3048" y="667"/>
                    <a:pt x="3048" y="1524"/>
                  </a:cubicBezTo>
                  <a:lnTo>
                    <a:pt x="3810" y="84487"/>
                  </a:lnTo>
                  <a:cubicBezTo>
                    <a:pt x="3810" y="85439"/>
                    <a:pt x="3143" y="86106"/>
                    <a:pt x="2286" y="86106"/>
                  </a:cubicBezTo>
                  <a:cubicBezTo>
                    <a:pt x="2286" y="86106"/>
                    <a:pt x="2286" y="86106"/>
                    <a:pt x="2286" y="8610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8CC08A67-2B4F-5E58-A8B0-5FA2137D32DD}"/>
                </a:ext>
              </a:extLst>
            </p:cNvPr>
            <p:cNvSpPr/>
            <p:nvPr/>
          </p:nvSpPr>
          <p:spPr>
            <a:xfrm>
              <a:off x="5715087" y="1966435"/>
              <a:ext cx="4008" cy="86010"/>
            </a:xfrm>
            <a:custGeom>
              <a:avLst/>
              <a:gdLst>
                <a:gd name="connsiteX0" fmla="*/ 1532 w 4008"/>
                <a:gd name="connsiteY0" fmla="*/ 86011 h 86010"/>
                <a:gd name="connsiteX1" fmla="*/ 1532 w 4008"/>
                <a:gd name="connsiteY1" fmla="*/ 86011 h 86010"/>
                <a:gd name="connsiteX2" fmla="*/ 8 w 4008"/>
                <a:gd name="connsiteY2" fmla="*/ 84392 h 86010"/>
                <a:gd name="connsiteX3" fmla="*/ 960 w 4008"/>
                <a:gd name="connsiteY3" fmla="*/ 1524 h 86010"/>
                <a:gd name="connsiteX4" fmla="*/ 2484 w 4008"/>
                <a:gd name="connsiteY4" fmla="*/ 0 h 86010"/>
                <a:gd name="connsiteX5" fmla="*/ 2484 w 4008"/>
                <a:gd name="connsiteY5" fmla="*/ 0 h 86010"/>
                <a:gd name="connsiteX6" fmla="*/ 4008 w 4008"/>
                <a:gd name="connsiteY6" fmla="*/ 1619 h 86010"/>
                <a:gd name="connsiteX7" fmla="*/ 3056 w 4008"/>
                <a:gd name="connsiteY7" fmla="*/ 84487 h 86010"/>
                <a:gd name="connsiteX8" fmla="*/ 1532 w 4008"/>
                <a:gd name="connsiteY8" fmla="*/ 86011 h 8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8" h="86010">
                  <a:moveTo>
                    <a:pt x="1532" y="86011"/>
                  </a:moveTo>
                  <a:cubicBezTo>
                    <a:pt x="1532" y="86011"/>
                    <a:pt x="1437" y="86011"/>
                    <a:pt x="1532" y="86011"/>
                  </a:cubicBezTo>
                  <a:cubicBezTo>
                    <a:pt x="675" y="86011"/>
                    <a:pt x="-87" y="85249"/>
                    <a:pt x="8" y="84392"/>
                  </a:cubicBezTo>
                  <a:lnTo>
                    <a:pt x="960" y="1524"/>
                  </a:lnTo>
                  <a:cubicBezTo>
                    <a:pt x="960" y="667"/>
                    <a:pt x="1627" y="0"/>
                    <a:pt x="2484" y="0"/>
                  </a:cubicBezTo>
                  <a:cubicBezTo>
                    <a:pt x="2484" y="0"/>
                    <a:pt x="2484" y="0"/>
                    <a:pt x="2484" y="0"/>
                  </a:cubicBezTo>
                  <a:cubicBezTo>
                    <a:pt x="3342" y="0"/>
                    <a:pt x="4008" y="762"/>
                    <a:pt x="4008" y="1619"/>
                  </a:cubicBezTo>
                  <a:lnTo>
                    <a:pt x="3056" y="84487"/>
                  </a:lnTo>
                  <a:cubicBezTo>
                    <a:pt x="3056" y="85344"/>
                    <a:pt x="2389" y="86011"/>
                    <a:pt x="1532" y="8601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60909FBB-F8B2-3F87-22EB-34BCC2770EC3}"/>
                </a:ext>
              </a:extLst>
            </p:cNvPr>
            <p:cNvSpPr/>
            <p:nvPr/>
          </p:nvSpPr>
          <p:spPr>
            <a:xfrm>
              <a:off x="5556789" y="2271045"/>
              <a:ext cx="235466" cy="3905"/>
            </a:xfrm>
            <a:custGeom>
              <a:avLst/>
              <a:gdLst>
                <a:gd name="connsiteX0" fmla="*/ 234029 w 235466"/>
                <a:gd name="connsiteY0" fmla="*/ 3905 h 3905"/>
                <a:gd name="connsiteX1" fmla="*/ 234029 w 235466"/>
                <a:gd name="connsiteY1" fmla="*/ 3905 h 3905"/>
                <a:gd name="connsiteX2" fmla="*/ 1524 w 235466"/>
                <a:gd name="connsiteY2" fmla="*/ 3048 h 3905"/>
                <a:gd name="connsiteX3" fmla="*/ 0 w 235466"/>
                <a:gd name="connsiteY3" fmla="*/ 1524 h 3905"/>
                <a:gd name="connsiteX4" fmla="*/ 1524 w 235466"/>
                <a:gd name="connsiteY4" fmla="*/ 0 h 3905"/>
                <a:gd name="connsiteX5" fmla="*/ 1524 w 235466"/>
                <a:gd name="connsiteY5" fmla="*/ 0 h 3905"/>
                <a:gd name="connsiteX6" fmla="*/ 233934 w 235466"/>
                <a:gd name="connsiteY6" fmla="*/ 857 h 3905"/>
                <a:gd name="connsiteX7" fmla="*/ 235458 w 235466"/>
                <a:gd name="connsiteY7" fmla="*/ 2381 h 3905"/>
                <a:gd name="connsiteX8" fmla="*/ 234029 w 235466"/>
                <a:gd name="connsiteY8" fmla="*/ 3905 h 3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466" h="3905">
                  <a:moveTo>
                    <a:pt x="234029" y="3905"/>
                  </a:moveTo>
                  <a:cubicBezTo>
                    <a:pt x="234029" y="3905"/>
                    <a:pt x="234029" y="3905"/>
                    <a:pt x="234029" y="3905"/>
                  </a:cubicBezTo>
                  <a:lnTo>
                    <a:pt x="1524" y="3048"/>
                  </a:lnTo>
                  <a:cubicBezTo>
                    <a:pt x="667" y="3048"/>
                    <a:pt x="0" y="2381"/>
                    <a:pt x="0" y="1524"/>
                  </a:cubicBezTo>
                  <a:cubicBezTo>
                    <a:pt x="0" y="667"/>
                    <a:pt x="667" y="0"/>
                    <a:pt x="1524" y="0"/>
                  </a:cubicBezTo>
                  <a:cubicBezTo>
                    <a:pt x="1524" y="0"/>
                    <a:pt x="1524" y="0"/>
                    <a:pt x="1524" y="0"/>
                  </a:cubicBezTo>
                  <a:lnTo>
                    <a:pt x="233934" y="857"/>
                  </a:lnTo>
                  <a:cubicBezTo>
                    <a:pt x="234791" y="857"/>
                    <a:pt x="235458" y="1524"/>
                    <a:pt x="235458" y="2381"/>
                  </a:cubicBezTo>
                  <a:cubicBezTo>
                    <a:pt x="235553" y="3143"/>
                    <a:pt x="234886" y="3905"/>
                    <a:pt x="234029" y="39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E85B3891-6FF9-0744-581B-646B707B999E}"/>
                </a:ext>
              </a:extLst>
            </p:cNvPr>
            <p:cNvSpPr/>
            <p:nvPr/>
          </p:nvSpPr>
          <p:spPr>
            <a:xfrm>
              <a:off x="5558694" y="2294944"/>
              <a:ext cx="38290" cy="4294"/>
            </a:xfrm>
            <a:custGeom>
              <a:avLst/>
              <a:gdLst>
                <a:gd name="connsiteX0" fmla="*/ 1524 w 38290"/>
                <a:gd name="connsiteY0" fmla="*/ 4294 h 4294"/>
                <a:gd name="connsiteX1" fmla="*/ 0 w 38290"/>
                <a:gd name="connsiteY1" fmla="*/ 2770 h 4294"/>
                <a:gd name="connsiteX2" fmla="*/ 1524 w 38290"/>
                <a:gd name="connsiteY2" fmla="*/ 1151 h 4294"/>
                <a:gd name="connsiteX3" fmla="*/ 36671 w 38290"/>
                <a:gd name="connsiteY3" fmla="*/ 8 h 4294"/>
                <a:gd name="connsiteX4" fmla="*/ 38290 w 38290"/>
                <a:gd name="connsiteY4" fmla="*/ 1532 h 4294"/>
                <a:gd name="connsiteX5" fmla="*/ 36767 w 38290"/>
                <a:gd name="connsiteY5" fmla="*/ 3151 h 4294"/>
                <a:gd name="connsiteX6" fmla="*/ 1524 w 38290"/>
                <a:gd name="connsiteY6" fmla="*/ 4294 h 4294"/>
                <a:gd name="connsiteX7" fmla="*/ 1524 w 38290"/>
                <a:gd name="connsiteY7" fmla="*/ 4294 h 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290" h="4294">
                  <a:moveTo>
                    <a:pt x="1524" y="4294"/>
                  </a:moveTo>
                  <a:cubicBezTo>
                    <a:pt x="667" y="4294"/>
                    <a:pt x="0" y="3628"/>
                    <a:pt x="0" y="2770"/>
                  </a:cubicBezTo>
                  <a:cubicBezTo>
                    <a:pt x="0" y="1913"/>
                    <a:pt x="667" y="1151"/>
                    <a:pt x="1524" y="1151"/>
                  </a:cubicBezTo>
                  <a:lnTo>
                    <a:pt x="36671" y="8"/>
                  </a:lnTo>
                  <a:cubicBezTo>
                    <a:pt x="37529" y="-87"/>
                    <a:pt x="38290" y="675"/>
                    <a:pt x="38290" y="1532"/>
                  </a:cubicBezTo>
                  <a:cubicBezTo>
                    <a:pt x="38290" y="2389"/>
                    <a:pt x="37624" y="3151"/>
                    <a:pt x="36767" y="3151"/>
                  </a:cubicBezTo>
                  <a:lnTo>
                    <a:pt x="1524" y="4294"/>
                  </a:lnTo>
                  <a:cubicBezTo>
                    <a:pt x="1619" y="4294"/>
                    <a:pt x="1524" y="4294"/>
                    <a:pt x="1524" y="429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9453D94F-3F66-880C-9A5C-2F790839CCC9}"/>
                </a:ext>
              </a:extLst>
            </p:cNvPr>
            <p:cNvSpPr/>
            <p:nvPr/>
          </p:nvSpPr>
          <p:spPr>
            <a:xfrm>
              <a:off x="5553075" y="2483920"/>
              <a:ext cx="241744" cy="5246"/>
            </a:xfrm>
            <a:custGeom>
              <a:avLst/>
              <a:gdLst>
                <a:gd name="connsiteX0" fmla="*/ 104775 w 241744"/>
                <a:gd name="connsiteY0" fmla="*/ 5247 h 5246"/>
                <a:gd name="connsiteX1" fmla="*/ 1524 w 241744"/>
                <a:gd name="connsiteY1" fmla="*/ 4009 h 5246"/>
                <a:gd name="connsiteX2" fmla="*/ 0 w 241744"/>
                <a:gd name="connsiteY2" fmla="*/ 2389 h 5246"/>
                <a:gd name="connsiteX3" fmla="*/ 1619 w 241744"/>
                <a:gd name="connsiteY3" fmla="*/ 865 h 5246"/>
                <a:gd name="connsiteX4" fmla="*/ 240125 w 241744"/>
                <a:gd name="connsiteY4" fmla="*/ 8 h 5246"/>
                <a:gd name="connsiteX5" fmla="*/ 241745 w 241744"/>
                <a:gd name="connsiteY5" fmla="*/ 1532 h 5246"/>
                <a:gd name="connsiteX6" fmla="*/ 240221 w 241744"/>
                <a:gd name="connsiteY6" fmla="*/ 3151 h 5246"/>
                <a:gd name="connsiteX7" fmla="*/ 104775 w 241744"/>
                <a:gd name="connsiteY7" fmla="*/ 5247 h 5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1744" h="5246">
                  <a:moveTo>
                    <a:pt x="104775" y="5247"/>
                  </a:moveTo>
                  <a:cubicBezTo>
                    <a:pt x="70295" y="5247"/>
                    <a:pt x="35814" y="4866"/>
                    <a:pt x="1524" y="4009"/>
                  </a:cubicBezTo>
                  <a:cubicBezTo>
                    <a:pt x="667" y="4009"/>
                    <a:pt x="0" y="3247"/>
                    <a:pt x="0" y="2389"/>
                  </a:cubicBezTo>
                  <a:cubicBezTo>
                    <a:pt x="0" y="1532"/>
                    <a:pt x="667" y="865"/>
                    <a:pt x="1619" y="865"/>
                  </a:cubicBezTo>
                  <a:cubicBezTo>
                    <a:pt x="80772" y="2770"/>
                    <a:pt x="160972" y="2485"/>
                    <a:pt x="240125" y="8"/>
                  </a:cubicBezTo>
                  <a:cubicBezTo>
                    <a:pt x="240982" y="-87"/>
                    <a:pt x="241745" y="675"/>
                    <a:pt x="241745" y="1532"/>
                  </a:cubicBezTo>
                  <a:cubicBezTo>
                    <a:pt x="241745" y="2389"/>
                    <a:pt x="241078" y="3151"/>
                    <a:pt x="240221" y="3151"/>
                  </a:cubicBezTo>
                  <a:cubicBezTo>
                    <a:pt x="195263" y="4580"/>
                    <a:pt x="150019" y="5247"/>
                    <a:pt x="104775" y="524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99FE2450-E5A9-4E1B-1B5F-DA01A39E3705}"/>
              </a:ext>
            </a:extLst>
          </p:cNvPr>
          <p:cNvGrpSpPr/>
          <p:nvPr/>
        </p:nvGrpSpPr>
        <p:grpSpPr>
          <a:xfrm>
            <a:off x="879406" y="268080"/>
            <a:ext cx="11053000" cy="2887912"/>
            <a:chOff x="-786500" y="2256979"/>
            <a:chExt cx="11053000" cy="2887912"/>
          </a:xfrm>
        </p:grpSpPr>
        <p:grpSp>
          <p:nvGrpSpPr>
            <p:cNvPr id="233" name="Graphic 6">
              <a:extLst>
                <a:ext uri="{FF2B5EF4-FFF2-40B4-BE49-F238E27FC236}">
                  <a16:creationId xmlns:a16="http://schemas.microsoft.com/office/drawing/2014/main" id="{974528A4-00EB-AB2D-ED88-D64D3495EC49}"/>
                </a:ext>
              </a:extLst>
            </p:cNvPr>
            <p:cNvGrpSpPr/>
            <p:nvPr/>
          </p:nvGrpSpPr>
          <p:grpSpPr>
            <a:xfrm>
              <a:off x="1489239" y="2887087"/>
              <a:ext cx="179743" cy="206800"/>
              <a:chOff x="2782820" y="3051130"/>
              <a:chExt cx="179743" cy="206800"/>
            </a:xfrm>
            <a:solidFill>
              <a:srgbClr val="000000"/>
            </a:solidFill>
          </p:grpSpPr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8EE2B77B-CE8F-C70D-7BB0-F4EEC1A4E794}"/>
                  </a:ext>
                </a:extLst>
              </p:cNvPr>
              <p:cNvSpPr/>
              <p:nvPr/>
            </p:nvSpPr>
            <p:spPr>
              <a:xfrm>
                <a:off x="2782820" y="3146951"/>
                <a:ext cx="70301" cy="13633"/>
              </a:xfrm>
              <a:custGeom>
                <a:avLst/>
                <a:gdLst>
                  <a:gd name="connsiteX0" fmla="*/ 4671 w 70301"/>
                  <a:gd name="connsiteY0" fmla="*/ 13633 h 13633"/>
                  <a:gd name="connsiteX1" fmla="*/ 3 w 70301"/>
                  <a:gd name="connsiteY1" fmla="*/ 9157 h 13633"/>
                  <a:gd name="connsiteX2" fmla="*/ 4480 w 70301"/>
                  <a:gd name="connsiteY2" fmla="*/ 4204 h 13633"/>
                  <a:gd name="connsiteX3" fmla="*/ 34484 w 70301"/>
                  <a:gd name="connsiteY3" fmla="*/ 2108 h 13633"/>
                  <a:gd name="connsiteX4" fmla="*/ 65345 w 70301"/>
                  <a:gd name="connsiteY4" fmla="*/ 13 h 13633"/>
                  <a:gd name="connsiteX5" fmla="*/ 70298 w 70301"/>
                  <a:gd name="connsiteY5" fmla="*/ 4489 h 13633"/>
                  <a:gd name="connsiteX6" fmla="*/ 65821 w 70301"/>
                  <a:gd name="connsiteY6" fmla="*/ 9442 h 13633"/>
                  <a:gd name="connsiteX7" fmla="*/ 35246 w 70301"/>
                  <a:gd name="connsiteY7" fmla="*/ 11538 h 13633"/>
                  <a:gd name="connsiteX8" fmla="*/ 4956 w 70301"/>
                  <a:gd name="connsiteY8" fmla="*/ 13633 h 13633"/>
                  <a:gd name="connsiteX9" fmla="*/ 4671 w 70301"/>
                  <a:gd name="connsiteY9" fmla="*/ 13633 h 1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301" h="13633">
                    <a:moveTo>
                      <a:pt x="4671" y="13633"/>
                    </a:moveTo>
                    <a:cubicBezTo>
                      <a:pt x="2194" y="13633"/>
                      <a:pt x="99" y="11728"/>
                      <a:pt x="3" y="9157"/>
                    </a:cubicBezTo>
                    <a:cubicBezTo>
                      <a:pt x="-92" y="6585"/>
                      <a:pt x="1813" y="4394"/>
                      <a:pt x="4480" y="4204"/>
                    </a:cubicBezTo>
                    <a:cubicBezTo>
                      <a:pt x="15624" y="3632"/>
                      <a:pt x="25245" y="2870"/>
                      <a:pt x="34484" y="2108"/>
                    </a:cubicBezTo>
                    <a:cubicBezTo>
                      <a:pt x="44009" y="1346"/>
                      <a:pt x="53820" y="584"/>
                      <a:pt x="65345" y="13"/>
                    </a:cubicBezTo>
                    <a:cubicBezTo>
                      <a:pt x="67917" y="-178"/>
                      <a:pt x="70107" y="1822"/>
                      <a:pt x="70298" y="4489"/>
                    </a:cubicBezTo>
                    <a:cubicBezTo>
                      <a:pt x="70393" y="7061"/>
                      <a:pt x="68488" y="9252"/>
                      <a:pt x="65821" y="9442"/>
                    </a:cubicBezTo>
                    <a:cubicBezTo>
                      <a:pt x="54391" y="10014"/>
                      <a:pt x="44676" y="10776"/>
                      <a:pt x="35246" y="11538"/>
                    </a:cubicBezTo>
                    <a:cubicBezTo>
                      <a:pt x="25911" y="12300"/>
                      <a:pt x="16196" y="13062"/>
                      <a:pt x="4956" y="13633"/>
                    </a:cubicBezTo>
                    <a:cubicBezTo>
                      <a:pt x="4766" y="13633"/>
                      <a:pt x="4671" y="13633"/>
                      <a:pt x="4671" y="136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AE8F528A-3DDF-53B5-96E0-6322D608845F}"/>
                  </a:ext>
                </a:extLst>
              </p:cNvPr>
              <p:cNvSpPr/>
              <p:nvPr/>
            </p:nvSpPr>
            <p:spPr>
              <a:xfrm>
                <a:off x="2874441" y="3051130"/>
                <a:ext cx="13264" cy="75164"/>
              </a:xfrm>
              <a:custGeom>
                <a:avLst/>
                <a:gdLst>
                  <a:gd name="connsiteX0" fmla="*/ 8585 w 13264"/>
                  <a:gd name="connsiteY0" fmla="*/ 75165 h 75164"/>
                  <a:gd name="connsiteX1" fmla="*/ 3918 w 13264"/>
                  <a:gd name="connsiteY1" fmla="*/ 70783 h 75164"/>
                  <a:gd name="connsiteX2" fmla="*/ 13 w 13264"/>
                  <a:gd name="connsiteY2" fmla="*/ 4966 h 75164"/>
                  <a:gd name="connsiteX3" fmla="*/ 4394 w 13264"/>
                  <a:gd name="connsiteY3" fmla="*/ 13 h 75164"/>
                  <a:gd name="connsiteX4" fmla="*/ 9347 w 13264"/>
                  <a:gd name="connsiteY4" fmla="*/ 4394 h 75164"/>
                  <a:gd name="connsiteX5" fmla="*/ 13252 w 13264"/>
                  <a:gd name="connsiteY5" fmla="*/ 70212 h 75164"/>
                  <a:gd name="connsiteX6" fmla="*/ 8871 w 13264"/>
                  <a:gd name="connsiteY6" fmla="*/ 75165 h 75164"/>
                  <a:gd name="connsiteX7" fmla="*/ 8585 w 13264"/>
                  <a:gd name="connsiteY7" fmla="*/ 75165 h 7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264" h="75164">
                    <a:moveTo>
                      <a:pt x="8585" y="75165"/>
                    </a:moveTo>
                    <a:cubicBezTo>
                      <a:pt x="6109" y="75165"/>
                      <a:pt x="4108" y="73260"/>
                      <a:pt x="3918" y="70783"/>
                    </a:cubicBezTo>
                    <a:lnTo>
                      <a:pt x="13" y="4966"/>
                    </a:lnTo>
                    <a:cubicBezTo>
                      <a:pt x="-178" y="2394"/>
                      <a:pt x="1822" y="203"/>
                      <a:pt x="4394" y="13"/>
                    </a:cubicBezTo>
                    <a:cubicBezTo>
                      <a:pt x="6966" y="-178"/>
                      <a:pt x="9157" y="1822"/>
                      <a:pt x="9347" y="4394"/>
                    </a:cubicBezTo>
                    <a:lnTo>
                      <a:pt x="13252" y="70212"/>
                    </a:lnTo>
                    <a:cubicBezTo>
                      <a:pt x="13443" y="72784"/>
                      <a:pt x="11443" y="74974"/>
                      <a:pt x="8871" y="75165"/>
                    </a:cubicBezTo>
                    <a:cubicBezTo>
                      <a:pt x="8776" y="75165"/>
                      <a:pt x="8680" y="75165"/>
                      <a:pt x="8585" y="751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7465BE97-32DC-EDD6-402B-3A8016BA9F66}"/>
                  </a:ext>
                </a:extLst>
              </p:cNvPr>
              <p:cNvSpPr/>
              <p:nvPr/>
            </p:nvSpPr>
            <p:spPr>
              <a:xfrm>
                <a:off x="2905982" y="3146583"/>
                <a:ext cx="56581" cy="9810"/>
              </a:xfrm>
              <a:custGeom>
                <a:avLst/>
                <a:gdLst>
                  <a:gd name="connsiteX0" fmla="*/ 52007 w 56581"/>
                  <a:gd name="connsiteY0" fmla="*/ 9811 h 9810"/>
                  <a:gd name="connsiteX1" fmla="*/ 52007 w 56581"/>
                  <a:gd name="connsiteY1" fmla="*/ 9811 h 9810"/>
                  <a:gd name="connsiteX2" fmla="*/ 4667 w 56581"/>
                  <a:gd name="connsiteY2" fmla="*/ 9430 h 9810"/>
                  <a:gd name="connsiteX3" fmla="*/ 0 w 56581"/>
                  <a:gd name="connsiteY3" fmla="*/ 4667 h 9810"/>
                  <a:gd name="connsiteX4" fmla="*/ 4667 w 56581"/>
                  <a:gd name="connsiteY4" fmla="*/ 0 h 9810"/>
                  <a:gd name="connsiteX5" fmla="*/ 4667 w 56581"/>
                  <a:gd name="connsiteY5" fmla="*/ 0 h 9810"/>
                  <a:gd name="connsiteX6" fmla="*/ 51911 w 56581"/>
                  <a:gd name="connsiteY6" fmla="*/ 381 h 9810"/>
                  <a:gd name="connsiteX7" fmla="*/ 56579 w 56581"/>
                  <a:gd name="connsiteY7" fmla="*/ 5143 h 9810"/>
                  <a:gd name="connsiteX8" fmla="*/ 52007 w 56581"/>
                  <a:gd name="connsiteY8" fmla="*/ 9811 h 9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581" h="9810">
                    <a:moveTo>
                      <a:pt x="52007" y="9811"/>
                    </a:moveTo>
                    <a:cubicBezTo>
                      <a:pt x="52007" y="9811"/>
                      <a:pt x="52007" y="9811"/>
                      <a:pt x="52007" y="9811"/>
                    </a:cubicBezTo>
                    <a:lnTo>
                      <a:pt x="4667" y="9430"/>
                    </a:lnTo>
                    <a:cubicBezTo>
                      <a:pt x="2096" y="9430"/>
                      <a:pt x="0" y="7334"/>
                      <a:pt x="0" y="4667"/>
                    </a:cubicBezTo>
                    <a:cubicBezTo>
                      <a:pt x="0" y="2096"/>
                      <a:pt x="2096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51911" y="381"/>
                    </a:lnTo>
                    <a:cubicBezTo>
                      <a:pt x="54483" y="381"/>
                      <a:pt x="56579" y="2476"/>
                      <a:pt x="56579" y="5143"/>
                    </a:cubicBezTo>
                    <a:cubicBezTo>
                      <a:pt x="56674" y="7715"/>
                      <a:pt x="54578" y="9811"/>
                      <a:pt x="52007" y="98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E6CD24C6-92E1-7A57-CDC1-54D436631A9A}"/>
                  </a:ext>
                </a:extLst>
              </p:cNvPr>
              <p:cNvSpPr/>
              <p:nvPr/>
            </p:nvSpPr>
            <p:spPr>
              <a:xfrm>
                <a:off x="2878346" y="3185813"/>
                <a:ext cx="10563" cy="72117"/>
              </a:xfrm>
              <a:custGeom>
                <a:avLst/>
                <a:gdLst>
                  <a:gd name="connsiteX0" fmla="*/ 4680 w 10563"/>
                  <a:gd name="connsiteY0" fmla="*/ 72117 h 72117"/>
                  <a:gd name="connsiteX1" fmla="*/ 4299 w 10563"/>
                  <a:gd name="connsiteY1" fmla="*/ 72117 h 72117"/>
                  <a:gd name="connsiteX2" fmla="*/ 13 w 10563"/>
                  <a:gd name="connsiteY2" fmla="*/ 67069 h 72117"/>
                  <a:gd name="connsiteX3" fmla="*/ 108 w 10563"/>
                  <a:gd name="connsiteY3" fmla="*/ 5061 h 72117"/>
                  <a:gd name="connsiteX4" fmla="*/ 4395 w 10563"/>
                  <a:gd name="connsiteY4" fmla="*/ 13 h 72117"/>
                  <a:gd name="connsiteX5" fmla="*/ 9443 w 10563"/>
                  <a:gd name="connsiteY5" fmla="*/ 4299 h 72117"/>
                  <a:gd name="connsiteX6" fmla="*/ 9252 w 10563"/>
                  <a:gd name="connsiteY6" fmla="*/ 67736 h 72117"/>
                  <a:gd name="connsiteX7" fmla="*/ 4680 w 10563"/>
                  <a:gd name="connsiteY7" fmla="*/ 72117 h 72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63" h="72117">
                    <a:moveTo>
                      <a:pt x="4680" y="72117"/>
                    </a:moveTo>
                    <a:cubicBezTo>
                      <a:pt x="4585" y="72117"/>
                      <a:pt x="4395" y="72117"/>
                      <a:pt x="4299" y="72117"/>
                    </a:cubicBezTo>
                    <a:cubicBezTo>
                      <a:pt x="1728" y="71927"/>
                      <a:pt x="-177" y="69641"/>
                      <a:pt x="13" y="67069"/>
                    </a:cubicBezTo>
                    <a:cubicBezTo>
                      <a:pt x="1632" y="46495"/>
                      <a:pt x="1632" y="25635"/>
                      <a:pt x="108" y="5061"/>
                    </a:cubicBezTo>
                    <a:cubicBezTo>
                      <a:pt x="-82" y="2490"/>
                      <a:pt x="1823" y="204"/>
                      <a:pt x="4395" y="13"/>
                    </a:cubicBezTo>
                    <a:cubicBezTo>
                      <a:pt x="6966" y="-177"/>
                      <a:pt x="9252" y="1728"/>
                      <a:pt x="9443" y="4299"/>
                    </a:cubicBezTo>
                    <a:cubicBezTo>
                      <a:pt x="10967" y="25350"/>
                      <a:pt x="10967" y="46686"/>
                      <a:pt x="9252" y="67736"/>
                    </a:cubicBezTo>
                    <a:cubicBezTo>
                      <a:pt x="9157" y="70212"/>
                      <a:pt x="7062" y="72117"/>
                      <a:pt x="4680" y="721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38" name="Graphic 6">
              <a:extLst>
                <a:ext uri="{FF2B5EF4-FFF2-40B4-BE49-F238E27FC236}">
                  <a16:creationId xmlns:a16="http://schemas.microsoft.com/office/drawing/2014/main" id="{1C56D604-B3F9-09BA-55D6-68322D317EF1}"/>
                </a:ext>
              </a:extLst>
            </p:cNvPr>
            <p:cNvGrpSpPr/>
            <p:nvPr/>
          </p:nvGrpSpPr>
          <p:grpSpPr>
            <a:xfrm>
              <a:off x="1326933" y="3287708"/>
              <a:ext cx="154022" cy="146507"/>
              <a:chOff x="2620514" y="3451751"/>
              <a:chExt cx="154022" cy="146507"/>
            </a:xfrm>
            <a:solidFill>
              <a:srgbClr val="000000"/>
            </a:solidFill>
          </p:grpSpPr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B2AEEF26-15BF-C701-C62B-7AB923FFFAE8}"/>
                  </a:ext>
                </a:extLst>
              </p:cNvPr>
              <p:cNvSpPr/>
              <p:nvPr/>
            </p:nvSpPr>
            <p:spPr>
              <a:xfrm>
                <a:off x="2620514" y="3518531"/>
                <a:ext cx="60871" cy="12195"/>
              </a:xfrm>
              <a:custGeom>
                <a:avLst/>
                <a:gdLst>
                  <a:gd name="connsiteX0" fmla="*/ 4671 w 60871"/>
                  <a:gd name="connsiteY0" fmla="*/ 12195 h 12195"/>
                  <a:gd name="connsiteX1" fmla="*/ 3 w 60871"/>
                  <a:gd name="connsiteY1" fmla="*/ 7719 h 12195"/>
                  <a:gd name="connsiteX2" fmla="*/ 4480 w 60871"/>
                  <a:gd name="connsiteY2" fmla="*/ 2861 h 12195"/>
                  <a:gd name="connsiteX3" fmla="*/ 29912 w 60871"/>
                  <a:gd name="connsiteY3" fmla="*/ 1432 h 12195"/>
                  <a:gd name="connsiteX4" fmla="*/ 56010 w 60871"/>
                  <a:gd name="connsiteY4" fmla="*/ 3 h 12195"/>
                  <a:gd name="connsiteX5" fmla="*/ 60868 w 60871"/>
                  <a:gd name="connsiteY5" fmla="*/ 4480 h 12195"/>
                  <a:gd name="connsiteX6" fmla="*/ 56391 w 60871"/>
                  <a:gd name="connsiteY6" fmla="*/ 9338 h 12195"/>
                  <a:gd name="connsiteX7" fmla="*/ 30483 w 60871"/>
                  <a:gd name="connsiteY7" fmla="*/ 10767 h 12195"/>
                  <a:gd name="connsiteX8" fmla="*/ 4861 w 60871"/>
                  <a:gd name="connsiteY8" fmla="*/ 12195 h 12195"/>
                  <a:gd name="connsiteX9" fmla="*/ 4671 w 60871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871" h="12195">
                    <a:moveTo>
                      <a:pt x="4671" y="12195"/>
                    </a:moveTo>
                    <a:cubicBezTo>
                      <a:pt x="2194" y="12195"/>
                      <a:pt x="99" y="10195"/>
                      <a:pt x="3" y="7719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101" y="1908"/>
                      <a:pt x="29912" y="1432"/>
                    </a:cubicBezTo>
                    <a:cubicBezTo>
                      <a:pt x="37913" y="956"/>
                      <a:pt x="46295" y="384"/>
                      <a:pt x="56010" y="3"/>
                    </a:cubicBezTo>
                    <a:cubicBezTo>
                      <a:pt x="58582" y="-92"/>
                      <a:pt x="60773" y="1908"/>
                      <a:pt x="60868" y="4480"/>
                    </a:cubicBezTo>
                    <a:cubicBezTo>
                      <a:pt x="60963" y="7052"/>
                      <a:pt x="58963" y="9243"/>
                      <a:pt x="56391" y="9338"/>
                    </a:cubicBezTo>
                    <a:cubicBezTo>
                      <a:pt x="46676" y="9719"/>
                      <a:pt x="38484" y="10290"/>
                      <a:pt x="30483" y="10767"/>
                    </a:cubicBezTo>
                    <a:cubicBezTo>
                      <a:pt x="22578" y="11243"/>
                      <a:pt x="14386" y="11814"/>
                      <a:pt x="4861" y="12195"/>
                    </a:cubicBezTo>
                    <a:cubicBezTo>
                      <a:pt x="4861" y="12195"/>
                      <a:pt x="4766" y="12195"/>
                      <a:pt x="4671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4672CDB3-5E78-8AC9-A1D8-FCA74BF6FAD7}"/>
                  </a:ext>
                </a:extLst>
              </p:cNvPr>
              <p:cNvSpPr/>
              <p:nvPr/>
            </p:nvSpPr>
            <p:spPr>
              <a:xfrm>
                <a:off x="2698228" y="3451751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8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8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7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8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2AA83C3B-BEF9-D471-0223-43E1F2C50371}"/>
                  </a:ext>
                </a:extLst>
              </p:cNvPr>
              <p:cNvSpPr/>
              <p:nvPr/>
            </p:nvSpPr>
            <p:spPr>
              <a:xfrm>
                <a:off x="2725007" y="3518153"/>
                <a:ext cx="49530" cy="9715"/>
              </a:xfrm>
              <a:custGeom>
                <a:avLst/>
                <a:gdLst>
                  <a:gd name="connsiteX0" fmla="*/ 44768 w 49530"/>
                  <a:gd name="connsiteY0" fmla="*/ 9716 h 9715"/>
                  <a:gd name="connsiteX1" fmla="*/ 44768 w 49530"/>
                  <a:gd name="connsiteY1" fmla="*/ 9716 h 9715"/>
                  <a:gd name="connsiteX2" fmla="*/ 4667 w 49530"/>
                  <a:gd name="connsiteY2" fmla="*/ 9430 h 9715"/>
                  <a:gd name="connsiteX3" fmla="*/ 0 w 49530"/>
                  <a:gd name="connsiteY3" fmla="*/ 4667 h 9715"/>
                  <a:gd name="connsiteX4" fmla="*/ 4763 w 49530"/>
                  <a:gd name="connsiteY4" fmla="*/ 0 h 9715"/>
                  <a:gd name="connsiteX5" fmla="*/ 44863 w 49530"/>
                  <a:gd name="connsiteY5" fmla="*/ 286 h 9715"/>
                  <a:gd name="connsiteX6" fmla="*/ 49530 w 49530"/>
                  <a:gd name="connsiteY6" fmla="*/ 5048 h 9715"/>
                  <a:gd name="connsiteX7" fmla="*/ 44768 w 49530"/>
                  <a:gd name="connsiteY7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9530" h="9715">
                    <a:moveTo>
                      <a:pt x="44768" y="9716"/>
                    </a:moveTo>
                    <a:cubicBezTo>
                      <a:pt x="44768" y="9716"/>
                      <a:pt x="44768" y="9716"/>
                      <a:pt x="44768" y="9716"/>
                    </a:cubicBezTo>
                    <a:lnTo>
                      <a:pt x="4667" y="9430"/>
                    </a:lnTo>
                    <a:cubicBezTo>
                      <a:pt x="2096" y="9430"/>
                      <a:pt x="0" y="7334"/>
                      <a:pt x="0" y="4667"/>
                    </a:cubicBezTo>
                    <a:cubicBezTo>
                      <a:pt x="0" y="2096"/>
                      <a:pt x="2096" y="0"/>
                      <a:pt x="4763" y="0"/>
                    </a:cubicBezTo>
                    <a:lnTo>
                      <a:pt x="44863" y="286"/>
                    </a:lnTo>
                    <a:cubicBezTo>
                      <a:pt x="47434" y="286"/>
                      <a:pt x="49530" y="2381"/>
                      <a:pt x="49530" y="5048"/>
                    </a:cubicBezTo>
                    <a:cubicBezTo>
                      <a:pt x="49435" y="7620"/>
                      <a:pt x="47339" y="9716"/>
                      <a:pt x="44768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5C9465FA-CD56-BE3D-033B-203FB9C3A23C}"/>
                  </a:ext>
                </a:extLst>
              </p:cNvPr>
              <p:cNvSpPr/>
              <p:nvPr/>
            </p:nvSpPr>
            <p:spPr>
              <a:xfrm>
                <a:off x="2701547" y="3545381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7" y="50305"/>
                      <a:pt x="28" y="47733"/>
                    </a:cubicBezTo>
                    <a:cubicBezTo>
                      <a:pt x="1362" y="33541"/>
                      <a:pt x="1457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8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43" name="Graphic 6">
              <a:extLst>
                <a:ext uri="{FF2B5EF4-FFF2-40B4-BE49-F238E27FC236}">
                  <a16:creationId xmlns:a16="http://schemas.microsoft.com/office/drawing/2014/main" id="{8B3B130B-58AC-0DB9-8C9D-BB28D81CA8A2}"/>
                </a:ext>
              </a:extLst>
            </p:cNvPr>
            <p:cNvGrpSpPr/>
            <p:nvPr/>
          </p:nvGrpSpPr>
          <p:grpSpPr>
            <a:xfrm>
              <a:off x="3222095" y="2543909"/>
              <a:ext cx="216546" cy="261094"/>
              <a:chOff x="2909978" y="1714972"/>
              <a:chExt cx="171587" cy="206886"/>
            </a:xfrm>
          </p:grpSpPr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6F2BCA0E-8B67-1EFC-D932-210FDC0B22F4}"/>
                  </a:ext>
                </a:extLst>
              </p:cNvPr>
              <p:cNvSpPr/>
              <p:nvPr/>
            </p:nvSpPr>
            <p:spPr>
              <a:xfrm>
                <a:off x="2914554" y="1719642"/>
                <a:ext cx="162115" cy="197548"/>
              </a:xfrm>
              <a:custGeom>
                <a:avLst/>
                <a:gdLst>
                  <a:gd name="connsiteX0" fmla="*/ 0 w 162115"/>
                  <a:gd name="connsiteY0" fmla="*/ 98965 h 197548"/>
                  <a:gd name="connsiteX1" fmla="*/ 83439 w 162115"/>
                  <a:gd name="connsiteY1" fmla="*/ 0 h 197548"/>
                  <a:gd name="connsiteX2" fmla="*/ 99155 w 162115"/>
                  <a:gd name="connsiteY2" fmla="*/ 60484 h 197548"/>
                  <a:gd name="connsiteX3" fmla="*/ 162116 w 162115"/>
                  <a:gd name="connsiteY3" fmla="*/ 99346 h 197548"/>
                  <a:gd name="connsiteX4" fmla="*/ 84296 w 162115"/>
                  <a:gd name="connsiteY4" fmla="*/ 197549 h 197548"/>
                  <a:gd name="connsiteX5" fmla="*/ 0 w 162115"/>
                  <a:gd name="connsiteY5" fmla="*/ 98965 h 197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115" h="197548">
                    <a:moveTo>
                      <a:pt x="0" y="98965"/>
                    </a:moveTo>
                    <a:cubicBezTo>
                      <a:pt x="58198" y="87439"/>
                      <a:pt x="82963" y="45910"/>
                      <a:pt x="83439" y="0"/>
                    </a:cubicBezTo>
                    <a:cubicBezTo>
                      <a:pt x="85535" y="20574"/>
                      <a:pt x="87916" y="41720"/>
                      <a:pt x="99155" y="60484"/>
                    </a:cubicBezTo>
                    <a:cubicBezTo>
                      <a:pt x="110395" y="79248"/>
                      <a:pt x="120015" y="86297"/>
                      <a:pt x="162116" y="99346"/>
                    </a:cubicBezTo>
                    <a:cubicBezTo>
                      <a:pt x="94488" y="102680"/>
                      <a:pt x="92678" y="172498"/>
                      <a:pt x="84296" y="197549"/>
                    </a:cubicBezTo>
                    <a:cubicBezTo>
                      <a:pt x="78105" y="176594"/>
                      <a:pt x="67532" y="104965"/>
                      <a:pt x="0" y="98965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5A063D92-0628-62CE-8A1E-A96389CDB0D6}"/>
                  </a:ext>
                </a:extLst>
              </p:cNvPr>
              <p:cNvSpPr/>
              <p:nvPr/>
            </p:nvSpPr>
            <p:spPr>
              <a:xfrm>
                <a:off x="2909978" y="1714972"/>
                <a:ext cx="171587" cy="206886"/>
              </a:xfrm>
              <a:custGeom>
                <a:avLst/>
                <a:gdLst>
                  <a:gd name="connsiteX0" fmla="*/ 88967 w 171587"/>
                  <a:gd name="connsiteY0" fmla="*/ 206887 h 206886"/>
                  <a:gd name="connsiteX1" fmla="*/ 88967 w 171587"/>
                  <a:gd name="connsiteY1" fmla="*/ 206887 h 206886"/>
                  <a:gd name="connsiteX2" fmla="*/ 84491 w 171587"/>
                  <a:gd name="connsiteY2" fmla="*/ 203553 h 206886"/>
                  <a:gd name="connsiteX3" fmla="*/ 82300 w 171587"/>
                  <a:gd name="connsiteY3" fmla="*/ 195266 h 206886"/>
                  <a:gd name="connsiteX4" fmla="*/ 4290 w 171587"/>
                  <a:gd name="connsiteY4" fmla="*/ 108303 h 206886"/>
                  <a:gd name="connsiteX5" fmla="*/ 4 w 171587"/>
                  <a:gd name="connsiteY5" fmla="*/ 103921 h 206886"/>
                  <a:gd name="connsiteX6" fmla="*/ 3814 w 171587"/>
                  <a:gd name="connsiteY6" fmla="*/ 99064 h 206886"/>
                  <a:gd name="connsiteX7" fmla="*/ 83538 w 171587"/>
                  <a:gd name="connsiteY7" fmla="*/ 4671 h 206886"/>
                  <a:gd name="connsiteX8" fmla="*/ 88015 w 171587"/>
                  <a:gd name="connsiteY8" fmla="*/ 4 h 206886"/>
                  <a:gd name="connsiteX9" fmla="*/ 92873 w 171587"/>
                  <a:gd name="connsiteY9" fmla="*/ 4195 h 206886"/>
                  <a:gd name="connsiteX10" fmla="*/ 107922 w 171587"/>
                  <a:gd name="connsiteY10" fmla="*/ 62773 h 206886"/>
                  <a:gd name="connsiteX11" fmla="*/ 168311 w 171587"/>
                  <a:gd name="connsiteY11" fmla="*/ 99635 h 206886"/>
                  <a:gd name="connsiteX12" fmla="*/ 171549 w 171587"/>
                  <a:gd name="connsiteY12" fmla="*/ 104683 h 206886"/>
                  <a:gd name="connsiteX13" fmla="*/ 167168 w 171587"/>
                  <a:gd name="connsiteY13" fmla="*/ 108779 h 206886"/>
                  <a:gd name="connsiteX14" fmla="*/ 97730 w 171587"/>
                  <a:gd name="connsiteY14" fmla="*/ 187170 h 206886"/>
                  <a:gd name="connsiteX15" fmla="*/ 93539 w 171587"/>
                  <a:gd name="connsiteY15" fmla="*/ 203839 h 206886"/>
                  <a:gd name="connsiteX16" fmla="*/ 88967 w 171587"/>
                  <a:gd name="connsiteY16" fmla="*/ 206887 h 206886"/>
                  <a:gd name="connsiteX17" fmla="*/ 24864 w 171587"/>
                  <a:gd name="connsiteY17" fmla="*/ 102874 h 206886"/>
                  <a:gd name="connsiteX18" fmla="*/ 88872 w 171587"/>
                  <a:gd name="connsiteY18" fmla="*/ 183455 h 206886"/>
                  <a:gd name="connsiteX19" fmla="*/ 147070 w 171587"/>
                  <a:gd name="connsiteY19" fmla="*/ 102493 h 206886"/>
                  <a:gd name="connsiteX20" fmla="*/ 99826 w 171587"/>
                  <a:gd name="connsiteY20" fmla="*/ 67631 h 206886"/>
                  <a:gd name="connsiteX21" fmla="*/ 88110 w 171587"/>
                  <a:gd name="connsiteY21" fmla="*/ 37246 h 206886"/>
                  <a:gd name="connsiteX22" fmla="*/ 24864 w 171587"/>
                  <a:gd name="connsiteY22" fmla="*/ 102874 h 206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1587" h="206886">
                    <a:moveTo>
                      <a:pt x="88967" y="206887"/>
                    </a:moveTo>
                    <a:cubicBezTo>
                      <a:pt x="88872" y="206887"/>
                      <a:pt x="88872" y="206887"/>
                      <a:pt x="88967" y="206887"/>
                    </a:cubicBezTo>
                    <a:cubicBezTo>
                      <a:pt x="86872" y="206887"/>
                      <a:pt x="85062" y="205458"/>
                      <a:pt x="84491" y="203553"/>
                    </a:cubicBezTo>
                    <a:cubicBezTo>
                      <a:pt x="83824" y="201267"/>
                      <a:pt x="83062" y="198505"/>
                      <a:pt x="82300" y="195266"/>
                    </a:cubicBezTo>
                    <a:cubicBezTo>
                      <a:pt x="75537" y="168691"/>
                      <a:pt x="61345" y="113446"/>
                      <a:pt x="4290" y="108303"/>
                    </a:cubicBezTo>
                    <a:cubicBezTo>
                      <a:pt x="2004" y="108112"/>
                      <a:pt x="194" y="106207"/>
                      <a:pt x="4" y="103921"/>
                    </a:cubicBezTo>
                    <a:cubicBezTo>
                      <a:pt x="-91" y="101635"/>
                      <a:pt x="1528" y="99540"/>
                      <a:pt x="3814" y="99064"/>
                    </a:cubicBezTo>
                    <a:cubicBezTo>
                      <a:pt x="53915" y="89158"/>
                      <a:pt x="82967" y="54772"/>
                      <a:pt x="83538" y="4671"/>
                    </a:cubicBezTo>
                    <a:cubicBezTo>
                      <a:pt x="83538" y="2194"/>
                      <a:pt x="85538" y="194"/>
                      <a:pt x="88015" y="4"/>
                    </a:cubicBezTo>
                    <a:cubicBezTo>
                      <a:pt x="90587" y="-92"/>
                      <a:pt x="92587" y="1718"/>
                      <a:pt x="92873" y="4195"/>
                    </a:cubicBezTo>
                    <a:cubicBezTo>
                      <a:pt x="94968" y="24102"/>
                      <a:pt x="97064" y="44676"/>
                      <a:pt x="107922" y="62773"/>
                    </a:cubicBezTo>
                    <a:cubicBezTo>
                      <a:pt x="118400" y="80299"/>
                      <a:pt x="127067" y="86776"/>
                      <a:pt x="168311" y="99635"/>
                    </a:cubicBezTo>
                    <a:cubicBezTo>
                      <a:pt x="170502" y="100302"/>
                      <a:pt x="171835" y="102397"/>
                      <a:pt x="171549" y="104683"/>
                    </a:cubicBezTo>
                    <a:cubicBezTo>
                      <a:pt x="171263" y="106969"/>
                      <a:pt x="169358" y="108684"/>
                      <a:pt x="167168" y="108779"/>
                    </a:cubicBezTo>
                    <a:cubicBezTo>
                      <a:pt x="114590" y="111446"/>
                      <a:pt x="104493" y="156976"/>
                      <a:pt x="97730" y="187170"/>
                    </a:cubicBezTo>
                    <a:cubicBezTo>
                      <a:pt x="96302" y="193647"/>
                      <a:pt x="95063" y="199267"/>
                      <a:pt x="93539" y="203839"/>
                    </a:cubicBezTo>
                    <a:cubicBezTo>
                      <a:pt x="92682" y="205553"/>
                      <a:pt x="90968" y="206887"/>
                      <a:pt x="88967" y="206887"/>
                    </a:cubicBezTo>
                    <a:close/>
                    <a:moveTo>
                      <a:pt x="24864" y="102874"/>
                    </a:moveTo>
                    <a:cubicBezTo>
                      <a:pt x="66584" y="116304"/>
                      <a:pt x="81728" y="157738"/>
                      <a:pt x="88872" y="183455"/>
                    </a:cubicBezTo>
                    <a:cubicBezTo>
                      <a:pt x="94968" y="156214"/>
                      <a:pt x="105065" y="114304"/>
                      <a:pt x="147070" y="102493"/>
                    </a:cubicBezTo>
                    <a:cubicBezTo>
                      <a:pt x="120114" y="92872"/>
                      <a:pt x="110303" y="84967"/>
                      <a:pt x="99826" y="67631"/>
                    </a:cubicBezTo>
                    <a:cubicBezTo>
                      <a:pt x="94016" y="57916"/>
                      <a:pt x="90491" y="47629"/>
                      <a:pt x="88110" y="37246"/>
                    </a:cubicBezTo>
                    <a:cubicBezTo>
                      <a:pt x="78966" y="68203"/>
                      <a:pt x="56868" y="91348"/>
                      <a:pt x="24864" y="1028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46" name="Graphic 6">
              <a:extLst>
                <a:ext uri="{FF2B5EF4-FFF2-40B4-BE49-F238E27FC236}">
                  <a16:creationId xmlns:a16="http://schemas.microsoft.com/office/drawing/2014/main" id="{F415177D-723C-74AF-03CB-FF8F677E5875}"/>
                </a:ext>
              </a:extLst>
            </p:cNvPr>
            <p:cNvGrpSpPr/>
            <p:nvPr/>
          </p:nvGrpSpPr>
          <p:grpSpPr>
            <a:xfrm>
              <a:off x="2962731" y="2377597"/>
              <a:ext cx="145772" cy="161747"/>
              <a:chOff x="3104383" y="1983853"/>
              <a:chExt cx="145772" cy="161747"/>
            </a:xfrm>
          </p:grpSpPr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C32FD7EE-9BEA-6F8A-900E-5E29F1845533}"/>
                  </a:ext>
                </a:extLst>
              </p:cNvPr>
              <p:cNvSpPr/>
              <p:nvPr/>
            </p:nvSpPr>
            <p:spPr>
              <a:xfrm>
                <a:off x="3109055" y="1988724"/>
                <a:ext cx="136588" cy="152114"/>
              </a:xfrm>
              <a:custGeom>
                <a:avLst/>
                <a:gdLst>
                  <a:gd name="connsiteX0" fmla="*/ 0 w 136588"/>
                  <a:gd name="connsiteY0" fmla="*/ 76200 h 152114"/>
                  <a:gd name="connsiteX1" fmla="*/ 70294 w 136588"/>
                  <a:gd name="connsiteY1" fmla="*/ 0 h 152114"/>
                  <a:gd name="connsiteX2" fmla="*/ 83534 w 136588"/>
                  <a:gd name="connsiteY2" fmla="*/ 46577 h 152114"/>
                  <a:gd name="connsiteX3" fmla="*/ 136588 w 136588"/>
                  <a:gd name="connsiteY3" fmla="*/ 76486 h 152114"/>
                  <a:gd name="connsiteX4" fmla="*/ 71056 w 136588"/>
                  <a:gd name="connsiteY4" fmla="*/ 152114 h 152114"/>
                  <a:gd name="connsiteX5" fmla="*/ 0 w 136588"/>
                  <a:gd name="connsiteY5" fmla="*/ 76200 h 15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588" h="152114">
                    <a:moveTo>
                      <a:pt x="0" y="76200"/>
                    </a:moveTo>
                    <a:cubicBezTo>
                      <a:pt x="48958" y="67342"/>
                      <a:pt x="69818" y="35338"/>
                      <a:pt x="70294" y="0"/>
                    </a:cubicBezTo>
                    <a:cubicBezTo>
                      <a:pt x="72104" y="15907"/>
                      <a:pt x="74009" y="32099"/>
                      <a:pt x="83534" y="46577"/>
                    </a:cubicBezTo>
                    <a:cubicBezTo>
                      <a:pt x="93059" y="61055"/>
                      <a:pt x="101155" y="66484"/>
                      <a:pt x="136588" y="76486"/>
                    </a:cubicBezTo>
                    <a:cubicBezTo>
                      <a:pt x="79629" y="79057"/>
                      <a:pt x="78105" y="132874"/>
                      <a:pt x="71056" y="152114"/>
                    </a:cubicBezTo>
                    <a:cubicBezTo>
                      <a:pt x="65818" y="136017"/>
                      <a:pt x="56864" y="80867"/>
                      <a:pt x="0" y="762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14566351-7C60-E989-A68E-BB441C55AAAC}"/>
                  </a:ext>
                </a:extLst>
              </p:cNvPr>
              <p:cNvSpPr/>
              <p:nvPr/>
            </p:nvSpPr>
            <p:spPr>
              <a:xfrm>
                <a:off x="3104383" y="1983853"/>
                <a:ext cx="145772" cy="161747"/>
              </a:xfrm>
              <a:custGeom>
                <a:avLst/>
                <a:gdLst>
                  <a:gd name="connsiteX0" fmla="*/ 75728 w 145772"/>
                  <a:gd name="connsiteY0" fmla="*/ 161748 h 161747"/>
                  <a:gd name="connsiteX1" fmla="*/ 75728 w 145772"/>
                  <a:gd name="connsiteY1" fmla="*/ 161748 h 161747"/>
                  <a:gd name="connsiteX2" fmla="*/ 71251 w 145772"/>
                  <a:gd name="connsiteY2" fmla="*/ 158509 h 161747"/>
                  <a:gd name="connsiteX3" fmla="*/ 69346 w 145772"/>
                  <a:gd name="connsiteY3" fmla="*/ 152032 h 161747"/>
                  <a:gd name="connsiteX4" fmla="*/ 4290 w 145772"/>
                  <a:gd name="connsiteY4" fmla="*/ 85738 h 161747"/>
                  <a:gd name="connsiteX5" fmla="*/ 4 w 145772"/>
                  <a:gd name="connsiteY5" fmla="*/ 81261 h 161747"/>
                  <a:gd name="connsiteX6" fmla="*/ 3814 w 145772"/>
                  <a:gd name="connsiteY6" fmla="*/ 76404 h 161747"/>
                  <a:gd name="connsiteX7" fmla="*/ 70203 w 145772"/>
                  <a:gd name="connsiteY7" fmla="*/ 4680 h 161747"/>
                  <a:gd name="connsiteX8" fmla="*/ 74680 w 145772"/>
                  <a:gd name="connsiteY8" fmla="*/ 13 h 161747"/>
                  <a:gd name="connsiteX9" fmla="*/ 79538 w 145772"/>
                  <a:gd name="connsiteY9" fmla="*/ 4204 h 161747"/>
                  <a:gd name="connsiteX10" fmla="*/ 92016 w 145772"/>
                  <a:gd name="connsiteY10" fmla="*/ 48781 h 161747"/>
                  <a:gd name="connsiteX11" fmla="*/ 142403 w 145772"/>
                  <a:gd name="connsiteY11" fmla="*/ 76785 h 161747"/>
                  <a:gd name="connsiteX12" fmla="*/ 145737 w 145772"/>
                  <a:gd name="connsiteY12" fmla="*/ 81833 h 161747"/>
                  <a:gd name="connsiteX13" fmla="*/ 141260 w 145772"/>
                  <a:gd name="connsiteY13" fmla="*/ 85929 h 161747"/>
                  <a:gd name="connsiteX14" fmla="*/ 83443 w 145772"/>
                  <a:gd name="connsiteY14" fmla="*/ 145555 h 161747"/>
                  <a:gd name="connsiteX15" fmla="*/ 79824 w 145772"/>
                  <a:gd name="connsiteY15" fmla="*/ 158509 h 161747"/>
                  <a:gd name="connsiteX16" fmla="*/ 75728 w 145772"/>
                  <a:gd name="connsiteY16" fmla="*/ 161748 h 161747"/>
                  <a:gd name="connsiteX17" fmla="*/ 25055 w 145772"/>
                  <a:gd name="connsiteY17" fmla="*/ 80499 h 161747"/>
                  <a:gd name="connsiteX18" fmla="*/ 75537 w 145772"/>
                  <a:gd name="connsiteY18" fmla="*/ 139745 h 161747"/>
                  <a:gd name="connsiteX19" fmla="*/ 121067 w 145772"/>
                  <a:gd name="connsiteY19" fmla="*/ 80118 h 161747"/>
                  <a:gd name="connsiteX20" fmla="*/ 84300 w 145772"/>
                  <a:gd name="connsiteY20" fmla="*/ 54020 h 161747"/>
                  <a:gd name="connsiteX21" fmla="*/ 74870 w 145772"/>
                  <a:gd name="connsiteY21" fmla="*/ 32589 h 161747"/>
                  <a:gd name="connsiteX22" fmla="*/ 25055 w 145772"/>
                  <a:gd name="connsiteY22" fmla="*/ 80499 h 16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5772" h="161747">
                    <a:moveTo>
                      <a:pt x="75728" y="161748"/>
                    </a:moveTo>
                    <a:cubicBezTo>
                      <a:pt x="75728" y="161748"/>
                      <a:pt x="75633" y="161748"/>
                      <a:pt x="75728" y="161748"/>
                    </a:cubicBezTo>
                    <a:cubicBezTo>
                      <a:pt x="73632" y="161748"/>
                      <a:pt x="71918" y="160414"/>
                      <a:pt x="71251" y="158509"/>
                    </a:cubicBezTo>
                    <a:cubicBezTo>
                      <a:pt x="70679" y="156795"/>
                      <a:pt x="70108" y="154604"/>
                      <a:pt x="69346" y="152032"/>
                    </a:cubicBezTo>
                    <a:cubicBezTo>
                      <a:pt x="63726" y="131744"/>
                      <a:pt x="51915" y="89643"/>
                      <a:pt x="4290" y="85738"/>
                    </a:cubicBezTo>
                    <a:cubicBezTo>
                      <a:pt x="1909" y="85548"/>
                      <a:pt x="99" y="83643"/>
                      <a:pt x="4" y="81261"/>
                    </a:cubicBezTo>
                    <a:cubicBezTo>
                      <a:pt x="-91" y="78880"/>
                      <a:pt x="1528" y="76880"/>
                      <a:pt x="3814" y="76404"/>
                    </a:cubicBezTo>
                    <a:cubicBezTo>
                      <a:pt x="45533" y="68879"/>
                      <a:pt x="69822" y="42685"/>
                      <a:pt x="70203" y="4680"/>
                    </a:cubicBezTo>
                    <a:cubicBezTo>
                      <a:pt x="70203" y="2204"/>
                      <a:pt x="72204" y="204"/>
                      <a:pt x="74680" y="13"/>
                    </a:cubicBezTo>
                    <a:cubicBezTo>
                      <a:pt x="77156" y="-177"/>
                      <a:pt x="79252" y="1728"/>
                      <a:pt x="79538" y="4204"/>
                    </a:cubicBezTo>
                    <a:cubicBezTo>
                      <a:pt x="81252" y="19349"/>
                      <a:pt x="83062" y="35065"/>
                      <a:pt x="92016" y="48781"/>
                    </a:cubicBezTo>
                    <a:cubicBezTo>
                      <a:pt x="100683" y="62021"/>
                      <a:pt x="107922" y="66974"/>
                      <a:pt x="142403" y="76785"/>
                    </a:cubicBezTo>
                    <a:cubicBezTo>
                      <a:pt x="144593" y="77451"/>
                      <a:pt x="146022" y="79547"/>
                      <a:pt x="145737" y="81833"/>
                    </a:cubicBezTo>
                    <a:cubicBezTo>
                      <a:pt x="145451" y="84119"/>
                      <a:pt x="143546" y="85833"/>
                      <a:pt x="141260" y="85929"/>
                    </a:cubicBezTo>
                    <a:cubicBezTo>
                      <a:pt x="97540" y="87929"/>
                      <a:pt x="89063" y="122600"/>
                      <a:pt x="83443" y="145555"/>
                    </a:cubicBezTo>
                    <a:cubicBezTo>
                      <a:pt x="82205" y="150603"/>
                      <a:pt x="81157" y="154985"/>
                      <a:pt x="79824" y="158509"/>
                    </a:cubicBezTo>
                    <a:cubicBezTo>
                      <a:pt x="79443" y="160509"/>
                      <a:pt x="77633" y="161748"/>
                      <a:pt x="75728" y="161748"/>
                    </a:cubicBezTo>
                    <a:close/>
                    <a:moveTo>
                      <a:pt x="25055" y="80499"/>
                    </a:moveTo>
                    <a:cubicBezTo>
                      <a:pt x="56773" y="91453"/>
                      <a:pt x="69346" y="120314"/>
                      <a:pt x="75537" y="139745"/>
                    </a:cubicBezTo>
                    <a:cubicBezTo>
                      <a:pt x="80681" y="119266"/>
                      <a:pt x="89444" y="90024"/>
                      <a:pt x="121067" y="80118"/>
                    </a:cubicBezTo>
                    <a:cubicBezTo>
                      <a:pt x="100683" y="73165"/>
                      <a:pt x="92778" y="66879"/>
                      <a:pt x="84300" y="54020"/>
                    </a:cubicBezTo>
                    <a:cubicBezTo>
                      <a:pt x="79824" y="47162"/>
                      <a:pt x="76871" y="39923"/>
                      <a:pt x="74870" y="32589"/>
                    </a:cubicBezTo>
                    <a:cubicBezTo>
                      <a:pt x="67060" y="54782"/>
                      <a:pt x="49725" y="71451"/>
                      <a:pt x="25055" y="804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49" name="Graphic 6">
              <a:extLst>
                <a:ext uri="{FF2B5EF4-FFF2-40B4-BE49-F238E27FC236}">
                  <a16:creationId xmlns:a16="http://schemas.microsoft.com/office/drawing/2014/main" id="{3E7A5003-74E3-EEB5-5805-7371EEEC172F}"/>
                </a:ext>
              </a:extLst>
            </p:cNvPr>
            <p:cNvGrpSpPr/>
            <p:nvPr/>
          </p:nvGrpSpPr>
          <p:grpSpPr>
            <a:xfrm>
              <a:off x="10205922" y="2894379"/>
              <a:ext cx="60578" cy="60579"/>
              <a:chOff x="8232267" y="2990658"/>
              <a:chExt cx="60578" cy="60579"/>
            </a:xfrm>
          </p:grpSpPr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55A2B44D-5272-D5C2-9B10-C078EAC9560F}"/>
                  </a:ext>
                </a:extLst>
              </p:cNvPr>
              <p:cNvSpPr/>
              <p:nvPr/>
            </p:nvSpPr>
            <p:spPr>
              <a:xfrm>
                <a:off x="8236934" y="2995326"/>
                <a:ext cx="51244" cy="51244"/>
              </a:xfrm>
              <a:custGeom>
                <a:avLst/>
                <a:gdLst>
                  <a:gd name="connsiteX0" fmla="*/ 0 w 51244"/>
                  <a:gd name="connsiteY0" fmla="*/ 25622 h 51244"/>
                  <a:gd name="connsiteX1" fmla="*/ 25622 w 51244"/>
                  <a:gd name="connsiteY1" fmla="*/ 0 h 51244"/>
                  <a:gd name="connsiteX2" fmla="*/ 51245 w 51244"/>
                  <a:gd name="connsiteY2" fmla="*/ 25622 h 51244"/>
                  <a:gd name="connsiteX3" fmla="*/ 25622 w 51244"/>
                  <a:gd name="connsiteY3" fmla="*/ 51245 h 51244"/>
                  <a:gd name="connsiteX4" fmla="*/ 0 w 51244"/>
                  <a:gd name="connsiteY4" fmla="*/ 25622 h 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244" h="51244">
                    <a:moveTo>
                      <a:pt x="0" y="25622"/>
                    </a:moveTo>
                    <a:cubicBezTo>
                      <a:pt x="0" y="11430"/>
                      <a:pt x="11430" y="0"/>
                      <a:pt x="25622" y="0"/>
                    </a:cubicBezTo>
                    <a:cubicBezTo>
                      <a:pt x="39814" y="0"/>
                      <a:pt x="51245" y="11430"/>
                      <a:pt x="51245" y="25622"/>
                    </a:cubicBezTo>
                    <a:cubicBezTo>
                      <a:pt x="51245" y="39814"/>
                      <a:pt x="39814" y="51245"/>
                      <a:pt x="25622" y="51245"/>
                    </a:cubicBezTo>
                    <a:cubicBezTo>
                      <a:pt x="11525" y="51245"/>
                      <a:pt x="0" y="39814"/>
                      <a:pt x="0" y="256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6EB7DB3C-6E44-6666-94AC-3AF9D38929C1}"/>
                  </a:ext>
                </a:extLst>
              </p:cNvPr>
              <p:cNvSpPr/>
              <p:nvPr/>
            </p:nvSpPr>
            <p:spPr>
              <a:xfrm>
                <a:off x="8232267" y="2990658"/>
                <a:ext cx="60578" cy="60579"/>
              </a:xfrm>
              <a:custGeom>
                <a:avLst/>
                <a:gdLst>
                  <a:gd name="connsiteX0" fmla="*/ 30289 w 60578"/>
                  <a:gd name="connsiteY0" fmla="*/ 60579 h 60579"/>
                  <a:gd name="connsiteX1" fmla="*/ 0 w 60578"/>
                  <a:gd name="connsiteY1" fmla="*/ 30290 h 60579"/>
                  <a:gd name="connsiteX2" fmla="*/ 30289 w 60578"/>
                  <a:gd name="connsiteY2" fmla="*/ 0 h 60579"/>
                  <a:gd name="connsiteX3" fmla="*/ 60579 w 60578"/>
                  <a:gd name="connsiteY3" fmla="*/ 30290 h 60579"/>
                  <a:gd name="connsiteX4" fmla="*/ 30289 w 60578"/>
                  <a:gd name="connsiteY4" fmla="*/ 60579 h 60579"/>
                  <a:gd name="connsiteX5" fmla="*/ 30289 w 60578"/>
                  <a:gd name="connsiteY5" fmla="*/ 9335 h 60579"/>
                  <a:gd name="connsiteX6" fmla="*/ 9334 w 60578"/>
                  <a:gd name="connsiteY6" fmla="*/ 30290 h 60579"/>
                  <a:gd name="connsiteX7" fmla="*/ 30289 w 60578"/>
                  <a:gd name="connsiteY7" fmla="*/ 51245 h 60579"/>
                  <a:gd name="connsiteX8" fmla="*/ 51244 w 60578"/>
                  <a:gd name="connsiteY8" fmla="*/ 30290 h 60579"/>
                  <a:gd name="connsiteX9" fmla="*/ 30289 w 60578"/>
                  <a:gd name="connsiteY9" fmla="*/ 9335 h 6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578" h="60579">
                    <a:moveTo>
                      <a:pt x="30289" y="60579"/>
                    </a:moveTo>
                    <a:cubicBezTo>
                      <a:pt x="13621" y="60579"/>
                      <a:pt x="0" y="46958"/>
                      <a:pt x="0" y="30290"/>
                    </a:cubicBezTo>
                    <a:cubicBezTo>
                      <a:pt x="0" y="13621"/>
                      <a:pt x="13621" y="0"/>
                      <a:pt x="30289" y="0"/>
                    </a:cubicBezTo>
                    <a:cubicBezTo>
                      <a:pt x="46958" y="0"/>
                      <a:pt x="60579" y="13621"/>
                      <a:pt x="60579" y="30290"/>
                    </a:cubicBezTo>
                    <a:cubicBezTo>
                      <a:pt x="60579" y="47054"/>
                      <a:pt x="47053" y="60579"/>
                      <a:pt x="30289" y="60579"/>
                    </a:cubicBezTo>
                    <a:close/>
                    <a:moveTo>
                      <a:pt x="30289" y="9335"/>
                    </a:moveTo>
                    <a:cubicBezTo>
                      <a:pt x="18764" y="9335"/>
                      <a:pt x="9334" y="18764"/>
                      <a:pt x="9334" y="30290"/>
                    </a:cubicBezTo>
                    <a:cubicBezTo>
                      <a:pt x="9334" y="41815"/>
                      <a:pt x="18764" y="51245"/>
                      <a:pt x="30289" y="51245"/>
                    </a:cubicBezTo>
                    <a:cubicBezTo>
                      <a:pt x="41814" y="51245"/>
                      <a:pt x="51244" y="41815"/>
                      <a:pt x="51244" y="30290"/>
                    </a:cubicBezTo>
                    <a:cubicBezTo>
                      <a:pt x="51244" y="18764"/>
                      <a:pt x="41814" y="9335"/>
                      <a:pt x="30289" y="933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52" name="Graphic 6">
              <a:extLst>
                <a:ext uri="{FF2B5EF4-FFF2-40B4-BE49-F238E27FC236}">
                  <a16:creationId xmlns:a16="http://schemas.microsoft.com/office/drawing/2014/main" id="{532C5946-6135-73B6-6FBB-E00680DA77F3}"/>
                </a:ext>
              </a:extLst>
            </p:cNvPr>
            <p:cNvGrpSpPr/>
            <p:nvPr/>
          </p:nvGrpSpPr>
          <p:grpSpPr>
            <a:xfrm>
              <a:off x="4599625" y="3527522"/>
              <a:ext cx="99886" cy="99882"/>
              <a:chOff x="4089558" y="1736121"/>
              <a:chExt cx="60579" cy="60578"/>
            </a:xfrm>
          </p:grpSpPr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EB130D62-21FE-FAB7-290E-A194BA8ADC46}"/>
                  </a:ext>
                </a:extLst>
              </p:cNvPr>
              <p:cNvSpPr/>
              <p:nvPr/>
            </p:nvSpPr>
            <p:spPr>
              <a:xfrm>
                <a:off x="4094226" y="1740788"/>
                <a:ext cx="51244" cy="51244"/>
              </a:xfrm>
              <a:custGeom>
                <a:avLst/>
                <a:gdLst>
                  <a:gd name="connsiteX0" fmla="*/ 51245 w 51244"/>
                  <a:gd name="connsiteY0" fmla="*/ 25622 h 51244"/>
                  <a:gd name="connsiteX1" fmla="*/ 25622 w 51244"/>
                  <a:gd name="connsiteY1" fmla="*/ 51244 h 51244"/>
                  <a:gd name="connsiteX2" fmla="*/ 0 w 51244"/>
                  <a:gd name="connsiteY2" fmla="*/ 25622 h 51244"/>
                  <a:gd name="connsiteX3" fmla="*/ 25622 w 51244"/>
                  <a:gd name="connsiteY3" fmla="*/ 0 h 51244"/>
                  <a:gd name="connsiteX4" fmla="*/ 51245 w 51244"/>
                  <a:gd name="connsiteY4" fmla="*/ 25622 h 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244" h="51244">
                    <a:moveTo>
                      <a:pt x="51245" y="25622"/>
                    </a:moveTo>
                    <a:cubicBezTo>
                      <a:pt x="51245" y="39773"/>
                      <a:pt x="39773" y="51244"/>
                      <a:pt x="25622" y="51244"/>
                    </a:cubicBezTo>
                    <a:cubicBezTo>
                      <a:pt x="11472" y="51244"/>
                      <a:pt x="0" y="39773"/>
                      <a:pt x="0" y="25622"/>
                    </a:cubicBezTo>
                    <a:cubicBezTo>
                      <a:pt x="0" y="11471"/>
                      <a:pt x="11472" y="0"/>
                      <a:pt x="25622" y="0"/>
                    </a:cubicBezTo>
                    <a:cubicBezTo>
                      <a:pt x="39773" y="0"/>
                      <a:pt x="51245" y="11471"/>
                      <a:pt x="51245" y="256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908D1CD1-D8A7-15D9-A2E0-44E79A68CAD3}"/>
                  </a:ext>
                </a:extLst>
              </p:cNvPr>
              <p:cNvSpPr/>
              <p:nvPr/>
            </p:nvSpPr>
            <p:spPr>
              <a:xfrm>
                <a:off x="4089558" y="1736121"/>
                <a:ext cx="60579" cy="60578"/>
              </a:xfrm>
              <a:custGeom>
                <a:avLst/>
                <a:gdLst>
                  <a:gd name="connsiteX0" fmla="*/ 30289 w 60579"/>
                  <a:gd name="connsiteY0" fmla="*/ 60579 h 60578"/>
                  <a:gd name="connsiteX1" fmla="*/ 0 w 60579"/>
                  <a:gd name="connsiteY1" fmla="*/ 30289 h 60578"/>
                  <a:gd name="connsiteX2" fmla="*/ 30289 w 60579"/>
                  <a:gd name="connsiteY2" fmla="*/ 0 h 60578"/>
                  <a:gd name="connsiteX3" fmla="*/ 60579 w 60579"/>
                  <a:gd name="connsiteY3" fmla="*/ 30289 h 60578"/>
                  <a:gd name="connsiteX4" fmla="*/ 30289 w 60579"/>
                  <a:gd name="connsiteY4" fmla="*/ 60579 h 60578"/>
                  <a:gd name="connsiteX5" fmla="*/ 30289 w 60579"/>
                  <a:gd name="connsiteY5" fmla="*/ 9334 h 60578"/>
                  <a:gd name="connsiteX6" fmla="*/ 9334 w 60579"/>
                  <a:gd name="connsiteY6" fmla="*/ 30289 h 60578"/>
                  <a:gd name="connsiteX7" fmla="*/ 30289 w 60579"/>
                  <a:gd name="connsiteY7" fmla="*/ 51244 h 60578"/>
                  <a:gd name="connsiteX8" fmla="*/ 51244 w 60579"/>
                  <a:gd name="connsiteY8" fmla="*/ 30289 h 60578"/>
                  <a:gd name="connsiteX9" fmla="*/ 30289 w 60579"/>
                  <a:gd name="connsiteY9" fmla="*/ 9334 h 60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579" h="60578">
                    <a:moveTo>
                      <a:pt x="30289" y="60579"/>
                    </a:moveTo>
                    <a:cubicBezTo>
                      <a:pt x="13621" y="60579"/>
                      <a:pt x="0" y="46958"/>
                      <a:pt x="0" y="30289"/>
                    </a:cubicBezTo>
                    <a:cubicBezTo>
                      <a:pt x="0" y="13621"/>
                      <a:pt x="13621" y="0"/>
                      <a:pt x="30289" y="0"/>
                    </a:cubicBezTo>
                    <a:cubicBezTo>
                      <a:pt x="46958" y="0"/>
                      <a:pt x="60579" y="13621"/>
                      <a:pt x="60579" y="30289"/>
                    </a:cubicBezTo>
                    <a:cubicBezTo>
                      <a:pt x="60579" y="47053"/>
                      <a:pt x="47053" y="60579"/>
                      <a:pt x="30289" y="60579"/>
                    </a:cubicBezTo>
                    <a:close/>
                    <a:moveTo>
                      <a:pt x="30289" y="9334"/>
                    </a:moveTo>
                    <a:cubicBezTo>
                      <a:pt x="18764" y="9334"/>
                      <a:pt x="9334" y="18764"/>
                      <a:pt x="9334" y="30289"/>
                    </a:cubicBezTo>
                    <a:cubicBezTo>
                      <a:pt x="9334" y="41815"/>
                      <a:pt x="18764" y="51244"/>
                      <a:pt x="30289" y="51244"/>
                    </a:cubicBezTo>
                    <a:cubicBezTo>
                      <a:pt x="41815" y="51244"/>
                      <a:pt x="51244" y="41815"/>
                      <a:pt x="51244" y="30289"/>
                    </a:cubicBezTo>
                    <a:cubicBezTo>
                      <a:pt x="51244" y="18764"/>
                      <a:pt x="41815" y="9334"/>
                      <a:pt x="30289" y="93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55" name="Graphic 6">
              <a:extLst>
                <a:ext uri="{FF2B5EF4-FFF2-40B4-BE49-F238E27FC236}">
                  <a16:creationId xmlns:a16="http://schemas.microsoft.com/office/drawing/2014/main" id="{1D420609-9127-034D-F23B-86432DF95359}"/>
                </a:ext>
              </a:extLst>
            </p:cNvPr>
            <p:cNvGrpSpPr/>
            <p:nvPr/>
          </p:nvGrpSpPr>
          <p:grpSpPr>
            <a:xfrm>
              <a:off x="9466664" y="2256979"/>
              <a:ext cx="121291" cy="187162"/>
              <a:chOff x="8879953" y="3258410"/>
              <a:chExt cx="121291" cy="187162"/>
            </a:xfrm>
          </p:grpSpPr>
          <p:grpSp>
            <p:nvGrpSpPr>
              <p:cNvPr id="256" name="Graphic 6">
                <a:extLst>
                  <a:ext uri="{FF2B5EF4-FFF2-40B4-BE49-F238E27FC236}">
                    <a16:creationId xmlns:a16="http://schemas.microsoft.com/office/drawing/2014/main" id="{F5512E25-E71E-2D77-D05E-E456257058DB}"/>
                  </a:ext>
                </a:extLst>
              </p:cNvPr>
              <p:cNvGrpSpPr/>
              <p:nvPr/>
            </p:nvGrpSpPr>
            <p:grpSpPr>
              <a:xfrm>
                <a:off x="8879953" y="3258410"/>
                <a:ext cx="121291" cy="187162"/>
                <a:chOff x="8879953" y="3258410"/>
                <a:chExt cx="121291" cy="187162"/>
              </a:xfrm>
            </p:grpSpPr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85B866C6-C6E8-9019-BB7F-EE84A8C59CE1}"/>
                    </a:ext>
                  </a:extLst>
                </p:cNvPr>
                <p:cNvSpPr/>
                <p:nvPr/>
              </p:nvSpPr>
              <p:spPr>
                <a:xfrm>
                  <a:off x="8884627" y="3263084"/>
                  <a:ext cx="112042" cy="177738"/>
                </a:xfrm>
                <a:custGeom>
                  <a:avLst/>
                  <a:gdLst>
                    <a:gd name="connsiteX0" fmla="*/ 89923 w 112042"/>
                    <a:gd name="connsiteY0" fmla="*/ 3038 h 177738"/>
                    <a:gd name="connsiteX1" fmla="*/ 45251 w 112042"/>
                    <a:gd name="connsiteY1" fmla="*/ 11896 h 177738"/>
                    <a:gd name="connsiteX2" fmla="*/ 1722 w 112042"/>
                    <a:gd name="connsiteY2" fmla="*/ 119624 h 177738"/>
                    <a:gd name="connsiteX3" fmla="*/ 5055 w 112042"/>
                    <a:gd name="connsiteY3" fmla="*/ 157343 h 177738"/>
                    <a:gd name="connsiteX4" fmla="*/ 38964 w 112042"/>
                    <a:gd name="connsiteY4" fmla="*/ 177631 h 177738"/>
                    <a:gd name="connsiteX5" fmla="*/ 70492 w 112042"/>
                    <a:gd name="connsiteY5" fmla="*/ 151247 h 177738"/>
                    <a:gd name="connsiteX6" fmla="*/ 108116 w 112042"/>
                    <a:gd name="connsiteY6" fmla="*/ 58283 h 177738"/>
                    <a:gd name="connsiteX7" fmla="*/ 89923 w 112042"/>
                    <a:gd name="connsiteY7" fmla="*/ 3038 h 177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2042" h="177738">
                      <a:moveTo>
                        <a:pt x="89923" y="3038"/>
                      </a:moveTo>
                      <a:cubicBezTo>
                        <a:pt x="73921" y="-3153"/>
                        <a:pt x="55538" y="276"/>
                        <a:pt x="45251" y="11896"/>
                      </a:cubicBezTo>
                      <a:cubicBezTo>
                        <a:pt x="34964" y="23612"/>
                        <a:pt x="6674" y="95811"/>
                        <a:pt x="1722" y="119624"/>
                      </a:cubicBezTo>
                      <a:cubicBezTo>
                        <a:pt x="-850" y="132006"/>
                        <a:pt x="-1136" y="145532"/>
                        <a:pt x="5055" y="157343"/>
                      </a:cubicBezTo>
                      <a:cubicBezTo>
                        <a:pt x="11247" y="169249"/>
                        <a:pt x="25153" y="178869"/>
                        <a:pt x="38964" y="177631"/>
                      </a:cubicBezTo>
                      <a:cubicBezTo>
                        <a:pt x="54109" y="176297"/>
                        <a:pt x="63729" y="163439"/>
                        <a:pt x="70492" y="151247"/>
                      </a:cubicBezTo>
                      <a:cubicBezTo>
                        <a:pt x="86780" y="121910"/>
                        <a:pt x="97448" y="90001"/>
                        <a:pt x="108116" y="58283"/>
                      </a:cubicBezTo>
                      <a:cubicBezTo>
                        <a:pt x="119546" y="24183"/>
                        <a:pt x="103734" y="8467"/>
                        <a:pt x="89923" y="30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FE2B55A6-5B81-752A-498C-C0DC5349B6CE}"/>
                    </a:ext>
                  </a:extLst>
                </p:cNvPr>
                <p:cNvSpPr/>
                <p:nvPr/>
              </p:nvSpPr>
              <p:spPr>
                <a:xfrm>
                  <a:off x="8879953" y="3258410"/>
                  <a:ext cx="121291" cy="187162"/>
                </a:xfrm>
                <a:custGeom>
                  <a:avLst/>
                  <a:gdLst>
                    <a:gd name="connsiteX0" fmla="*/ 41161 w 121291"/>
                    <a:gd name="connsiteY0" fmla="*/ 187162 h 187162"/>
                    <a:gd name="connsiteX1" fmla="*/ 5538 w 121291"/>
                    <a:gd name="connsiteY1" fmla="*/ 164302 h 187162"/>
                    <a:gd name="connsiteX2" fmla="*/ 1823 w 121291"/>
                    <a:gd name="connsiteY2" fmla="*/ 123440 h 187162"/>
                    <a:gd name="connsiteX3" fmla="*/ 46400 w 121291"/>
                    <a:gd name="connsiteY3" fmla="*/ 13522 h 187162"/>
                    <a:gd name="connsiteX4" fmla="*/ 96216 w 121291"/>
                    <a:gd name="connsiteY4" fmla="*/ 3330 h 187162"/>
                    <a:gd name="connsiteX5" fmla="*/ 96216 w 121291"/>
                    <a:gd name="connsiteY5" fmla="*/ 3330 h 187162"/>
                    <a:gd name="connsiteX6" fmla="*/ 117171 w 121291"/>
                    <a:gd name="connsiteY6" fmla="*/ 64480 h 187162"/>
                    <a:gd name="connsiteX7" fmla="*/ 116790 w 121291"/>
                    <a:gd name="connsiteY7" fmla="*/ 65719 h 187162"/>
                    <a:gd name="connsiteX8" fmla="*/ 79261 w 121291"/>
                    <a:gd name="connsiteY8" fmla="*/ 158302 h 187162"/>
                    <a:gd name="connsiteX9" fmla="*/ 44114 w 121291"/>
                    <a:gd name="connsiteY9" fmla="*/ 187067 h 187162"/>
                    <a:gd name="connsiteX10" fmla="*/ 41161 w 121291"/>
                    <a:gd name="connsiteY10" fmla="*/ 187162 h 187162"/>
                    <a:gd name="connsiteX11" fmla="*/ 78309 w 121291"/>
                    <a:gd name="connsiteY11" fmla="*/ 9331 h 187162"/>
                    <a:gd name="connsiteX12" fmla="*/ 53449 w 121291"/>
                    <a:gd name="connsiteY12" fmla="*/ 19713 h 187162"/>
                    <a:gd name="connsiteX13" fmla="*/ 11063 w 121291"/>
                    <a:gd name="connsiteY13" fmla="*/ 125345 h 187162"/>
                    <a:gd name="connsiteX14" fmla="*/ 13920 w 121291"/>
                    <a:gd name="connsiteY14" fmla="*/ 160016 h 187162"/>
                    <a:gd name="connsiteX15" fmla="*/ 43257 w 121291"/>
                    <a:gd name="connsiteY15" fmla="*/ 177733 h 187162"/>
                    <a:gd name="connsiteX16" fmla="*/ 71070 w 121291"/>
                    <a:gd name="connsiteY16" fmla="*/ 153730 h 187162"/>
                    <a:gd name="connsiteX17" fmla="*/ 107932 w 121291"/>
                    <a:gd name="connsiteY17" fmla="*/ 62671 h 187162"/>
                    <a:gd name="connsiteX18" fmla="*/ 108313 w 121291"/>
                    <a:gd name="connsiteY18" fmla="*/ 61432 h 187162"/>
                    <a:gd name="connsiteX19" fmla="*/ 92883 w 121291"/>
                    <a:gd name="connsiteY19" fmla="*/ 11998 h 187162"/>
                    <a:gd name="connsiteX20" fmla="*/ 78309 w 121291"/>
                    <a:gd name="connsiteY20" fmla="*/ 9331 h 18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1291" h="187162">
                      <a:moveTo>
                        <a:pt x="41161" y="187162"/>
                      </a:moveTo>
                      <a:cubicBezTo>
                        <a:pt x="25541" y="187162"/>
                        <a:pt x="11634" y="176018"/>
                        <a:pt x="5538" y="164302"/>
                      </a:cubicBezTo>
                      <a:cubicBezTo>
                        <a:pt x="-272" y="153158"/>
                        <a:pt x="-1511" y="139347"/>
                        <a:pt x="1823" y="123440"/>
                      </a:cubicBezTo>
                      <a:cubicBezTo>
                        <a:pt x="6585" y="100390"/>
                        <a:pt x="34780" y="26761"/>
                        <a:pt x="46400" y="13522"/>
                      </a:cubicBezTo>
                      <a:cubicBezTo>
                        <a:pt x="57830" y="568"/>
                        <a:pt x="78309" y="-3623"/>
                        <a:pt x="96216" y="3330"/>
                      </a:cubicBezTo>
                      <a:lnTo>
                        <a:pt x="96216" y="3330"/>
                      </a:lnTo>
                      <a:cubicBezTo>
                        <a:pt x="113932" y="10188"/>
                        <a:pt x="128791" y="29905"/>
                        <a:pt x="117171" y="64480"/>
                      </a:cubicBezTo>
                      <a:lnTo>
                        <a:pt x="116790" y="65719"/>
                      </a:lnTo>
                      <a:cubicBezTo>
                        <a:pt x="106313" y="96770"/>
                        <a:pt x="95549" y="128869"/>
                        <a:pt x="79261" y="158302"/>
                      </a:cubicBezTo>
                      <a:cubicBezTo>
                        <a:pt x="72880" y="169827"/>
                        <a:pt x="62212" y="185448"/>
                        <a:pt x="44114" y="187067"/>
                      </a:cubicBezTo>
                      <a:cubicBezTo>
                        <a:pt x="43162" y="187162"/>
                        <a:pt x="42114" y="187162"/>
                        <a:pt x="41161" y="187162"/>
                      </a:cubicBezTo>
                      <a:close/>
                      <a:moveTo>
                        <a:pt x="78309" y="9331"/>
                      </a:moveTo>
                      <a:cubicBezTo>
                        <a:pt x="68593" y="9331"/>
                        <a:pt x="59354" y="12950"/>
                        <a:pt x="53449" y="19713"/>
                      </a:cubicBezTo>
                      <a:cubicBezTo>
                        <a:pt x="43733" y="30762"/>
                        <a:pt x="15825" y="102104"/>
                        <a:pt x="11063" y="125345"/>
                      </a:cubicBezTo>
                      <a:cubicBezTo>
                        <a:pt x="8205" y="139347"/>
                        <a:pt x="9157" y="150682"/>
                        <a:pt x="13920" y="160016"/>
                      </a:cubicBezTo>
                      <a:cubicBezTo>
                        <a:pt x="18778" y="169446"/>
                        <a:pt x="30779" y="178876"/>
                        <a:pt x="43257" y="177733"/>
                      </a:cubicBezTo>
                      <a:cubicBezTo>
                        <a:pt x="53734" y="176780"/>
                        <a:pt x="62593" y="169160"/>
                        <a:pt x="71070" y="153730"/>
                      </a:cubicBezTo>
                      <a:cubicBezTo>
                        <a:pt x="86882" y="125059"/>
                        <a:pt x="97550" y="93341"/>
                        <a:pt x="107932" y="62671"/>
                      </a:cubicBezTo>
                      <a:lnTo>
                        <a:pt x="108313" y="61432"/>
                      </a:lnTo>
                      <a:cubicBezTo>
                        <a:pt x="119933" y="26761"/>
                        <a:pt x="101359" y="15331"/>
                        <a:pt x="92883" y="11998"/>
                      </a:cubicBezTo>
                      <a:cubicBezTo>
                        <a:pt x="88120" y="10283"/>
                        <a:pt x="83167" y="9331"/>
                        <a:pt x="78309" y="93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95FFC542-71A3-3F58-4EFE-DAD0393FABE3}"/>
                  </a:ext>
                </a:extLst>
              </p:cNvPr>
              <p:cNvSpPr/>
              <p:nvPr/>
            </p:nvSpPr>
            <p:spPr>
              <a:xfrm>
                <a:off x="8917739" y="3341613"/>
                <a:ext cx="45815" cy="17567"/>
              </a:xfrm>
              <a:custGeom>
                <a:avLst/>
                <a:gdLst>
                  <a:gd name="connsiteX0" fmla="*/ 44333 w 45815"/>
                  <a:gd name="connsiteY0" fmla="*/ 17568 h 17567"/>
                  <a:gd name="connsiteX1" fmla="*/ 43666 w 45815"/>
                  <a:gd name="connsiteY1" fmla="*/ 17472 h 17567"/>
                  <a:gd name="connsiteX2" fmla="*/ 1185 w 45815"/>
                  <a:gd name="connsiteY2" fmla="*/ 3090 h 17567"/>
                  <a:gd name="connsiteX3" fmla="*/ 42 w 45815"/>
                  <a:gd name="connsiteY3" fmla="*/ 1185 h 17567"/>
                  <a:gd name="connsiteX4" fmla="*/ 1947 w 45815"/>
                  <a:gd name="connsiteY4" fmla="*/ 42 h 17567"/>
                  <a:gd name="connsiteX5" fmla="*/ 44905 w 45815"/>
                  <a:gd name="connsiteY5" fmla="*/ 14520 h 17567"/>
                  <a:gd name="connsiteX6" fmla="*/ 45666 w 45815"/>
                  <a:gd name="connsiteY6" fmla="*/ 16615 h 17567"/>
                  <a:gd name="connsiteX7" fmla="*/ 44333 w 45815"/>
                  <a:gd name="connsiteY7" fmla="*/ 17568 h 1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815" h="17567">
                    <a:moveTo>
                      <a:pt x="44333" y="17568"/>
                    </a:moveTo>
                    <a:cubicBezTo>
                      <a:pt x="44143" y="17568"/>
                      <a:pt x="43952" y="17568"/>
                      <a:pt x="43666" y="17472"/>
                    </a:cubicBezTo>
                    <a:cubicBezTo>
                      <a:pt x="29950" y="11472"/>
                      <a:pt x="15663" y="6709"/>
                      <a:pt x="1185" y="3090"/>
                    </a:cubicBezTo>
                    <a:cubicBezTo>
                      <a:pt x="328" y="2899"/>
                      <a:pt x="-149" y="2042"/>
                      <a:pt x="42" y="1185"/>
                    </a:cubicBezTo>
                    <a:cubicBezTo>
                      <a:pt x="232" y="327"/>
                      <a:pt x="1089" y="-149"/>
                      <a:pt x="1947" y="42"/>
                    </a:cubicBezTo>
                    <a:cubicBezTo>
                      <a:pt x="16615" y="3661"/>
                      <a:pt x="31093" y="8519"/>
                      <a:pt x="44905" y="14520"/>
                    </a:cubicBezTo>
                    <a:cubicBezTo>
                      <a:pt x="45666" y="14901"/>
                      <a:pt x="46048" y="15758"/>
                      <a:pt x="45666" y="16615"/>
                    </a:cubicBezTo>
                    <a:cubicBezTo>
                      <a:pt x="45476" y="17282"/>
                      <a:pt x="44905" y="17568"/>
                      <a:pt x="44333" y="175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60" name="Graphic 6">
              <a:extLst>
                <a:ext uri="{FF2B5EF4-FFF2-40B4-BE49-F238E27FC236}">
                  <a16:creationId xmlns:a16="http://schemas.microsoft.com/office/drawing/2014/main" id="{325CAD18-8911-23F6-B08E-136551A85057}"/>
                </a:ext>
              </a:extLst>
            </p:cNvPr>
            <p:cNvGrpSpPr/>
            <p:nvPr/>
          </p:nvGrpSpPr>
          <p:grpSpPr>
            <a:xfrm>
              <a:off x="8238963" y="3433392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7153A60F-F64E-5C8B-013F-A646114BEDC5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F65AB096-7B17-43B9-6E6C-857EAD6AAABE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3A3B8C0D-8AC5-A2CC-FE5C-DBA8B446DBB9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6D6C7767-BD24-B9F4-4AFB-793EF8E6E102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65" name="Graphic 6">
              <a:extLst>
                <a:ext uri="{FF2B5EF4-FFF2-40B4-BE49-F238E27FC236}">
                  <a16:creationId xmlns:a16="http://schemas.microsoft.com/office/drawing/2014/main" id="{3D0ED435-2BF5-0CAA-C53E-A449F915640E}"/>
                </a:ext>
              </a:extLst>
            </p:cNvPr>
            <p:cNvGrpSpPr/>
            <p:nvPr/>
          </p:nvGrpSpPr>
          <p:grpSpPr>
            <a:xfrm>
              <a:off x="8742708" y="3594054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26751191-49C6-DEF9-8595-129B78A3592A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2B63E7D7-2728-E3CF-8422-86C2D3F22B6A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D54CB0BB-70F7-BD30-B590-0E9F664FDD86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4934A766-E145-44DF-C7F8-29506396E021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70" name="Graphic 6">
              <a:extLst>
                <a:ext uri="{FF2B5EF4-FFF2-40B4-BE49-F238E27FC236}">
                  <a16:creationId xmlns:a16="http://schemas.microsoft.com/office/drawing/2014/main" id="{C4B6C661-6DE7-24A5-DBF1-C6AA64F49CF3}"/>
                </a:ext>
              </a:extLst>
            </p:cNvPr>
            <p:cNvGrpSpPr/>
            <p:nvPr/>
          </p:nvGrpSpPr>
          <p:grpSpPr>
            <a:xfrm>
              <a:off x="-786500" y="2597430"/>
              <a:ext cx="2006710" cy="2547461"/>
              <a:chOff x="476361" y="2264853"/>
              <a:chExt cx="2006710" cy="2547461"/>
            </a:xfrm>
          </p:grpSpPr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E67CE7B6-61FF-C5B4-0B28-674620C325F4}"/>
                  </a:ext>
                </a:extLst>
              </p:cNvPr>
              <p:cNvSpPr/>
              <p:nvPr/>
            </p:nvSpPr>
            <p:spPr>
              <a:xfrm>
                <a:off x="476361" y="2264853"/>
                <a:ext cx="218598" cy="218598"/>
              </a:xfrm>
              <a:custGeom>
                <a:avLst/>
                <a:gdLst>
                  <a:gd name="connsiteX0" fmla="*/ 78867 w 218598"/>
                  <a:gd name="connsiteY0" fmla="*/ 76200 h 218598"/>
                  <a:gd name="connsiteX1" fmla="*/ 78105 w 218598"/>
                  <a:gd name="connsiteY1" fmla="*/ 0 h 218598"/>
                  <a:gd name="connsiteX2" fmla="*/ 143256 w 218598"/>
                  <a:gd name="connsiteY2" fmla="*/ 571 h 218598"/>
                  <a:gd name="connsiteX3" fmla="*/ 143828 w 218598"/>
                  <a:gd name="connsiteY3" fmla="*/ 78486 h 218598"/>
                  <a:gd name="connsiteX4" fmla="*/ 217837 w 218598"/>
                  <a:gd name="connsiteY4" fmla="*/ 81439 h 218598"/>
                  <a:gd name="connsiteX5" fmla="*/ 218599 w 218598"/>
                  <a:gd name="connsiteY5" fmla="*/ 142208 h 218598"/>
                  <a:gd name="connsiteX6" fmla="*/ 143828 w 218598"/>
                  <a:gd name="connsiteY6" fmla="*/ 140494 h 218598"/>
                  <a:gd name="connsiteX7" fmla="*/ 143828 w 218598"/>
                  <a:gd name="connsiteY7" fmla="*/ 217837 h 218598"/>
                  <a:gd name="connsiteX8" fmla="*/ 82677 w 218598"/>
                  <a:gd name="connsiteY8" fmla="*/ 218599 h 218598"/>
                  <a:gd name="connsiteX9" fmla="*/ 80391 w 218598"/>
                  <a:gd name="connsiteY9" fmla="*/ 142018 h 218598"/>
                  <a:gd name="connsiteX10" fmla="*/ 0 w 218598"/>
                  <a:gd name="connsiteY10" fmla="*/ 141256 h 218598"/>
                  <a:gd name="connsiteX11" fmla="*/ 0 w 218598"/>
                  <a:gd name="connsiteY11" fmla="*/ 77057 h 21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8598" h="218598">
                    <a:moveTo>
                      <a:pt x="78867" y="76200"/>
                    </a:moveTo>
                    <a:lnTo>
                      <a:pt x="78105" y="0"/>
                    </a:lnTo>
                    <a:lnTo>
                      <a:pt x="143256" y="571"/>
                    </a:lnTo>
                    <a:lnTo>
                      <a:pt x="143828" y="78486"/>
                    </a:lnTo>
                    <a:lnTo>
                      <a:pt x="217837" y="81439"/>
                    </a:lnTo>
                    <a:lnTo>
                      <a:pt x="218599" y="142208"/>
                    </a:lnTo>
                    <a:lnTo>
                      <a:pt x="143828" y="140494"/>
                    </a:lnTo>
                    <a:lnTo>
                      <a:pt x="143828" y="217837"/>
                    </a:lnTo>
                    <a:lnTo>
                      <a:pt x="82677" y="218599"/>
                    </a:lnTo>
                    <a:lnTo>
                      <a:pt x="80391" y="142018"/>
                    </a:lnTo>
                    <a:lnTo>
                      <a:pt x="0" y="141256"/>
                    </a:lnTo>
                    <a:lnTo>
                      <a:pt x="0" y="77057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E51D5651-C442-7B38-9640-2A278093A441}"/>
                  </a:ext>
                </a:extLst>
              </p:cNvPr>
              <p:cNvSpPr/>
              <p:nvPr/>
            </p:nvSpPr>
            <p:spPr>
              <a:xfrm>
                <a:off x="2255043" y="4584466"/>
                <a:ext cx="228028" cy="227848"/>
              </a:xfrm>
              <a:custGeom>
                <a:avLst/>
                <a:gdLst>
                  <a:gd name="connsiteX0" fmla="*/ 87249 w 228028"/>
                  <a:gd name="connsiteY0" fmla="*/ 227849 h 227848"/>
                  <a:gd name="connsiteX1" fmla="*/ 82582 w 228028"/>
                  <a:gd name="connsiteY1" fmla="*/ 223276 h 227848"/>
                  <a:gd name="connsiteX2" fmla="*/ 80486 w 228028"/>
                  <a:gd name="connsiteY2" fmla="*/ 151172 h 227848"/>
                  <a:gd name="connsiteX3" fmla="*/ 4667 w 228028"/>
                  <a:gd name="connsiteY3" fmla="*/ 150505 h 227848"/>
                  <a:gd name="connsiteX4" fmla="*/ 0 w 228028"/>
                  <a:gd name="connsiteY4" fmla="*/ 145838 h 227848"/>
                  <a:gd name="connsiteX5" fmla="*/ 0 w 228028"/>
                  <a:gd name="connsiteY5" fmla="*/ 81640 h 227848"/>
                  <a:gd name="connsiteX6" fmla="*/ 4667 w 228028"/>
                  <a:gd name="connsiteY6" fmla="*/ 76973 h 227848"/>
                  <a:gd name="connsiteX7" fmla="*/ 78867 w 228028"/>
                  <a:gd name="connsiteY7" fmla="*/ 76210 h 227848"/>
                  <a:gd name="connsiteX8" fmla="*/ 78200 w 228028"/>
                  <a:gd name="connsiteY8" fmla="*/ 4678 h 227848"/>
                  <a:gd name="connsiteX9" fmla="*/ 79534 w 228028"/>
                  <a:gd name="connsiteY9" fmla="*/ 1344 h 227848"/>
                  <a:gd name="connsiteX10" fmla="*/ 82868 w 228028"/>
                  <a:gd name="connsiteY10" fmla="*/ 10 h 227848"/>
                  <a:gd name="connsiteX11" fmla="*/ 148019 w 228028"/>
                  <a:gd name="connsiteY11" fmla="*/ 487 h 227848"/>
                  <a:gd name="connsiteX12" fmla="*/ 152686 w 228028"/>
                  <a:gd name="connsiteY12" fmla="*/ 5154 h 227848"/>
                  <a:gd name="connsiteX13" fmla="*/ 153162 w 228028"/>
                  <a:gd name="connsiteY13" fmla="*/ 78592 h 227848"/>
                  <a:gd name="connsiteX14" fmla="*/ 222790 w 228028"/>
                  <a:gd name="connsiteY14" fmla="*/ 81354 h 227848"/>
                  <a:gd name="connsiteX15" fmla="*/ 227267 w 228028"/>
                  <a:gd name="connsiteY15" fmla="*/ 86021 h 227848"/>
                  <a:gd name="connsiteX16" fmla="*/ 228028 w 228028"/>
                  <a:gd name="connsiteY16" fmla="*/ 146886 h 227848"/>
                  <a:gd name="connsiteX17" fmla="*/ 226600 w 228028"/>
                  <a:gd name="connsiteY17" fmla="*/ 150315 h 227848"/>
                  <a:gd name="connsiteX18" fmla="*/ 223171 w 228028"/>
                  <a:gd name="connsiteY18" fmla="*/ 151649 h 227848"/>
                  <a:gd name="connsiteX19" fmla="*/ 153162 w 228028"/>
                  <a:gd name="connsiteY19" fmla="*/ 150029 h 227848"/>
                  <a:gd name="connsiteX20" fmla="*/ 153162 w 228028"/>
                  <a:gd name="connsiteY20" fmla="*/ 222610 h 227848"/>
                  <a:gd name="connsiteX21" fmla="*/ 148495 w 228028"/>
                  <a:gd name="connsiteY21" fmla="*/ 227277 h 227848"/>
                  <a:gd name="connsiteX22" fmla="*/ 87249 w 228028"/>
                  <a:gd name="connsiteY22" fmla="*/ 227849 h 227848"/>
                  <a:gd name="connsiteX23" fmla="*/ 87249 w 228028"/>
                  <a:gd name="connsiteY23" fmla="*/ 227849 h 227848"/>
                  <a:gd name="connsiteX24" fmla="*/ 9334 w 228028"/>
                  <a:gd name="connsiteY24" fmla="*/ 141076 h 227848"/>
                  <a:gd name="connsiteX25" fmla="*/ 85058 w 228028"/>
                  <a:gd name="connsiteY25" fmla="*/ 141742 h 227848"/>
                  <a:gd name="connsiteX26" fmla="*/ 89726 w 228028"/>
                  <a:gd name="connsiteY26" fmla="*/ 146315 h 227848"/>
                  <a:gd name="connsiteX27" fmla="*/ 91821 w 228028"/>
                  <a:gd name="connsiteY27" fmla="*/ 218324 h 227848"/>
                  <a:gd name="connsiteX28" fmla="*/ 143732 w 228028"/>
                  <a:gd name="connsiteY28" fmla="*/ 217657 h 227848"/>
                  <a:gd name="connsiteX29" fmla="*/ 143732 w 228028"/>
                  <a:gd name="connsiteY29" fmla="*/ 144886 h 227848"/>
                  <a:gd name="connsiteX30" fmla="*/ 145161 w 228028"/>
                  <a:gd name="connsiteY30" fmla="*/ 141552 h 227848"/>
                  <a:gd name="connsiteX31" fmla="*/ 148590 w 228028"/>
                  <a:gd name="connsiteY31" fmla="*/ 140218 h 227848"/>
                  <a:gd name="connsiteX32" fmla="*/ 218599 w 228028"/>
                  <a:gd name="connsiteY32" fmla="*/ 141838 h 227848"/>
                  <a:gd name="connsiteX33" fmla="*/ 217932 w 228028"/>
                  <a:gd name="connsiteY33" fmla="*/ 90307 h 227848"/>
                  <a:gd name="connsiteX34" fmla="*/ 148304 w 228028"/>
                  <a:gd name="connsiteY34" fmla="*/ 87545 h 227848"/>
                  <a:gd name="connsiteX35" fmla="*/ 143828 w 228028"/>
                  <a:gd name="connsiteY35" fmla="*/ 82878 h 227848"/>
                  <a:gd name="connsiteX36" fmla="*/ 143351 w 228028"/>
                  <a:gd name="connsiteY36" fmla="*/ 9535 h 227848"/>
                  <a:gd name="connsiteX37" fmla="*/ 87630 w 228028"/>
                  <a:gd name="connsiteY37" fmla="*/ 9059 h 227848"/>
                  <a:gd name="connsiteX38" fmla="*/ 88297 w 228028"/>
                  <a:gd name="connsiteY38" fmla="*/ 80497 h 227848"/>
                  <a:gd name="connsiteX39" fmla="*/ 83630 w 228028"/>
                  <a:gd name="connsiteY39" fmla="*/ 85259 h 227848"/>
                  <a:gd name="connsiteX40" fmla="*/ 9430 w 228028"/>
                  <a:gd name="connsiteY40" fmla="*/ 86021 h 227848"/>
                  <a:gd name="connsiteX41" fmla="*/ 9430 w 228028"/>
                  <a:gd name="connsiteY41" fmla="*/ 141076 h 227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28028" h="227848">
                    <a:moveTo>
                      <a:pt x="87249" y="227849"/>
                    </a:moveTo>
                    <a:cubicBezTo>
                      <a:pt x="84677" y="227849"/>
                      <a:pt x="82677" y="225848"/>
                      <a:pt x="82582" y="223276"/>
                    </a:cubicBezTo>
                    <a:lnTo>
                      <a:pt x="80486" y="151172"/>
                    </a:lnTo>
                    <a:lnTo>
                      <a:pt x="4667" y="150505"/>
                    </a:lnTo>
                    <a:cubicBezTo>
                      <a:pt x="2096" y="150505"/>
                      <a:pt x="0" y="148410"/>
                      <a:pt x="0" y="145838"/>
                    </a:cubicBezTo>
                    <a:lnTo>
                      <a:pt x="0" y="81640"/>
                    </a:lnTo>
                    <a:cubicBezTo>
                      <a:pt x="0" y="79068"/>
                      <a:pt x="2096" y="76973"/>
                      <a:pt x="4667" y="76973"/>
                    </a:cubicBezTo>
                    <a:lnTo>
                      <a:pt x="78867" y="76210"/>
                    </a:lnTo>
                    <a:lnTo>
                      <a:pt x="78200" y="4678"/>
                    </a:lnTo>
                    <a:cubicBezTo>
                      <a:pt x="78200" y="3440"/>
                      <a:pt x="78677" y="2201"/>
                      <a:pt x="79534" y="1344"/>
                    </a:cubicBezTo>
                    <a:cubicBezTo>
                      <a:pt x="80391" y="487"/>
                      <a:pt x="81725" y="-85"/>
                      <a:pt x="82868" y="10"/>
                    </a:cubicBezTo>
                    <a:lnTo>
                      <a:pt x="148019" y="487"/>
                    </a:lnTo>
                    <a:cubicBezTo>
                      <a:pt x="150590" y="487"/>
                      <a:pt x="152686" y="2582"/>
                      <a:pt x="152686" y="5154"/>
                    </a:cubicBezTo>
                    <a:lnTo>
                      <a:pt x="153162" y="78592"/>
                    </a:lnTo>
                    <a:lnTo>
                      <a:pt x="222790" y="81354"/>
                    </a:lnTo>
                    <a:cubicBezTo>
                      <a:pt x="225266" y="81449"/>
                      <a:pt x="227267" y="83449"/>
                      <a:pt x="227267" y="86021"/>
                    </a:cubicBezTo>
                    <a:lnTo>
                      <a:pt x="228028" y="146886"/>
                    </a:lnTo>
                    <a:cubicBezTo>
                      <a:pt x="228028" y="148124"/>
                      <a:pt x="227552" y="149362"/>
                      <a:pt x="226600" y="150315"/>
                    </a:cubicBezTo>
                    <a:cubicBezTo>
                      <a:pt x="225743" y="151172"/>
                      <a:pt x="224409" y="151649"/>
                      <a:pt x="223171" y="151649"/>
                    </a:cubicBezTo>
                    <a:lnTo>
                      <a:pt x="153162" y="150029"/>
                    </a:lnTo>
                    <a:lnTo>
                      <a:pt x="153162" y="222610"/>
                    </a:lnTo>
                    <a:cubicBezTo>
                      <a:pt x="153162" y="225182"/>
                      <a:pt x="151067" y="227277"/>
                      <a:pt x="148495" y="227277"/>
                    </a:cubicBezTo>
                    <a:lnTo>
                      <a:pt x="87249" y="227849"/>
                    </a:lnTo>
                    <a:cubicBezTo>
                      <a:pt x="87249" y="227849"/>
                      <a:pt x="87249" y="227849"/>
                      <a:pt x="87249" y="227849"/>
                    </a:cubicBezTo>
                    <a:close/>
                    <a:moveTo>
                      <a:pt x="9334" y="141076"/>
                    </a:moveTo>
                    <a:lnTo>
                      <a:pt x="85058" y="141742"/>
                    </a:lnTo>
                    <a:cubicBezTo>
                      <a:pt x="87535" y="141742"/>
                      <a:pt x="89630" y="143743"/>
                      <a:pt x="89726" y="146315"/>
                    </a:cubicBezTo>
                    <a:lnTo>
                      <a:pt x="91821" y="218324"/>
                    </a:lnTo>
                    <a:lnTo>
                      <a:pt x="143732" y="217657"/>
                    </a:lnTo>
                    <a:lnTo>
                      <a:pt x="143732" y="144886"/>
                    </a:lnTo>
                    <a:cubicBezTo>
                      <a:pt x="143732" y="143648"/>
                      <a:pt x="144209" y="142409"/>
                      <a:pt x="145161" y="141552"/>
                    </a:cubicBezTo>
                    <a:cubicBezTo>
                      <a:pt x="146018" y="140695"/>
                      <a:pt x="147256" y="140218"/>
                      <a:pt x="148590" y="140218"/>
                    </a:cubicBezTo>
                    <a:lnTo>
                      <a:pt x="218599" y="141838"/>
                    </a:lnTo>
                    <a:lnTo>
                      <a:pt x="217932" y="90307"/>
                    </a:lnTo>
                    <a:lnTo>
                      <a:pt x="148304" y="87545"/>
                    </a:lnTo>
                    <a:cubicBezTo>
                      <a:pt x="145828" y="87450"/>
                      <a:pt x="143828" y="85354"/>
                      <a:pt x="143828" y="82878"/>
                    </a:cubicBezTo>
                    <a:lnTo>
                      <a:pt x="143351" y="9535"/>
                    </a:lnTo>
                    <a:lnTo>
                      <a:pt x="87630" y="9059"/>
                    </a:lnTo>
                    <a:lnTo>
                      <a:pt x="88297" y="80497"/>
                    </a:lnTo>
                    <a:cubicBezTo>
                      <a:pt x="88297" y="83068"/>
                      <a:pt x="86201" y="85164"/>
                      <a:pt x="83630" y="85259"/>
                    </a:cubicBezTo>
                    <a:lnTo>
                      <a:pt x="9430" y="86021"/>
                    </a:lnTo>
                    <a:lnTo>
                      <a:pt x="9430" y="14107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9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Oval 196">
            <a:extLst>
              <a:ext uri="{FF2B5EF4-FFF2-40B4-BE49-F238E27FC236}">
                <a16:creationId xmlns:a16="http://schemas.microsoft.com/office/drawing/2014/main" id="{957EFE9D-2B39-776E-EB29-95072FA62B73}"/>
              </a:ext>
            </a:extLst>
          </p:cNvPr>
          <p:cNvSpPr/>
          <p:nvPr/>
        </p:nvSpPr>
        <p:spPr>
          <a:xfrm>
            <a:off x="8164198" y="256170"/>
            <a:ext cx="3449676" cy="3449676"/>
          </a:xfrm>
          <a:prstGeom prst="ellipse">
            <a:avLst/>
          </a:prstGeom>
          <a:solidFill>
            <a:schemeClr val="accent4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54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3E79B9-EE59-DB04-3737-358BFBB38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5289D-FB18-2262-A6C6-819FBCBB3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42CD29-1C43-3930-684A-CD6295D407A7}"/>
              </a:ext>
            </a:extLst>
          </p:cNvPr>
          <p:cNvGrpSpPr/>
          <p:nvPr/>
        </p:nvGrpSpPr>
        <p:grpSpPr>
          <a:xfrm>
            <a:off x="779708" y="1820684"/>
            <a:ext cx="5254193" cy="3169355"/>
            <a:chOff x="6134243" y="1781024"/>
            <a:chExt cx="5254193" cy="316935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2C305DA-145B-142F-D176-3F676E54E06D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5879043" y="2122770"/>
              <a:chExt cx="5254193" cy="3169355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BD2D8F3-5934-5179-1543-FE0D8D77A3CB}"/>
                  </a:ext>
                </a:extLst>
              </p:cNvPr>
              <p:cNvSpPr/>
              <p:nvPr/>
            </p:nvSpPr>
            <p:spPr>
              <a:xfrm>
                <a:off x="5879043" y="2187097"/>
                <a:ext cx="1266354" cy="1266354"/>
              </a:xfrm>
              <a:prstGeom prst="ellipse">
                <a:avLst/>
              </a:pr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CA" sz="40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415D409-2BA4-EFDA-7B21-EF404D205ED3}"/>
                  </a:ext>
                </a:extLst>
              </p:cNvPr>
              <p:cNvGrpSpPr/>
              <p:nvPr/>
            </p:nvGrpSpPr>
            <p:grpSpPr>
              <a:xfrm>
                <a:off x="7364029" y="2122770"/>
                <a:ext cx="3769207" cy="3169355"/>
                <a:chOff x="8702424" y="2772527"/>
                <a:chExt cx="3769207" cy="3169355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B955D93-FD78-5C2A-213B-10CB3AA871CE}"/>
                    </a:ext>
                  </a:extLst>
                </p:cNvPr>
                <p:cNvSpPr txBox="1"/>
                <p:nvPr/>
              </p:nvSpPr>
              <p:spPr>
                <a:xfrm>
                  <a:off x="8702424" y="2772527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DEC28DA-555B-3C3A-63B3-C6A411ABBF66}"/>
                    </a:ext>
                  </a:extLst>
                </p:cNvPr>
                <p:cNvSpPr txBox="1"/>
                <p:nvPr/>
              </p:nvSpPr>
              <p:spPr>
                <a:xfrm>
                  <a:off x="8702425" y="3113479"/>
                  <a:ext cx="3769206" cy="28284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Ut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nisi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aliquip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ea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commodo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consequat</a:t>
                  </a:r>
                  <a:r>
                    <a: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</p:grpSp>
        </p:grpSp>
        <p:sp>
          <p:nvSpPr>
            <p:cNvPr id="26" name="Google Shape;518;p30">
              <a:extLst>
                <a:ext uri="{FF2B5EF4-FFF2-40B4-BE49-F238E27FC236}">
                  <a16:creationId xmlns:a16="http://schemas.microsoft.com/office/drawing/2014/main" id="{2A115E93-89BB-BA2D-0364-9EDFC018F0FF}"/>
                </a:ext>
              </a:extLst>
            </p:cNvPr>
            <p:cNvSpPr/>
            <p:nvPr/>
          </p:nvSpPr>
          <p:spPr>
            <a:xfrm rot="10800000">
              <a:off x="6964341" y="2858576"/>
              <a:ext cx="478828" cy="47883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" name="Title 79">
            <a:extLst>
              <a:ext uri="{FF2B5EF4-FFF2-40B4-BE49-F238E27FC236}">
                <a16:creationId xmlns:a16="http://schemas.microsoft.com/office/drawing/2014/main" id="{A0D78E6D-0F90-C2CA-2968-1AAF1FDD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 to the Clinic</a:t>
            </a:r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4B356FC3-B036-EABF-3203-5188A6AAD7A5}"/>
              </a:ext>
            </a:extLst>
          </p:cNvPr>
          <p:cNvGrpSpPr/>
          <p:nvPr/>
        </p:nvGrpSpPr>
        <p:grpSpPr>
          <a:xfrm>
            <a:off x="6623101" y="1067075"/>
            <a:ext cx="3310885" cy="5790925"/>
            <a:chOff x="2253085" y="820640"/>
            <a:chExt cx="2982538" cy="521662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5280986-B349-12D6-44B7-FFCC0EA40553}"/>
                </a:ext>
              </a:extLst>
            </p:cNvPr>
            <p:cNvSpPr/>
            <p:nvPr/>
          </p:nvSpPr>
          <p:spPr>
            <a:xfrm>
              <a:off x="2759903" y="4612874"/>
              <a:ext cx="879104" cy="1418956"/>
            </a:xfrm>
            <a:custGeom>
              <a:avLst/>
              <a:gdLst>
                <a:gd name="connsiteX0" fmla="*/ 667433 w 879104"/>
                <a:gd name="connsiteY0" fmla="*/ 1418957 h 1418956"/>
                <a:gd name="connsiteX1" fmla="*/ 20045 w 879104"/>
                <a:gd name="connsiteY1" fmla="*/ 1418957 h 1418956"/>
                <a:gd name="connsiteX2" fmla="*/ 201 w 879104"/>
                <a:gd name="connsiteY2" fmla="*/ 449211 h 1418956"/>
                <a:gd name="connsiteX3" fmla="*/ 22 w 879104"/>
                <a:gd name="connsiteY3" fmla="*/ 432931 h 1418956"/>
                <a:gd name="connsiteX4" fmla="*/ 11519 w 879104"/>
                <a:gd name="connsiteY4" fmla="*/ 338194 h 1418956"/>
                <a:gd name="connsiteX5" fmla="*/ 66270 w 879104"/>
                <a:gd name="connsiteY5" fmla="*/ 208817 h 1418956"/>
                <a:gd name="connsiteX6" fmla="*/ 181476 w 879104"/>
                <a:gd name="connsiteY6" fmla="*/ 85620 h 1418956"/>
                <a:gd name="connsiteX7" fmla="*/ 203757 w 879104"/>
                <a:gd name="connsiteY7" fmla="*/ 70261 h 1418956"/>
                <a:gd name="connsiteX8" fmla="*/ 285661 w 879104"/>
                <a:gd name="connsiteY8" fmla="*/ 28611 h 1418956"/>
                <a:gd name="connsiteX9" fmla="*/ 294335 w 879104"/>
                <a:gd name="connsiteY9" fmla="*/ 25432 h 1418956"/>
                <a:gd name="connsiteX10" fmla="*/ 531580 w 879104"/>
                <a:gd name="connsiteY10" fmla="*/ 10519 h 1418956"/>
                <a:gd name="connsiteX11" fmla="*/ 875119 w 879104"/>
                <a:gd name="connsiteY11" fmla="*/ 381092 h 1418956"/>
                <a:gd name="connsiteX12" fmla="*/ 878357 w 879104"/>
                <a:gd name="connsiteY12" fmla="*/ 414513 h 1418956"/>
                <a:gd name="connsiteX13" fmla="*/ 877526 w 879104"/>
                <a:gd name="connsiteY13" fmla="*/ 476869 h 1418956"/>
                <a:gd name="connsiteX14" fmla="*/ 869267 w 879104"/>
                <a:gd name="connsiteY14" fmla="*/ 532244 h 1418956"/>
                <a:gd name="connsiteX15" fmla="*/ 843362 w 879104"/>
                <a:gd name="connsiteY15" fmla="*/ 646083 h 1418956"/>
                <a:gd name="connsiteX16" fmla="*/ 667433 w 879104"/>
                <a:gd name="connsiteY16" fmla="*/ 1418957 h 141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04" h="1418956">
                  <a:moveTo>
                    <a:pt x="667433" y="1418957"/>
                  </a:moveTo>
                  <a:lnTo>
                    <a:pt x="20045" y="1418957"/>
                  </a:lnTo>
                  <a:lnTo>
                    <a:pt x="201" y="449211"/>
                  </a:lnTo>
                  <a:cubicBezTo>
                    <a:pt x="22" y="443775"/>
                    <a:pt x="-37" y="438338"/>
                    <a:pt x="22" y="432931"/>
                  </a:cubicBezTo>
                  <a:cubicBezTo>
                    <a:pt x="230" y="400372"/>
                    <a:pt x="4211" y="368674"/>
                    <a:pt x="11519" y="338194"/>
                  </a:cubicBezTo>
                  <a:cubicBezTo>
                    <a:pt x="22600" y="291820"/>
                    <a:pt x="41405" y="248239"/>
                    <a:pt x="66270" y="208817"/>
                  </a:cubicBezTo>
                  <a:cubicBezTo>
                    <a:pt x="96572" y="160869"/>
                    <a:pt x="135905" y="119011"/>
                    <a:pt x="181476" y="85620"/>
                  </a:cubicBezTo>
                  <a:cubicBezTo>
                    <a:pt x="188755" y="80273"/>
                    <a:pt x="196182" y="75163"/>
                    <a:pt x="203757" y="70261"/>
                  </a:cubicBezTo>
                  <a:cubicBezTo>
                    <a:pt x="229514" y="53684"/>
                    <a:pt x="256963" y="39662"/>
                    <a:pt x="285661" y="28611"/>
                  </a:cubicBezTo>
                  <a:cubicBezTo>
                    <a:pt x="288543" y="27542"/>
                    <a:pt x="291424" y="26442"/>
                    <a:pt x="294335" y="25432"/>
                  </a:cubicBezTo>
                  <a:cubicBezTo>
                    <a:pt x="368010" y="-1156"/>
                    <a:pt x="449558" y="-8197"/>
                    <a:pt x="531580" y="10519"/>
                  </a:cubicBezTo>
                  <a:cubicBezTo>
                    <a:pt x="717728" y="50387"/>
                    <a:pt x="850907" y="202697"/>
                    <a:pt x="875119" y="381092"/>
                  </a:cubicBezTo>
                  <a:cubicBezTo>
                    <a:pt x="876634" y="392143"/>
                    <a:pt x="877704" y="403283"/>
                    <a:pt x="878357" y="414513"/>
                  </a:cubicBezTo>
                  <a:cubicBezTo>
                    <a:pt x="879575" y="435070"/>
                    <a:pt x="879308" y="455895"/>
                    <a:pt x="877526" y="476869"/>
                  </a:cubicBezTo>
                  <a:cubicBezTo>
                    <a:pt x="875981" y="495258"/>
                    <a:pt x="873247" y="513736"/>
                    <a:pt x="869267" y="532244"/>
                  </a:cubicBezTo>
                  <a:lnTo>
                    <a:pt x="843362" y="646083"/>
                  </a:lnTo>
                  <a:lnTo>
                    <a:pt x="667433" y="1418957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A51610-78A0-C7BE-5377-D90AA625C8F8}"/>
                </a:ext>
              </a:extLst>
            </p:cNvPr>
            <p:cNvSpPr/>
            <p:nvPr/>
          </p:nvSpPr>
          <p:spPr>
            <a:xfrm>
              <a:off x="2613615" y="5022010"/>
              <a:ext cx="1280397" cy="1009820"/>
            </a:xfrm>
            <a:custGeom>
              <a:avLst/>
              <a:gdLst>
                <a:gd name="connsiteX0" fmla="*/ 1280398 w 1280397"/>
                <a:gd name="connsiteY0" fmla="*/ 0 h 1009820"/>
                <a:gd name="connsiteX1" fmla="*/ 1267207 w 1280397"/>
                <a:gd name="connsiteY1" fmla="*/ 63099 h 1009820"/>
                <a:gd name="connsiteX2" fmla="*/ 1256602 w 1280397"/>
                <a:gd name="connsiteY2" fmla="*/ 114285 h 1009820"/>
                <a:gd name="connsiteX3" fmla="*/ 1122502 w 1280397"/>
                <a:gd name="connsiteY3" fmla="*/ 776290 h 1009820"/>
                <a:gd name="connsiteX4" fmla="*/ 1112015 w 1280397"/>
                <a:gd name="connsiteY4" fmla="*/ 829021 h 1009820"/>
                <a:gd name="connsiteX5" fmla="*/ 1071197 w 1280397"/>
                <a:gd name="connsiteY5" fmla="*/ 1009821 h 1009820"/>
                <a:gd name="connsiteX6" fmla="*/ 0 w 1280397"/>
                <a:gd name="connsiteY6" fmla="*/ 1009821 h 1009820"/>
                <a:gd name="connsiteX7" fmla="*/ 56920 w 1280397"/>
                <a:gd name="connsiteY7" fmla="*/ 25667 h 1009820"/>
                <a:gd name="connsiteX8" fmla="*/ 146310 w 1280397"/>
                <a:gd name="connsiteY8" fmla="*/ 23796 h 1009820"/>
                <a:gd name="connsiteX9" fmla="*/ 230056 w 1280397"/>
                <a:gd name="connsiteY9" fmla="*/ 22043 h 1009820"/>
                <a:gd name="connsiteX10" fmla="*/ 476748 w 1280397"/>
                <a:gd name="connsiteY10" fmla="*/ 16844 h 1009820"/>
                <a:gd name="connsiteX11" fmla="*/ 476807 w 1280397"/>
                <a:gd name="connsiteY11" fmla="*/ 16844 h 1009820"/>
                <a:gd name="connsiteX12" fmla="*/ 744532 w 1280397"/>
                <a:gd name="connsiteY12" fmla="*/ 11230 h 1009820"/>
                <a:gd name="connsiteX13" fmla="*/ 975419 w 1280397"/>
                <a:gd name="connsiteY13" fmla="*/ 6387 h 1009820"/>
                <a:gd name="connsiteX14" fmla="*/ 1024645 w 1280397"/>
                <a:gd name="connsiteY14" fmla="*/ 5377 h 1009820"/>
                <a:gd name="connsiteX15" fmla="*/ 1129632 w 1280397"/>
                <a:gd name="connsiteY15" fmla="*/ 3149 h 1009820"/>
                <a:gd name="connsiteX16" fmla="*/ 1255681 w 1280397"/>
                <a:gd name="connsiteY16" fmla="*/ 505 h 1009820"/>
                <a:gd name="connsiteX17" fmla="*/ 1280398 w 1280397"/>
                <a:gd name="connsiteY17" fmla="*/ 0 h 100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80397" h="1009820">
                  <a:moveTo>
                    <a:pt x="1280398" y="0"/>
                  </a:moveTo>
                  <a:cubicBezTo>
                    <a:pt x="1280398" y="0"/>
                    <a:pt x="1275793" y="21865"/>
                    <a:pt x="1267207" y="63099"/>
                  </a:cubicBezTo>
                  <a:cubicBezTo>
                    <a:pt x="1264177" y="77745"/>
                    <a:pt x="1260612" y="94857"/>
                    <a:pt x="1256602" y="114285"/>
                  </a:cubicBezTo>
                  <a:cubicBezTo>
                    <a:pt x="1229925" y="243098"/>
                    <a:pt x="1182481" y="474519"/>
                    <a:pt x="1122502" y="776290"/>
                  </a:cubicBezTo>
                  <a:cubicBezTo>
                    <a:pt x="1119026" y="793639"/>
                    <a:pt x="1115550" y="811226"/>
                    <a:pt x="1112015" y="829021"/>
                  </a:cubicBezTo>
                  <a:cubicBezTo>
                    <a:pt x="1100637" y="886475"/>
                    <a:pt x="1086674" y="947554"/>
                    <a:pt x="1071197" y="1009821"/>
                  </a:cubicBezTo>
                  <a:lnTo>
                    <a:pt x="0" y="1009821"/>
                  </a:lnTo>
                  <a:cubicBezTo>
                    <a:pt x="20082" y="529924"/>
                    <a:pt x="56920" y="25667"/>
                    <a:pt x="56920" y="25667"/>
                  </a:cubicBezTo>
                  <a:lnTo>
                    <a:pt x="146310" y="23796"/>
                  </a:lnTo>
                  <a:lnTo>
                    <a:pt x="230056" y="22043"/>
                  </a:lnTo>
                  <a:lnTo>
                    <a:pt x="476748" y="16844"/>
                  </a:lnTo>
                  <a:cubicBezTo>
                    <a:pt x="476777" y="16844"/>
                    <a:pt x="476777" y="16844"/>
                    <a:pt x="476807" y="16844"/>
                  </a:cubicBezTo>
                  <a:lnTo>
                    <a:pt x="744532" y="11230"/>
                  </a:lnTo>
                  <a:lnTo>
                    <a:pt x="975419" y="6387"/>
                  </a:lnTo>
                  <a:lnTo>
                    <a:pt x="1024645" y="5377"/>
                  </a:lnTo>
                  <a:lnTo>
                    <a:pt x="1129632" y="3149"/>
                  </a:lnTo>
                  <a:lnTo>
                    <a:pt x="1255681" y="505"/>
                  </a:lnTo>
                  <a:lnTo>
                    <a:pt x="1280398" y="0"/>
                  </a:lnTo>
                  <a:close/>
                </a:path>
              </a:pathLst>
            </a:custGeom>
            <a:solidFill>
              <a:srgbClr val="26365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387856-9233-5CAF-39C0-8E85D8D627EF}"/>
                </a:ext>
              </a:extLst>
            </p:cNvPr>
            <p:cNvSpPr/>
            <p:nvPr/>
          </p:nvSpPr>
          <p:spPr>
            <a:xfrm>
              <a:off x="3562416" y="1869320"/>
              <a:ext cx="382099" cy="598994"/>
            </a:xfrm>
            <a:custGeom>
              <a:avLst/>
              <a:gdLst>
                <a:gd name="connsiteX0" fmla="*/ 0 w 382099"/>
                <a:gd name="connsiteY0" fmla="*/ 0 h 598994"/>
                <a:gd name="connsiteX1" fmla="*/ 382099 w 382099"/>
                <a:gd name="connsiteY1" fmla="*/ 0 h 598994"/>
                <a:gd name="connsiteX2" fmla="*/ 382099 w 382099"/>
                <a:gd name="connsiteY2" fmla="*/ 598994 h 598994"/>
                <a:gd name="connsiteX3" fmla="*/ 0 w 382099"/>
                <a:gd name="connsiteY3" fmla="*/ 598994 h 59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2099" h="598994">
                  <a:moveTo>
                    <a:pt x="0" y="0"/>
                  </a:moveTo>
                  <a:lnTo>
                    <a:pt x="382099" y="0"/>
                  </a:lnTo>
                  <a:lnTo>
                    <a:pt x="382099" y="598994"/>
                  </a:lnTo>
                  <a:lnTo>
                    <a:pt x="0" y="598994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3C2B1A-7F62-F9A4-8491-51053C06738F}"/>
                </a:ext>
              </a:extLst>
            </p:cNvPr>
            <p:cNvSpPr/>
            <p:nvPr/>
          </p:nvSpPr>
          <p:spPr>
            <a:xfrm>
              <a:off x="3562387" y="2117646"/>
              <a:ext cx="310860" cy="117411"/>
            </a:xfrm>
            <a:custGeom>
              <a:avLst/>
              <a:gdLst>
                <a:gd name="connsiteX0" fmla="*/ 310860 w 310860"/>
                <a:gd name="connsiteY0" fmla="*/ 51156 h 117411"/>
                <a:gd name="connsiteX1" fmla="*/ 0 w 310860"/>
                <a:gd name="connsiteY1" fmla="*/ 116008 h 117411"/>
                <a:gd name="connsiteX2" fmla="*/ 0 w 310860"/>
                <a:gd name="connsiteY2" fmla="*/ 0 h 117411"/>
                <a:gd name="connsiteX3" fmla="*/ 310860 w 310860"/>
                <a:gd name="connsiteY3" fmla="*/ 51156 h 11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860" h="117411">
                  <a:moveTo>
                    <a:pt x="310860" y="51156"/>
                  </a:moveTo>
                  <a:cubicBezTo>
                    <a:pt x="150023" y="132674"/>
                    <a:pt x="0" y="116008"/>
                    <a:pt x="0" y="116008"/>
                  </a:cubicBezTo>
                  <a:lnTo>
                    <a:pt x="0" y="0"/>
                  </a:lnTo>
                  <a:lnTo>
                    <a:pt x="310860" y="51156"/>
                  </a:lnTo>
                  <a:close/>
                </a:path>
              </a:pathLst>
            </a:custGeom>
            <a:solidFill>
              <a:srgbClr val="D1836B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E82956D-DAB1-416E-52DE-D579E940ED0C}"/>
                </a:ext>
              </a:extLst>
            </p:cNvPr>
            <p:cNvSpPr/>
            <p:nvPr/>
          </p:nvSpPr>
          <p:spPr>
            <a:xfrm>
              <a:off x="3102780" y="2308220"/>
              <a:ext cx="1301282" cy="2256559"/>
            </a:xfrm>
            <a:custGeom>
              <a:avLst/>
              <a:gdLst>
                <a:gd name="connsiteX0" fmla="*/ 662242 w 1301282"/>
                <a:gd name="connsiteY0" fmla="*/ 2256560 h 2256559"/>
                <a:gd name="connsiteX1" fmla="*/ 639041 w 1301282"/>
                <a:gd name="connsiteY1" fmla="*/ 2256560 h 2256559"/>
                <a:gd name="connsiteX2" fmla="*/ 0 w 1301282"/>
                <a:gd name="connsiteY2" fmla="*/ 1617519 h 2256559"/>
                <a:gd name="connsiteX3" fmla="*/ 0 w 1301282"/>
                <a:gd name="connsiteY3" fmla="*/ 639040 h 2256559"/>
                <a:gd name="connsiteX4" fmla="*/ 639041 w 1301282"/>
                <a:gd name="connsiteY4" fmla="*/ 0 h 2256559"/>
                <a:gd name="connsiteX5" fmla="*/ 662242 w 1301282"/>
                <a:gd name="connsiteY5" fmla="*/ 0 h 2256559"/>
                <a:gd name="connsiteX6" fmla="*/ 1301282 w 1301282"/>
                <a:gd name="connsiteY6" fmla="*/ 639040 h 2256559"/>
                <a:gd name="connsiteX7" fmla="*/ 1301282 w 1301282"/>
                <a:gd name="connsiteY7" fmla="*/ 1617519 h 2256559"/>
                <a:gd name="connsiteX8" fmla="*/ 662242 w 1301282"/>
                <a:gd name="connsiteY8" fmla="*/ 2256560 h 225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282" h="2256559">
                  <a:moveTo>
                    <a:pt x="662242" y="2256560"/>
                  </a:moveTo>
                  <a:lnTo>
                    <a:pt x="639041" y="2256560"/>
                  </a:lnTo>
                  <a:cubicBezTo>
                    <a:pt x="286114" y="2256560"/>
                    <a:pt x="0" y="1970446"/>
                    <a:pt x="0" y="1617519"/>
                  </a:cubicBezTo>
                  <a:lnTo>
                    <a:pt x="0" y="639040"/>
                  </a:lnTo>
                  <a:cubicBezTo>
                    <a:pt x="0" y="286114"/>
                    <a:pt x="286114" y="0"/>
                    <a:pt x="639041" y="0"/>
                  </a:cubicBezTo>
                  <a:lnTo>
                    <a:pt x="662242" y="0"/>
                  </a:lnTo>
                  <a:cubicBezTo>
                    <a:pt x="956942" y="0"/>
                    <a:pt x="1301282" y="286114"/>
                    <a:pt x="1301282" y="639040"/>
                  </a:cubicBezTo>
                  <a:lnTo>
                    <a:pt x="1301282" y="1617519"/>
                  </a:lnTo>
                  <a:cubicBezTo>
                    <a:pt x="1301282" y="1970446"/>
                    <a:pt x="1015168" y="2256560"/>
                    <a:pt x="662242" y="225656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2ADB61A-9255-33CC-735D-500DC3514A34}"/>
                </a:ext>
              </a:extLst>
            </p:cNvPr>
            <p:cNvSpPr/>
            <p:nvPr/>
          </p:nvSpPr>
          <p:spPr>
            <a:xfrm>
              <a:off x="3868493" y="4612875"/>
              <a:ext cx="879103" cy="1418955"/>
            </a:xfrm>
            <a:custGeom>
              <a:avLst/>
              <a:gdLst>
                <a:gd name="connsiteX0" fmla="*/ 667472 w 879103"/>
                <a:gd name="connsiteY0" fmla="*/ 1418956 h 1418955"/>
                <a:gd name="connsiteX1" fmla="*/ 20054 w 879103"/>
                <a:gd name="connsiteY1" fmla="*/ 1418956 h 1418955"/>
                <a:gd name="connsiteX2" fmla="*/ 1724 w 879103"/>
                <a:gd name="connsiteY2" fmla="*/ 523420 h 1418955"/>
                <a:gd name="connsiteX3" fmla="*/ 685 w 879103"/>
                <a:gd name="connsiteY3" fmla="*/ 472769 h 1418955"/>
                <a:gd name="connsiteX4" fmla="*/ 209 w 879103"/>
                <a:gd name="connsiteY4" fmla="*/ 449210 h 1418955"/>
                <a:gd name="connsiteX5" fmla="*/ 803 w 879103"/>
                <a:gd name="connsiteY5" fmla="*/ 409640 h 1418955"/>
                <a:gd name="connsiteX6" fmla="*/ 3774 w 879103"/>
                <a:gd name="connsiteY6" fmla="*/ 379665 h 1418955"/>
                <a:gd name="connsiteX7" fmla="*/ 531589 w 879103"/>
                <a:gd name="connsiteY7" fmla="*/ 10518 h 1418955"/>
                <a:gd name="connsiteX8" fmla="*/ 593054 w 879103"/>
                <a:gd name="connsiteY8" fmla="*/ 28432 h 1418955"/>
                <a:gd name="connsiteX9" fmla="*/ 616523 w 879103"/>
                <a:gd name="connsiteY9" fmla="*/ 37879 h 1418955"/>
                <a:gd name="connsiteX10" fmla="*/ 685118 w 879103"/>
                <a:gd name="connsiteY10" fmla="*/ 75667 h 1418955"/>
                <a:gd name="connsiteX11" fmla="*/ 718480 w 879103"/>
                <a:gd name="connsiteY11" fmla="*/ 100502 h 1418955"/>
                <a:gd name="connsiteX12" fmla="*/ 822694 w 879103"/>
                <a:gd name="connsiteY12" fmla="*/ 224977 h 1418955"/>
                <a:gd name="connsiteX13" fmla="*/ 874207 w 879103"/>
                <a:gd name="connsiteY13" fmla="*/ 374466 h 1418955"/>
                <a:gd name="connsiteX14" fmla="*/ 875811 w 879103"/>
                <a:gd name="connsiteY14" fmla="*/ 386349 h 1418955"/>
                <a:gd name="connsiteX15" fmla="*/ 869275 w 879103"/>
                <a:gd name="connsiteY15" fmla="*/ 532243 h 1418955"/>
                <a:gd name="connsiteX16" fmla="*/ 667472 w 879103"/>
                <a:gd name="connsiteY16" fmla="*/ 1418956 h 14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79103" h="1418955">
                  <a:moveTo>
                    <a:pt x="667472" y="1418956"/>
                  </a:moveTo>
                  <a:lnTo>
                    <a:pt x="20054" y="1418956"/>
                  </a:lnTo>
                  <a:lnTo>
                    <a:pt x="1724" y="523420"/>
                  </a:lnTo>
                  <a:lnTo>
                    <a:pt x="685" y="472769"/>
                  </a:lnTo>
                  <a:lnTo>
                    <a:pt x="209" y="449210"/>
                  </a:lnTo>
                  <a:cubicBezTo>
                    <a:pt x="-207" y="435872"/>
                    <a:pt x="1" y="422682"/>
                    <a:pt x="803" y="409640"/>
                  </a:cubicBezTo>
                  <a:cubicBezTo>
                    <a:pt x="1457" y="399539"/>
                    <a:pt x="2437" y="389558"/>
                    <a:pt x="3774" y="379665"/>
                  </a:cubicBezTo>
                  <a:cubicBezTo>
                    <a:pt x="36809" y="134934"/>
                    <a:pt x="282105" y="-46402"/>
                    <a:pt x="531589" y="10518"/>
                  </a:cubicBezTo>
                  <a:cubicBezTo>
                    <a:pt x="552800" y="15063"/>
                    <a:pt x="573328" y="21064"/>
                    <a:pt x="593054" y="28432"/>
                  </a:cubicBezTo>
                  <a:cubicBezTo>
                    <a:pt x="601016" y="31343"/>
                    <a:pt x="608829" y="34522"/>
                    <a:pt x="616523" y="37879"/>
                  </a:cubicBezTo>
                  <a:cubicBezTo>
                    <a:pt x="640735" y="48484"/>
                    <a:pt x="663669" y="61170"/>
                    <a:pt x="685118" y="75667"/>
                  </a:cubicBezTo>
                  <a:cubicBezTo>
                    <a:pt x="696674" y="83421"/>
                    <a:pt x="707814" y="91709"/>
                    <a:pt x="718480" y="100502"/>
                  </a:cubicBezTo>
                  <a:cubicBezTo>
                    <a:pt x="760813" y="135320"/>
                    <a:pt x="796106" y="177653"/>
                    <a:pt x="822694" y="224977"/>
                  </a:cubicBezTo>
                  <a:cubicBezTo>
                    <a:pt x="848510" y="270875"/>
                    <a:pt x="866156" y="321468"/>
                    <a:pt x="874207" y="374466"/>
                  </a:cubicBezTo>
                  <a:cubicBezTo>
                    <a:pt x="874801" y="378417"/>
                    <a:pt x="875336" y="382368"/>
                    <a:pt x="875811" y="386349"/>
                  </a:cubicBezTo>
                  <a:cubicBezTo>
                    <a:pt x="881663" y="433762"/>
                    <a:pt x="879851" y="482928"/>
                    <a:pt x="869275" y="532243"/>
                  </a:cubicBezTo>
                  <a:lnTo>
                    <a:pt x="667472" y="1418956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4F96159-88C5-0A43-9D14-2B0198D21DC6}"/>
                </a:ext>
              </a:extLst>
            </p:cNvPr>
            <p:cNvSpPr/>
            <p:nvPr/>
          </p:nvSpPr>
          <p:spPr>
            <a:xfrm>
              <a:off x="3586955" y="4987103"/>
              <a:ext cx="1197257" cy="1044727"/>
            </a:xfrm>
            <a:custGeom>
              <a:avLst/>
              <a:gdLst>
                <a:gd name="connsiteX0" fmla="*/ 1161954 w 1197257"/>
                <a:gd name="connsiteY0" fmla="*/ 810364 h 1044727"/>
                <a:gd name="connsiteX1" fmla="*/ 1132157 w 1197257"/>
                <a:gd name="connsiteY1" fmla="*/ 1044727 h 1044727"/>
                <a:gd name="connsiteX2" fmla="*/ 67703 w 1197257"/>
                <a:gd name="connsiteY2" fmla="*/ 1044727 h 1044727"/>
                <a:gd name="connsiteX3" fmla="*/ 16309 w 1197257"/>
                <a:gd name="connsiteY3" fmla="*/ 271854 h 1044727"/>
                <a:gd name="connsiteX4" fmla="*/ 5763 w 1197257"/>
                <a:gd name="connsiteY4" fmla="*/ 101838 h 1044727"/>
                <a:gd name="connsiteX5" fmla="*/ 2079 w 1197257"/>
                <a:gd name="connsiteY5" fmla="*/ 41294 h 1044727"/>
                <a:gd name="connsiteX6" fmla="*/ 0 w 1197257"/>
                <a:gd name="connsiteY6" fmla="*/ 7160 h 1044727"/>
                <a:gd name="connsiteX7" fmla="*/ 48067 w 1197257"/>
                <a:gd name="connsiteY7" fmla="*/ 6863 h 1044727"/>
                <a:gd name="connsiteX8" fmla="*/ 156589 w 1197257"/>
                <a:gd name="connsiteY8" fmla="*/ 6209 h 1044727"/>
                <a:gd name="connsiteX9" fmla="*/ 285312 w 1197257"/>
                <a:gd name="connsiteY9" fmla="*/ 5437 h 1044727"/>
                <a:gd name="connsiteX10" fmla="*/ 566464 w 1197257"/>
                <a:gd name="connsiteY10" fmla="*/ 3773 h 1044727"/>
                <a:gd name="connsiteX11" fmla="*/ 575703 w 1197257"/>
                <a:gd name="connsiteY11" fmla="*/ 3713 h 1044727"/>
                <a:gd name="connsiteX12" fmla="*/ 600212 w 1197257"/>
                <a:gd name="connsiteY12" fmla="*/ 3565 h 1044727"/>
                <a:gd name="connsiteX13" fmla="*/ 668956 w 1197257"/>
                <a:gd name="connsiteY13" fmla="*/ 3149 h 1044727"/>
                <a:gd name="connsiteX14" fmla="*/ 1080614 w 1197257"/>
                <a:gd name="connsiteY14" fmla="*/ 683 h 1044727"/>
                <a:gd name="connsiteX15" fmla="*/ 1091041 w 1197257"/>
                <a:gd name="connsiteY15" fmla="*/ 624 h 1044727"/>
                <a:gd name="connsiteX16" fmla="*/ 1155744 w 1197257"/>
                <a:gd name="connsiteY16" fmla="*/ 238 h 1044727"/>
                <a:gd name="connsiteX17" fmla="*/ 1194780 w 1197257"/>
                <a:gd name="connsiteY17" fmla="*/ 0 h 1044727"/>
                <a:gd name="connsiteX18" fmla="*/ 1161954 w 1197257"/>
                <a:gd name="connsiteY18" fmla="*/ 810364 h 104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97257" h="1044727">
                  <a:moveTo>
                    <a:pt x="1161954" y="810364"/>
                  </a:moveTo>
                  <a:cubicBezTo>
                    <a:pt x="1155150" y="883059"/>
                    <a:pt x="1144663" y="963002"/>
                    <a:pt x="1132157" y="1044727"/>
                  </a:cubicBezTo>
                  <a:lnTo>
                    <a:pt x="67703" y="1044727"/>
                  </a:lnTo>
                  <a:cubicBezTo>
                    <a:pt x="47829" y="765090"/>
                    <a:pt x="29024" y="474222"/>
                    <a:pt x="16309" y="271854"/>
                  </a:cubicBezTo>
                  <a:cubicBezTo>
                    <a:pt x="12061" y="203973"/>
                    <a:pt x="8467" y="146043"/>
                    <a:pt x="5763" y="101838"/>
                  </a:cubicBezTo>
                  <a:cubicBezTo>
                    <a:pt x="4248" y="77151"/>
                    <a:pt x="3000" y="56741"/>
                    <a:pt x="2079" y="41294"/>
                  </a:cubicBezTo>
                  <a:cubicBezTo>
                    <a:pt x="713" y="19162"/>
                    <a:pt x="0" y="7160"/>
                    <a:pt x="0" y="7160"/>
                  </a:cubicBezTo>
                  <a:lnTo>
                    <a:pt x="48067" y="6863"/>
                  </a:lnTo>
                  <a:lnTo>
                    <a:pt x="156589" y="6209"/>
                  </a:lnTo>
                  <a:lnTo>
                    <a:pt x="285312" y="5437"/>
                  </a:lnTo>
                  <a:lnTo>
                    <a:pt x="566464" y="3773"/>
                  </a:lnTo>
                  <a:lnTo>
                    <a:pt x="575703" y="3713"/>
                  </a:lnTo>
                  <a:lnTo>
                    <a:pt x="600212" y="3565"/>
                  </a:lnTo>
                  <a:lnTo>
                    <a:pt x="668956" y="3149"/>
                  </a:lnTo>
                  <a:lnTo>
                    <a:pt x="1080614" y="683"/>
                  </a:lnTo>
                  <a:lnTo>
                    <a:pt x="1091041" y="624"/>
                  </a:lnTo>
                  <a:lnTo>
                    <a:pt x="1155744" y="238"/>
                  </a:lnTo>
                  <a:lnTo>
                    <a:pt x="1194780" y="0"/>
                  </a:lnTo>
                  <a:cubicBezTo>
                    <a:pt x="1194780" y="0"/>
                    <a:pt x="1210674" y="289203"/>
                    <a:pt x="1161954" y="810364"/>
                  </a:cubicBezTo>
                  <a:close/>
                </a:path>
              </a:pathLst>
            </a:custGeom>
            <a:solidFill>
              <a:srgbClr val="26365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DFCC668-6B46-63AC-4A33-3A2F2443F845}"/>
                </a:ext>
              </a:extLst>
            </p:cNvPr>
            <p:cNvSpPr/>
            <p:nvPr/>
          </p:nvSpPr>
          <p:spPr>
            <a:xfrm>
              <a:off x="2746289" y="2333799"/>
              <a:ext cx="2035446" cy="2756201"/>
            </a:xfrm>
            <a:custGeom>
              <a:avLst/>
              <a:gdLst>
                <a:gd name="connsiteX0" fmla="*/ 816098 w 2035446"/>
                <a:gd name="connsiteY0" fmla="*/ 0 h 2756201"/>
                <a:gd name="connsiteX1" fmla="*/ 246959 w 2035446"/>
                <a:gd name="connsiteY1" fmla="*/ 613878 h 2756201"/>
                <a:gd name="connsiteX2" fmla="*/ 0 w 2035446"/>
                <a:gd name="connsiteY2" fmla="*/ 2606486 h 2756201"/>
                <a:gd name="connsiteX3" fmla="*/ 1172322 w 2035446"/>
                <a:gd name="connsiteY3" fmla="*/ 2749320 h 2756201"/>
                <a:gd name="connsiteX4" fmla="*/ 2035446 w 2035446"/>
                <a:gd name="connsiteY4" fmla="*/ 2653335 h 2756201"/>
                <a:gd name="connsiteX5" fmla="*/ 1805123 w 2035446"/>
                <a:gd name="connsiteY5" fmla="*/ 1540547 h 2756201"/>
                <a:gd name="connsiteX6" fmla="*/ 1198227 w 2035446"/>
                <a:gd name="connsiteY6" fmla="*/ 30 h 2756201"/>
                <a:gd name="connsiteX7" fmla="*/ 816098 w 2035446"/>
                <a:gd name="connsiteY7" fmla="*/ 0 h 275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5446" h="2756201">
                  <a:moveTo>
                    <a:pt x="816098" y="0"/>
                  </a:moveTo>
                  <a:cubicBezTo>
                    <a:pt x="816098" y="0"/>
                    <a:pt x="396329" y="55880"/>
                    <a:pt x="246959" y="613878"/>
                  </a:cubicBezTo>
                  <a:cubicBezTo>
                    <a:pt x="92628" y="1190324"/>
                    <a:pt x="332101" y="1701236"/>
                    <a:pt x="0" y="2606486"/>
                  </a:cubicBezTo>
                  <a:cubicBezTo>
                    <a:pt x="0" y="2606486"/>
                    <a:pt x="387744" y="2794000"/>
                    <a:pt x="1172322" y="2749320"/>
                  </a:cubicBezTo>
                  <a:cubicBezTo>
                    <a:pt x="1956899" y="2704640"/>
                    <a:pt x="2035446" y="2653335"/>
                    <a:pt x="2035446" y="2653335"/>
                  </a:cubicBezTo>
                  <a:cubicBezTo>
                    <a:pt x="2035446" y="2653335"/>
                    <a:pt x="1869410" y="2102972"/>
                    <a:pt x="1805123" y="1540547"/>
                  </a:cubicBezTo>
                  <a:cubicBezTo>
                    <a:pt x="1737330" y="947375"/>
                    <a:pt x="1960464" y="242979"/>
                    <a:pt x="1198227" y="30"/>
                  </a:cubicBezTo>
                  <a:cubicBezTo>
                    <a:pt x="1198197" y="30"/>
                    <a:pt x="1018793" y="99313"/>
                    <a:pt x="816098" y="0"/>
                  </a:cubicBezTo>
                  <a:close/>
                </a:path>
              </a:pathLst>
            </a:custGeom>
            <a:solidFill>
              <a:schemeClr val="accent1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B855C8C-8751-4383-26A6-1E6E810271B5}"/>
                </a:ext>
              </a:extLst>
            </p:cNvPr>
            <p:cNvSpPr/>
            <p:nvPr/>
          </p:nvSpPr>
          <p:spPr>
            <a:xfrm>
              <a:off x="4147953" y="4898040"/>
              <a:ext cx="525022" cy="590943"/>
            </a:xfrm>
            <a:custGeom>
              <a:avLst/>
              <a:gdLst>
                <a:gd name="connsiteX0" fmla="*/ 262526 w 525022"/>
                <a:gd name="connsiteY0" fmla="*/ 590944 h 590943"/>
                <a:gd name="connsiteX1" fmla="*/ 0 w 525022"/>
                <a:gd name="connsiteY1" fmla="*/ 328418 h 590943"/>
                <a:gd name="connsiteX2" fmla="*/ 0 w 525022"/>
                <a:gd name="connsiteY2" fmla="*/ 5436 h 590943"/>
                <a:gd name="connsiteX3" fmla="*/ 5436 w 525022"/>
                <a:gd name="connsiteY3" fmla="*/ 0 h 590943"/>
                <a:gd name="connsiteX4" fmla="*/ 519586 w 525022"/>
                <a:gd name="connsiteY4" fmla="*/ 0 h 590943"/>
                <a:gd name="connsiteX5" fmla="*/ 525022 w 525022"/>
                <a:gd name="connsiteY5" fmla="*/ 5436 h 590943"/>
                <a:gd name="connsiteX6" fmla="*/ 525022 w 525022"/>
                <a:gd name="connsiteY6" fmla="*/ 328418 h 590943"/>
                <a:gd name="connsiteX7" fmla="*/ 262526 w 525022"/>
                <a:gd name="connsiteY7" fmla="*/ 590944 h 590943"/>
                <a:gd name="connsiteX8" fmla="*/ 10903 w 525022"/>
                <a:gd name="connsiteY8" fmla="*/ 10873 h 590943"/>
                <a:gd name="connsiteX9" fmla="*/ 10903 w 525022"/>
                <a:gd name="connsiteY9" fmla="*/ 328388 h 590943"/>
                <a:gd name="connsiteX10" fmla="*/ 262526 w 525022"/>
                <a:gd name="connsiteY10" fmla="*/ 580011 h 590943"/>
                <a:gd name="connsiteX11" fmla="*/ 514149 w 525022"/>
                <a:gd name="connsiteY11" fmla="*/ 328388 h 590943"/>
                <a:gd name="connsiteX12" fmla="*/ 514149 w 525022"/>
                <a:gd name="connsiteY12" fmla="*/ 10873 h 590943"/>
                <a:gd name="connsiteX13" fmla="*/ 10903 w 525022"/>
                <a:gd name="connsiteY13" fmla="*/ 10873 h 590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5022" h="590943">
                  <a:moveTo>
                    <a:pt x="262526" y="590944"/>
                  </a:moveTo>
                  <a:cubicBezTo>
                    <a:pt x="117761" y="590944"/>
                    <a:pt x="0" y="473183"/>
                    <a:pt x="0" y="328418"/>
                  </a:cubicBezTo>
                  <a:lnTo>
                    <a:pt x="0" y="5436"/>
                  </a:lnTo>
                  <a:cubicBezTo>
                    <a:pt x="0" y="2436"/>
                    <a:pt x="2436" y="0"/>
                    <a:pt x="5436" y="0"/>
                  </a:cubicBezTo>
                  <a:lnTo>
                    <a:pt x="519586" y="0"/>
                  </a:lnTo>
                  <a:cubicBezTo>
                    <a:pt x="522587" y="0"/>
                    <a:pt x="525022" y="2436"/>
                    <a:pt x="525022" y="5436"/>
                  </a:cubicBezTo>
                  <a:lnTo>
                    <a:pt x="525022" y="328418"/>
                  </a:lnTo>
                  <a:cubicBezTo>
                    <a:pt x="525052" y="473153"/>
                    <a:pt x="407291" y="590944"/>
                    <a:pt x="262526" y="590944"/>
                  </a:cubicBezTo>
                  <a:close/>
                  <a:moveTo>
                    <a:pt x="10903" y="10873"/>
                  </a:moveTo>
                  <a:lnTo>
                    <a:pt x="10903" y="328388"/>
                  </a:lnTo>
                  <a:cubicBezTo>
                    <a:pt x="10903" y="467152"/>
                    <a:pt x="123792" y="580011"/>
                    <a:pt x="262526" y="580011"/>
                  </a:cubicBezTo>
                  <a:cubicBezTo>
                    <a:pt x="401290" y="580011"/>
                    <a:pt x="514149" y="467122"/>
                    <a:pt x="514149" y="328388"/>
                  </a:cubicBezTo>
                  <a:lnTo>
                    <a:pt x="514149" y="10873"/>
                  </a:lnTo>
                  <a:lnTo>
                    <a:pt x="10903" y="10873"/>
                  </a:lnTo>
                  <a:close/>
                </a:path>
              </a:pathLst>
            </a:custGeom>
            <a:solidFill>
              <a:srgbClr val="26365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DB5CBB-5AF5-B2F6-0401-67A65C4C9F49}"/>
                </a:ext>
              </a:extLst>
            </p:cNvPr>
            <p:cNvSpPr/>
            <p:nvPr/>
          </p:nvSpPr>
          <p:spPr>
            <a:xfrm>
              <a:off x="2595196" y="2357238"/>
              <a:ext cx="2283380" cy="3674592"/>
            </a:xfrm>
            <a:custGeom>
              <a:avLst/>
              <a:gdLst>
                <a:gd name="connsiteX0" fmla="*/ 2282108 w 2283380"/>
                <a:gd name="connsiteY0" fmla="*/ 3674593 h 3674592"/>
                <a:gd name="connsiteX1" fmla="*/ 0 w 2283380"/>
                <a:gd name="connsiteY1" fmla="*/ 3674593 h 3674592"/>
                <a:gd name="connsiteX2" fmla="*/ 177206 w 2283380"/>
                <a:gd name="connsiteY2" fmla="*/ 1148377 h 3674592"/>
                <a:gd name="connsiteX3" fmla="*/ 882257 w 2283380"/>
                <a:gd name="connsiteY3" fmla="*/ 0 h 3674592"/>
                <a:gd name="connsiteX4" fmla="*/ 1158240 w 2283380"/>
                <a:gd name="connsiteY4" fmla="*/ 1444948 h 3674592"/>
                <a:gd name="connsiteX5" fmla="*/ 1466367 w 2283380"/>
                <a:gd name="connsiteY5" fmla="*/ 20825 h 3674592"/>
                <a:gd name="connsiteX6" fmla="*/ 2026831 w 2283380"/>
                <a:gd name="connsiteY6" fmla="*/ 782855 h 3674592"/>
                <a:gd name="connsiteX7" fmla="*/ 2187906 w 2283380"/>
                <a:gd name="connsiteY7" fmla="*/ 1510721 h 3674592"/>
                <a:gd name="connsiteX8" fmla="*/ 2282108 w 2283380"/>
                <a:gd name="connsiteY8" fmla="*/ 3674593 h 367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3380" h="3674592">
                  <a:moveTo>
                    <a:pt x="2282108" y="3674593"/>
                  </a:moveTo>
                  <a:lnTo>
                    <a:pt x="0" y="3674593"/>
                  </a:lnTo>
                  <a:cubicBezTo>
                    <a:pt x="33213" y="2915831"/>
                    <a:pt x="54632" y="1925082"/>
                    <a:pt x="177206" y="1148377"/>
                  </a:cubicBezTo>
                  <a:cubicBezTo>
                    <a:pt x="277320" y="735293"/>
                    <a:pt x="469796" y="94203"/>
                    <a:pt x="882257" y="0"/>
                  </a:cubicBezTo>
                  <a:cubicBezTo>
                    <a:pt x="883148" y="4634"/>
                    <a:pt x="1157111" y="1439007"/>
                    <a:pt x="1158240" y="1444948"/>
                  </a:cubicBezTo>
                  <a:cubicBezTo>
                    <a:pt x="1162934" y="1423232"/>
                    <a:pt x="1461882" y="41650"/>
                    <a:pt x="1466367" y="20825"/>
                  </a:cubicBezTo>
                  <a:cubicBezTo>
                    <a:pt x="1817927" y="90073"/>
                    <a:pt x="1929479" y="392943"/>
                    <a:pt x="2026831" y="782855"/>
                  </a:cubicBezTo>
                  <a:cubicBezTo>
                    <a:pt x="2087108" y="1006345"/>
                    <a:pt x="2144444" y="1267119"/>
                    <a:pt x="2187906" y="1510721"/>
                  </a:cubicBezTo>
                  <a:cubicBezTo>
                    <a:pt x="2321263" y="2227951"/>
                    <a:pt x="2272810" y="2904572"/>
                    <a:pt x="2282108" y="3674593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E7B575-A664-A7E4-7170-739A889D0560}"/>
                </a:ext>
              </a:extLst>
            </p:cNvPr>
            <p:cNvSpPr/>
            <p:nvPr/>
          </p:nvSpPr>
          <p:spPr>
            <a:xfrm rot="-3581793">
              <a:off x="4091159" y="1600249"/>
              <a:ext cx="213487" cy="213487"/>
            </a:xfrm>
            <a:custGeom>
              <a:avLst/>
              <a:gdLst>
                <a:gd name="connsiteX0" fmla="*/ 213488 w 213487"/>
                <a:gd name="connsiteY0" fmla="*/ 106744 h 213487"/>
                <a:gd name="connsiteX1" fmla="*/ 106744 w 213487"/>
                <a:gd name="connsiteY1" fmla="*/ 213487 h 213487"/>
                <a:gd name="connsiteX2" fmla="*/ 0 w 213487"/>
                <a:gd name="connsiteY2" fmla="*/ 106744 h 213487"/>
                <a:gd name="connsiteX3" fmla="*/ 106744 w 213487"/>
                <a:gd name="connsiteY3" fmla="*/ 0 h 213487"/>
                <a:gd name="connsiteX4" fmla="*/ 213488 w 213487"/>
                <a:gd name="connsiteY4" fmla="*/ 106744 h 21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87" h="213487">
                  <a:moveTo>
                    <a:pt x="213488" y="106744"/>
                  </a:moveTo>
                  <a:cubicBezTo>
                    <a:pt x="213488" y="165697"/>
                    <a:pt x="165697" y="213487"/>
                    <a:pt x="106744" y="213487"/>
                  </a:cubicBezTo>
                  <a:cubicBezTo>
                    <a:pt x="47791" y="213487"/>
                    <a:pt x="0" y="165697"/>
                    <a:pt x="0" y="106744"/>
                  </a:cubicBezTo>
                  <a:cubicBezTo>
                    <a:pt x="0" y="47791"/>
                    <a:pt x="47791" y="0"/>
                    <a:pt x="106744" y="0"/>
                  </a:cubicBezTo>
                  <a:cubicBezTo>
                    <a:pt x="165697" y="0"/>
                    <a:pt x="213488" y="47791"/>
                    <a:pt x="213488" y="106744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72DA9F-24AD-6C4A-4B55-7FAB62218989}"/>
                </a:ext>
              </a:extLst>
            </p:cNvPr>
            <p:cNvSpPr/>
            <p:nvPr/>
          </p:nvSpPr>
          <p:spPr>
            <a:xfrm>
              <a:off x="4184731" y="1645770"/>
              <a:ext cx="79174" cy="130692"/>
            </a:xfrm>
            <a:custGeom>
              <a:avLst/>
              <a:gdLst>
                <a:gd name="connsiteX0" fmla="*/ 13131 w 79174"/>
                <a:gd name="connsiteY0" fmla="*/ 130535 h 130692"/>
                <a:gd name="connsiteX1" fmla="*/ 12002 w 79174"/>
                <a:gd name="connsiteY1" fmla="*/ 130684 h 130692"/>
                <a:gd name="connsiteX2" fmla="*/ 5466 w 79174"/>
                <a:gd name="connsiteY2" fmla="*/ 124742 h 130692"/>
                <a:gd name="connsiteX3" fmla="*/ 48364 w 79174"/>
                <a:gd name="connsiteY3" fmla="*/ 68862 h 130692"/>
                <a:gd name="connsiteX4" fmla="*/ 65951 w 79174"/>
                <a:gd name="connsiteY4" fmla="*/ 59534 h 130692"/>
                <a:gd name="connsiteX5" fmla="*/ 65268 w 79174"/>
                <a:gd name="connsiteY5" fmla="*/ 49136 h 130692"/>
                <a:gd name="connsiteX6" fmla="*/ 6268 w 79174"/>
                <a:gd name="connsiteY6" fmla="*/ 12507 h 130692"/>
                <a:gd name="connsiteX7" fmla="*/ 0 w 79174"/>
                <a:gd name="connsiteY7" fmla="*/ 6268 h 130692"/>
                <a:gd name="connsiteX8" fmla="*/ 6209 w 79174"/>
                <a:gd name="connsiteY8" fmla="*/ 0 h 130692"/>
                <a:gd name="connsiteX9" fmla="*/ 77091 w 79174"/>
                <a:gd name="connsiteY9" fmla="*/ 45066 h 130692"/>
                <a:gd name="connsiteX10" fmla="*/ 77180 w 79174"/>
                <a:gd name="connsiteY10" fmla="*/ 65060 h 130692"/>
                <a:gd name="connsiteX11" fmla="*/ 52345 w 79174"/>
                <a:gd name="connsiteY11" fmla="*/ 80716 h 130692"/>
                <a:gd name="connsiteX12" fmla="*/ 17973 w 79174"/>
                <a:gd name="connsiteY12" fmla="*/ 124118 h 130692"/>
                <a:gd name="connsiteX13" fmla="*/ 13131 w 79174"/>
                <a:gd name="connsiteY13" fmla="*/ 130535 h 13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74" h="130692">
                  <a:moveTo>
                    <a:pt x="13131" y="130535"/>
                  </a:moveTo>
                  <a:cubicBezTo>
                    <a:pt x="12774" y="130624"/>
                    <a:pt x="12388" y="130684"/>
                    <a:pt x="12002" y="130684"/>
                  </a:cubicBezTo>
                  <a:cubicBezTo>
                    <a:pt x="8556" y="130862"/>
                    <a:pt x="5615" y="128188"/>
                    <a:pt x="5466" y="124742"/>
                  </a:cubicBezTo>
                  <a:cubicBezTo>
                    <a:pt x="3476" y="83865"/>
                    <a:pt x="30510" y="74833"/>
                    <a:pt x="48364" y="68862"/>
                  </a:cubicBezTo>
                  <a:cubicBezTo>
                    <a:pt x="56355" y="66189"/>
                    <a:pt x="63931" y="63663"/>
                    <a:pt x="65951" y="59534"/>
                  </a:cubicBezTo>
                  <a:cubicBezTo>
                    <a:pt x="67080" y="57247"/>
                    <a:pt x="66842" y="53741"/>
                    <a:pt x="65268" y="49136"/>
                  </a:cubicBezTo>
                  <a:cubicBezTo>
                    <a:pt x="52790" y="12863"/>
                    <a:pt x="8170" y="12507"/>
                    <a:pt x="6268" y="12507"/>
                  </a:cubicBezTo>
                  <a:cubicBezTo>
                    <a:pt x="2822" y="12507"/>
                    <a:pt x="0" y="9714"/>
                    <a:pt x="0" y="6268"/>
                  </a:cubicBezTo>
                  <a:cubicBezTo>
                    <a:pt x="0" y="2822"/>
                    <a:pt x="2792" y="0"/>
                    <a:pt x="6209" y="0"/>
                  </a:cubicBezTo>
                  <a:cubicBezTo>
                    <a:pt x="8467" y="0"/>
                    <a:pt x="61673" y="267"/>
                    <a:pt x="77091" y="45066"/>
                  </a:cubicBezTo>
                  <a:cubicBezTo>
                    <a:pt x="79854" y="53058"/>
                    <a:pt x="79854" y="59593"/>
                    <a:pt x="77180" y="65060"/>
                  </a:cubicBezTo>
                  <a:cubicBezTo>
                    <a:pt x="72843" y="73853"/>
                    <a:pt x="62891" y="77180"/>
                    <a:pt x="52345" y="80716"/>
                  </a:cubicBezTo>
                  <a:cubicBezTo>
                    <a:pt x="34698" y="86598"/>
                    <a:pt x="16458" y="92717"/>
                    <a:pt x="17973" y="124118"/>
                  </a:cubicBezTo>
                  <a:cubicBezTo>
                    <a:pt x="18092" y="127208"/>
                    <a:pt x="16012" y="129882"/>
                    <a:pt x="13131" y="130535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496DF6D-3668-DE61-AE0E-797DC181805A}"/>
                </a:ext>
              </a:extLst>
            </p:cNvPr>
            <p:cNvSpPr/>
            <p:nvPr/>
          </p:nvSpPr>
          <p:spPr>
            <a:xfrm rot="-3213108">
              <a:off x="3211338" y="1573546"/>
              <a:ext cx="213480" cy="213480"/>
            </a:xfrm>
            <a:custGeom>
              <a:avLst/>
              <a:gdLst>
                <a:gd name="connsiteX0" fmla="*/ 213480 w 213480"/>
                <a:gd name="connsiteY0" fmla="*/ 106740 h 213480"/>
                <a:gd name="connsiteX1" fmla="*/ 106740 w 213480"/>
                <a:gd name="connsiteY1" fmla="*/ 213480 h 213480"/>
                <a:gd name="connsiteX2" fmla="*/ 0 w 213480"/>
                <a:gd name="connsiteY2" fmla="*/ 106740 h 213480"/>
                <a:gd name="connsiteX3" fmla="*/ 106740 w 213480"/>
                <a:gd name="connsiteY3" fmla="*/ 0 h 213480"/>
                <a:gd name="connsiteX4" fmla="*/ 213480 w 213480"/>
                <a:gd name="connsiteY4" fmla="*/ 106740 h 213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80" h="213480">
                  <a:moveTo>
                    <a:pt x="213480" y="106740"/>
                  </a:moveTo>
                  <a:cubicBezTo>
                    <a:pt x="213480" y="165691"/>
                    <a:pt x="165691" y="213480"/>
                    <a:pt x="106740" y="213480"/>
                  </a:cubicBezTo>
                  <a:cubicBezTo>
                    <a:pt x="47789" y="213480"/>
                    <a:pt x="0" y="165691"/>
                    <a:pt x="0" y="106740"/>
                  </a:cubicBezTo>
                  <a:cubicBezTo>
                    <a:pt x="0" y="47789"/>
                    <a:pt x="47789" y="0"/>
                    <a:pt x="106740" y="0"/>
                  </a:cubicBezTo>
                  <a:cubicBezTo>
                    <a:pt x="165691" y="0"/>
                    <a:pt x="213480" y="47789"/>
                    <a:pt x="213480" y="10674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1AF94F3-6BE3-718B-29BC-EAC5AD7F3A1C}"/>
                </a:ext>
              </a:extLst>
            </p:cNvPr>
            <p:cNvSpPr/>
            <p:nvPr/>
          </p:nvSpPr>
          <p:spPr>
            <a:xfrm>
              <a:off x="3241192" y="1619258"/>
              <a:ext cx="82780" cy="130055"/>
            </a:xfrm>
            <a:custGeom>
              <a:avLst/>
              <a:gdLst>
                <a:gd name="connsiteX0" fmla="*/ 63630 w 82780"/>
                <a:gd name="connsiteY0" fmla="*/ 129895 h 130055"/>
                <a:gd name="connsiteX1" fmla="*/ 61431 w 82780"/>
                <a:gd name="connsiteY1" fmla="*/ 130013 h 130055"/>
                <a:gd name="connsiteX2" fmla="*/ 55995 w 82780"/>
                <a:gd name="connsiteY2" fmla="*/ 123032 h 130055"/>
                <a:gd name="connsiteX3" fmla="*/ 24980 w 82780"/>
                <a:gd name="connsiteY3" fmla="*/ 77164 h 130055"/>
                <a:gd name="connsiteX4" fmla="*/ 1393 w 82780"/>
                <a:gd name="connsiteY4" fmla="*/ 59695 h 130055"/>
                <a:gd name="connsiteX5" fmla="*/ 2967 w 82780"/>
                <a:gd name="connsiteY5" fmla="*/ 39762 h 130055"/>
                <a:gd name="connsiteX6" fmla="*/ 77028 w 82780"/>
                <a:gd name="connsiteY6" fmla="*/ 161 h 130055"/>
                <a:gd name="connsiteX7" fmla="*/ 82762 w 82780"/>
                <a:gd name="connsiteY7" fmla="*/ 6875 h 130055"/>
                <a:gd name="connsiteX8" fmla="*/ 76048 w 82780"/>
                <a:gd name="connsiteY8" fmla="*/ 12609 h 130055"/>
                <a:gd name="connsiteX9" fmla="*/ 14464 w 82780"/>
                <a:gd name="connsiteY9" fmla="*/ 44693 h 130055"/>
                <a:gd name="connsiteX10" fmla="*/ 12979 w 82780"/>
                <a:gd name="connsiteY10" fmla="*/ 55002 h 130055"/>
                <a:gd name="connsiteX11" fmla="*/ 29823 w 82780"/>
                <a:gd name="connsiteY11" fmla="*/ 65637 h 130055"/>
                <a:gd name="connsiteX12" fmla="*/ 68413 w 82780"/>
                <a:gd name="connsiteY12" fmla="*/ 124577 h 130055"/>
                <a:gd name="connsiteX13" fmla="*/ 63630 w 82780"/>
                <a:gd name="connsiteY13" fmla="*/ 129895 h 13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780" h="130055">
                  <a:moveTo>
                    <a:pt x="63630" y="129895"/>
                  </a:moveTo>
                  <a:cubicBezTo>
                    <a:pt x="62917" y="130043"/>
                    <a:pt x="62204" y="130102"/>
                    <a:pt x="61431" y="130013"/>
                  </a:cubicBezTo>
                  <a:cubicBezTo>
                    <a:pt x="58015" y="129597"/>
                    <a:pt x="55579" y="126478"/>
                    <a:pt x="55995" y="123032"/>
                  </a:cubicBezTo>
                  <a:cubicBezTo>
                    <a:pt x="59887" y="91809"/>
                    <a:pt x="42122" y="84382"/>
                    <a:pt x="24980" y="77164"/>
                  </a:cubicBezTo>
                  <a:cubicBezTo>
                    <a:pt x="14731" y="72856"/>
                    <a:pt x="5047" y="68786"/>
                    <a:pt x="1393" y="59695"/>
                  </a:cubicBezTo>
                  <a:cubicBezTo>
                    <a:pt x="-895" y="54051"/>
                    <a:pt x="-360" y="47515"/>
                    <a:pt x="2967" y="39762"/>
                  </a:cubicBezTo>
                  <a:cubicBezTo>
                    <a:pt x="21683" y="-3760"/>
                    <a:pt x="74770" y="-47"/>
                    <a:pt x="77028" y="161"/>
                  </a:cubicBezTo>
                  <a:cubicBezTo>
                    <a:pt x="80474" y="429"/>
                    <a:pt x="83029" y="3429"/>
                    <a:pt x="82762" y="6875"/>
                  </a:cubicBezTo>
                  <a:cubicBezTo>
                    <a:pt x="82494" y="10321"/>
                    <a:pt x="79464" y="12876"/>
                    <a:pt x="76048" y="12609"/>
                  </a:cubicBezTo>
                  <a:cubicBezTo>
                    <a:pt x="74146" y="12460"/>
                    <a:pt x="29615" y="9460"/>
                    <a:pt x="14464" y="44693"/>
                  </a:cubicBezTo>
                  <a:cubicBezTo>
                    <a:pt x="12533" y="49179"/>
                    <a:pt x="12028" y="52655"/>
                    <a:pt x="12979" y="55002"/>
                  </a:cubicBezTo>
                  <a:cubicBezTo>
                    <a:pt x="14701" y="59279"/>
                    <a:pt x="22039" y="62369"/>
                    <a:pt x="29823" y="65637"/>
                  </a:cubicBezTo>
                  <a:cubicBezTo>
                    <a:pt x="47202" y="72945"/>
                    <a:pt x="73463" y="83966"/>
                    <a:pt x="68413" y="124577"/>
                  </a:cubicBezTo>
                  <a:cubicBezTo>
                    <a:pt x="68086" y="127250"/>
                    <a:pt x="66096" y="129300"/>
                    <a:pt x="63630" y="129895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AD914A5-4E0A-D64C-06F1-EC3B70C3823D}"/>
                </a:ext>
              </a:extLst>
            </p:cNvPr>
            <p:cNvSpPr/>
            <p:nvPr/>
          </p:nvSpPr>
          <p:spPr>
            <a:xfrm>
              <a:off x="3357064" y="1145451"/>
              <a:ext cx="813093" cy="1011897"/>
            </a:xfrm>
            <a:custGeom>
              <a:avLst/>
              <a:gdLst>
                <a:gd name="connsiteX0" fmla="*/ 383390 w 813093"/>
                <a:gd name="connsiteY0" fmla="*/ 1011468 h 1011897"/>
                <a:gd name="connsiteX1" fmla="*/ 383390 w 813093"/>
                <a:gd name="connsiteY1" fmla="*/ 1011468 h 1011897"/>
                <a:gd name="connsiteX2" fmla="*/ 429 w 813093"/>
                <a:gd name="connsiteY2" fmla="*/ 591729 h 1011897"/>
                <a:gd name="connsiteX3" fmla="*/ 9965 w 813093"/>
                <a:gd name="connsiteY3" fmla="*/ 383390 h 1011897"/>
                <a:gd name="connsiteX4" fmla="*/ 429704 w 813093"/>
                <a:gd name="connsiteY4" fmla="*/ 429 h 1011897"/>
                <a:gd name="connsiteX5" fmla="*/ 429704 w 813093"/>
                <a:gd name="connsiteY5" fmla="*/ 429 h 1011897"/>
                <a:gd name="connsiteX6" fmla="*/ 812665 w 813093"/>
                <a:gd name="connsiteY6" fmla="*/ 420168 h 1011897"/>
                <a:gd name="connsiteX7" fmla="*/ 803129 w 813093"/>
                <a:gd name="connsiteY7" fmla="*/ 628507 h 1011897"/>
                <a:gd name="connsiteX8" fmla="*/ 383390 w 813093"/>
                <a:gd name="connsiteY8" fmla="*/ 1011468 h 1011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3093" h="1011897">
                  <a:moveTo>
                    <a:pt x="383390" y="1011468"/>
                  </a:moveTo>
                  <a:lnTo>
                    <a:pt x="383390" y="1011468"/>
                  </a:lnTo>
                  <a:cubicBezTo>
                    <a:pt x="161712" y="1001308"/>
                    <a:pt x="-9731" y="813378"/>
                    <a:pt x="429" y="591729"/>
                  </a:cubicBezTo>
                  <a:lnTo>
                    <a:pt x="9965" y="383390"/>
                  </a:lnTo>
                  <a:cubicBezTo>
                    <a:pt x="20125" y="161712"/>
                    <a:pt x="208055" y="-9731"/>
                    <a:pt x="429704" y="429"/>
                  </a:cubicBezTo>
                  <a:lnTo>
                    <a:pt x="429704" y="429"/>
                  </a:lnTo>
                  <a:cubicBezTo>
                    <a:pt x="651382" y="10589"/>
                    <a:pt x="822825" y="198520"/>
                    <a:pt x="812665" y="420168"/>
                  </a:cubicBezTo>
                  <a:lnTo>
                    <a:pt x="803129" y="628507"/>
                  </a:lnTo>
                  <a:cubicBezTo>
                    <a:pt x="792968" y="850156"/>
                    <a:pt x="605038" y="1021628"/>
                    <a:pt x="383390" y="1011468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19A785A-E85F-8D0E-5132-4B2224805C10}"/>
                </a:ext>
              </a:extLst>
            </p:cNvPr>
            <p:cNvSpPr/>
            <p:nvPr/>
          </p:nvSpPr>
          <p:spPr>
            <a:xfrm>
              <a:off x="3238672" y="820640"/>
              <a:ext cx="990464" cy="786242"/>
            </a:xfrm>
            <a:custGeom>
              <a:avLst/>
              <a:gdLst>
                <a:gd name="connsiteX0" fmla="*/ 813534 w 990464"/>
                <a:gd name="connsiteY0" fmla="*/ 312407 h 786242"/>
                <a:gd name="connsiteX1" fmla="*/ 805275 w 990464"/>
                <a:gd name="connsiteY1" fmla="*/ 118743 h 786242"/>
                <a:gd name="connsiteX2" fmla="*/ 579349 w 990464"/>
                <a:gd name="connsiteY2" fmla="*/ 173672 h 786242"/>
                <a:gd name="connsiteX3" fmla="*/ 528222 w 990464"/>
                <a:gd name="connsiteY3" fmla="*/ 52465 h 786242"/>
                <a:gd name="connsiteX4" fmla="*/ 371990 w 990464"/>
                <a:gd name="connsiteY4" fmla="*/ 200736 h 786242"/>
                <a:gd name="connsiteX5" fmla="*/ 179336 w 990464"/>
                <a:gd name="connsiteY5" fmla="*/ 125397 h 786242"/>
                <a:gd name="connsiteX6" fmla="*/ 209965 w 990464"/>
                <a:gd name="connsiteY6" fmla="*/ 351532 h 786242"/>
                <a:gd name="connsiteX7" fmla="*/ 10567 w 990464"/>
                <a:gd name="connsiteY7" fmla="*/ 426217 h 786242"/>
                <a:gd name="connsiteX8" fmla="*/ 59911 w 990464"/>
                <a:gd name="connsiteY8" fmla="*/ 551434 h 786242"/>
                <a:gd name="connsiteX9" fmla="*/ 125803 w 990464"/>
                <a:gd name="connsiteY9" fmla="*/ 763517 h 786242"/>
                <a:gd name="connsiteX10" fmla="*/ 207558 w 990464"/>
                <a:gd name="connsiteY10" fmla="*/ 574784 h 786242"/>
                <a:gd name="connsiteX11" fmla="*/ 298404 w 990464"/>
                <a:gd name="connsiteY11" fmla="*/ 559515 h 786242"/>
                <a:gd name="connsiteX12" fmla="*/ 569159 w 990464"/>
                <a:gd name="connsiteY12" fmla="*/ 425801 h 786242"/>
                <a:gd name="connsiteX13" fmla="*/ 682048 w 990464"/>
                <a:gd name="connsiteY13" fmla="*/ 555029 h 786242"/>
                <a:gd name="connsiteX14" fmla="*/ 820842 w 990464"/>
                <a:gd name="connsiteY14" fmla="*/ 575883 h 786242"/>
                <a:gd name="connsiteX15" fmla="*/ 818614 w 990464"/>
                <a:gd name="connsiteY15" fmla="*/ 577904 h 786242"/>
                <a:gd name="connsiteX16" fmla="*/ 929156 w 990464"/>
                <a:gd name="connsiteY16" fmla="*/ 786243 h 786242"/>
                <a:gd name="connsiteX17" fmla="*/ 948347 w 990464"/>
                <a:gd name="connsiteY17" fmla="*/ 525291 h 786242"/>
                <a:gd name="connsiteX18" fmla="*/ 813534 w 990464"/>
                <a:gd name="connsiteY18" fmla="*/ 312407 h 78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90464" h="786242">
                  <a:moveTo>
                    <a:pt x="813534" y="312407"/>
                  </a:moveTo>
                  <a:cubicBezTo>
                    <a:pt x="813534" y="312407"/>
                    <a:pt x="871820" y="181040"/>
                    <a:pt x="805275" y="118743"/>
                  </a:cubicBezTo>
                  <a:cubicBezTo>
                    <a:pt x="737394" y="55198"/>
                    <a:pt x="628278" y="117525"/>
                    <a:pt x="579349" y="173672"/>
                  </a:cubicBezTo>
                  <a:cubicBezTo>
                    <a:pt x="579349" y="173672"/>
                    <a:pt x="564792" y="111078"/>
                    <a:pt x="528222" y="52465"/>
                  </a:cubicBezTo>
                  <a:cubicBezTo>
                    <a:pt x="464529" y="-49670"/>
                    <a:pt x="269320" y="-3950"/>
                    <a:pt x="371990" y="200736"/>
                  </a:cubicBezTo>
                  <a:cubicBezTo>
                    <a:pt x="371990" y="200736"/>
                    <a:pt x="320774" y="101899"/>
                    <a:pt x="179336" y="125397"/>
                  </a:cubicBezTo>
                  <a:cubicBezTo>
                    <a:pt x="37928" y="148896"/>
                    <a:pt x="92590" y="312882"/>
                    <a:pt x="209965" y="351532"/>
                  </a:cubicBezTo>
                  <a:cubicBezTo>
                    <a:pt x="209965" y="351532"/>
                    <a:pt x="65378" y="307416"/>
                    <a:pt x="10567" y="426217"/>
                  </a:cubicBezTo>
                  <a:cubicBezTo>
                    <a:pt x="-15457" y="482602"/>
                    <a:pt x="8696" y="526212"/>
                    <a:pt x="59911" y="551434"/>
                  </a:cubicBezTo>
                  <a:cubicBezTo>
                    <a:pt x="59466" y="600986"/>
                    <a:pt x="67279" y="695457"/>
                    <a:pt x="125803" y="763517"/>
                  </a:cubicBezTo>
                  <a:cubicBezTo>
                    <a:pt x="125803" y="763517"/>
                    <a:pt x="149213" y="642280"/>
                    <a:pt x="207558" y="574784"/>
                  </a:cubicBezTo>
                  <a:cubicBezTo>
                    <a:pt x="236820" y="572913"/>
                    <a:pt x="267478" y="567981"/>
                    <a:pt x="298404" y="559515"/>
                  </a:cubicBezTo>
                  <a:cubicBezTo>
                    <a:pt x="473442" y="511715"/>
                    <a:pt x="569159" y="425801"/>
                    <a:pt x="569159" y="425801"/>
                  </a:cubicBezTo>
                  <a:cubicBezTo>
                    <a:pt x="569159" y="425801"/>
                    <a:pt x="593609" y="516706"/>
                    <a:pt x="682048" y="555029"/>
                  </a:cubicBezTo>
                  <a:cubicBezTo>
                    <a:pt x="726223" y="574160"/>
                    <a:pt x="774558" y="580904"/>
                    <a:pt x="820842" y="575883"/>
                  </a:cubicBezTo>
                  <a:lnTo>
                    <a:pt x="818614" y="577904"/>
                  </a:lnTo>
                  <a:cubicBezTo>
                    <a:pt x="818614" y="577904"/>
                    <a:pt x="890625" y="653509"/>
                    <a:pt x="929156" y="786243"/>
                  </a:cubicBezTo>
                  <a:cubicBezTo>
                    <a:pt x="929156" y="786243"/>
                    <a:pt x="1053245" y="647746"/>
                    <a:pt x="948347" y="525291"/>
                  </a:cubicBezTo>
                  <a:cubicBezTo>
                    <a:pt x="1025112" y="464123"/>
                    <a:pt x="995137" y="279550"/>
                    <a:pt x="813534" y="312407"/>
                  </a:cubicBezTo>
                  <a:close/>
                </a:path>
              </a:pathLst>
            </a:custGeom>
            <a:solidFill>
              <a:srgbClr val="5E3628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5A310FD-8E1B-4F5C-251A-F3B57D5D914E}"/>
                </a:ext>
              </a:extLst>
            </p:cNvPr>
            <p:cNvSpPr/>
            <p:nvPr/>
          </p:nvSpPr>
          <p:spPr>
            <a:xfrm>
              <a:off x="3499637" y="1450261"/>
              <a:ext cx="157358" cy="48820"/>
            </a:xfrm>
            <a:custGeom>
              <a:avLst/>
              <a:gdLst>
                <a:gd name="connsiteX0" fmla="*/ 149198 w 157358"/>
                <a:gd name="connsiteY0" fmla="*/ 24810 h 48820"/>
                <a:gd name="connsiteX1" fmla="*/ 144386 w 157358"/>
                <a:gd name="connsiteY1" fmla="*/ 24780 h 48820"/>
                <a:gd name="connsiteX2" fmla="*/ 15930 w 157358"/>
                <a:gd name="connsiteY2" fmla="*/ 47298 h 48820"/>
                <a:gd name="connsiteX3" fmla="*/ 1522 w 157358"/>
                <a:gd name="connsiteY3" fmla="*/ 43793 h 48820"/>
                <a:gd name="connsiteX4" fmla="*/ 5027 w 157358"/>
                <a:gd name="connsiteY4" fmla="*/ 29385 h 48820"/>
                <a:gd name="connsiteX5" fmla="*/ 149317 w 157358"/>
                <a:gd name="connsiteY5" fmla="*/ 4401 h 48820"/>
                <a:gd name="connsiteX6" fmla="*/ 157071 w 157358"/>
                <a:gd name="connsiteY6" fmla="*/ 17056 h 48820"/>
                <a:gd name="connsiteX7" fmla="*/ 149198 w 157358"/>
                <a:gd name="connsiteY7" fmla="*/ 24810 h 4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358" h="48820">
                  <a:moveTo>
                    <a:pt x="149198" y="24810"/>
                  </a:moveTo>
                  <a:cubicBezTo>
                    <a:pt x="147653" y="25166"/>
                    <a:pt x="146020" y="25196"/>
                    <a:pt x="144386" y="24780"/>
                  </a:cubicBezTo>
                  <a:cubicBezTo>
                    <a:pt x="79653" y="9183"/>
                    <a:pt x="16554" y="46912"/>
                    <a:pt x="15930" y="47298"/>
                  </a:cubicBezTo>
                  <a:cubicBezTo>
                    <a:pt x="10969" y="50299"/>
                    <a:pt x="4522" y="48724"/>
                    <a:pt x="1522" y="43793"/>
                  </a:cubicBezTo>
                  <a:cubicBezTo>
                    <a:pt x="-1479" y="38832"/>
                    <a:pt x="96" y="32385"/>
                    <a:pt x="5027" y="29385"/>
                  </a:cubicBezTo>
                  <a:cubicBezTo>
                    <a:pt x="7909" y="27632"/>
                    <a:pt x="76236" y="-13216"/>
                    <a:pt x="149317" y="4401"/>
                  </a:cubicBezTo>
                  <a:cubicBezTo>
                    <a:pt x="154961" y="5767"/>
                    <a:pt x="158408" y="11412"/>
                    <a:pt x="157071" y="17056"/>
                  </a:cubicBezTo>
                  <a:cubicBezTo>
                    <a:pt x="156061" y="21037"/>
                    <a:pt x="152941" y="23948"/>
                    <a:pt x="149198" y="2481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B11206F-2EDE-B6FD-9D0F-65EC6009C7A2}"/>
                </a:ext>
              </a:extLst>
            </p:cNvPr>
            <p:cNvSpPr/>
            <p:nvPr/>
          </p:nvSpPr>
          <p:spPr>
            <a:xfrm>
              <a:off x="3790185" y="1452519"/>
              <a:ext cx="154287" cy="50488"/>
            </a:xfrm>
            <a:custGeom>
              <a:avLst/>
              <a:gdLst>
                <a:gd name="connsiteX0" fmla="*/ 146161 w 154287"/>
                <a:gd name="connsiteY0" fmla="*/ 50210 h 50488"/>
                <a:gd name="connsiteX1" fmla="*/ 138199 w 154287"/>
                <a:gd name="connsiteY1" fmla="*/ 48873 h 50488"/>
                <a:gd name="connsiteX2" fmla="*/ 15715 w 154287"/>
                <a:gd name="connsiteY2" fmla="*/ 28642 h 50488"/>
                <a:gd name="connsiteX3" fmla="*/ 1396 w 154287"/>
                <a:gd name="connsiteY3" fmla="*/ 24780 h 50488"/>
                <a:gd name="connsiteX4" fmla="*/ 5257 w 154287"/>
                <a:gd name="connsiteY4" fmla="*/ 10461 h 50488"/>
                <a:gd name="connsiteX5" fmla="*/ 149399 w 154287"/>
                <a:gd name="connsiteY5" fmla="*/ 31137 h 50488"/>
                <a:gd name="connsiteX6" fmla="*/ 152667 w 154287"/>
                <a:gd name="connsiteY6" fmla="*/ 45605 h 50488"/>
                <a:gd name="connsiteX7" fmla="*/ 146161 w 154287"/>
                <a:gd name="connsiteY7" fmla="*/ 50210 h 5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287" h="50488">
                  <a:moveTo>
                    <a:pt x="146161" y="50210"/>
                  </a:moveTo>
                  <a:cubicBezTo>
                    <a:pt x="143517" y="50834"/>
                    <a:pt x="140665" y="50418"/>
                    <a:pt x="138199" y="48873"/>
                  </a:cubicBezTo>
                  <a:cubicBezTo>
                    <a:pt x="63782" y="1965"/>
                    <a:pt x="16190" y="28345"/>
                    <a:pt x="15715" y="28642"/>
                  </a:cubicBezTo>
                  <a:cubicBezTo>
                    <a:pt x="10694" y="31524"/>
                    <a:pt x="4277" y="29830"/>
                    <a:pt x="1396" y="24780"/>
                  </a:cubicBezTo>
                  <a:cubicBezTo>
                    <a:pt x="-1486" y="19759"/>
                    <a:pt x="237" y="13343"/>
                    <a:pt x="5257" y="10461"/>
                  </a:cubicBezTo>
                  <a:cubicBezTo>
                    <a:pt x="7634" y="9094"/>
                    <a:pt x="64376" y="-22455"/>
                    <a:pt x="149399" y="31137"/>
                  </a:cubicBezTo>
                  <a:cubicBezTo>
                    <a:pt x="154301" y="34227"/>
                    <a:pt x="155756" y="40703"/>
                    <a:pt x="152667" y="45605"/>
                  </a:cubicBezTo>
                  <a:cubicBezTo>
                    <a:pt x="151122" y="48041"/>
                    <a:pt x="148775" y="49616"/>
                    <a:pt x="146161" y="5021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5B0A18D-AFF9-CCD6-8102-9D0F961850DE}"/>
                </a:ext>
              </a:extLst>
            </p:cNvPr>
            <p:cNvSpPr/>
            <p:nvPr/>
          </p:nvSpPr>
          <p:spPr>
            <a:xfrm>
              <a:off x="3345431" y="1551152"/>
              <a:ext cx="827154" cy="632443"/>
            </a:xfrm>
            <a:custGeom>
              <a:avLst/>
              <a:gdLst>
                <a:gd name="connsiteX0" fmla="*/ 826585 w 827154"/>
                <a:gd name="connsiteY0" fmla="*/ 52256 h 632443"/>
                <a:gd name="connsiteX1" fmla="*/ 826526 w 827154"/>
                <a:gd name="connsiteY1" fmla="*/ 50889 h 632443"/>
                <a:gd name="connsiteX2" fmla="*/ 826526 w 827154"/>
                <a:gd name="connsiteY2" fmla="*/ 50859 h 632443"/>
                <a:gd name="connsiteX3" fmla="*/ 824328 w 827154"/>
                <a:gd name="connsiteY3" fmla="*/ 14468 h 632443"/>
                <a:gd name="connsiteX4" fmla="*/ 813514 w 827154"/>
                <a:gd name="connsiteY4" fmla="*/ 27747 h 632443"/>
                <a:gd name="connsiteX5" fmla="*/ 780865 w 827154"/>
                <a:gd name="connsiteY5" fmla="*/ 76557 h 632443"/>
                <a:gd name="connsiteX6" fmla="*/ 780865 w 827154"/>
                <a:gd name="connsiteY6" fmla="*/ 76586 h 632443"/>
                <a:gd name="connsiteX7" fmla="*/ 780836 w 827154"/>
                <a:gd name="connsiteY7" fmla="*/ 76616 h 632443"/>
                <a:gd name="connsiteX8" fmla="*/ 758644 w 827154"/>
                <a:gd name="connsiteY8" fmla="*/ 125990 h 632443"/>
                <a:gd name="connsiteX9" fmla="*/ 745751 w 827154"/>
                <a:gd name="connsiteY9" fmla="*/ 162679 h 632443"/>
                <a:gd name="connsiteX10" fmla="*/ 745751 w 827154"/>
                <a:gd name="connsiteY10" fmla="*/ 162768 h 632443"/>
                <a:gd name="connsiteX11" fmla="*/ 670294 w 827154"/>
                <a:gd name="connsiteY11" fmla="*/ 274855 h 632443"/>
                <a:gd name="connsiteX12" fmla="*/ 604759 w 827154"/>
                <a:gd name="connsiteY12" fmla="*/ 233561 h 632443"/>
                <a:gd name="connsiteX13" fmla="*/ 520983 w 827154"/>
                <a:gd name="connsiteY13" fmla="*/ 212201 h 632443"/>
                <a:gd name="connsiteX14" fmla="*/ 471372 w 827154"/>
                <a:gd name="connsiteY14" fmla="*/ 218945 h 632443"/>
                <a:gd name="connsiteX15" fmla="*/ 254952 w 827154"/>
                <a:gd name="connsiteY15" fmla="*/ 231274 h 632443"/>
                <a:gd name="connsiteX16" fmla="*/ 254061 w 827154"/>
                <a:gd name="connsiteY16" fmla="*/ 231155 h 632443"/>
                <a:gd name="connsiteX17" fmla="*/ 139686 w 827154"/>
                <a:gd name="connsiteY17" fmla="*/ 252128 h 632443"/>
                <a:gd name="connsiteX18" fmla="*/ 91976 w 827154"/>
                <a:gd name="connsiteY18" fmla="*/ 284718 h 632443"/>
                <a:gd name="connsiteX19" fmla="*/ 63100 w 827154"/>
                <a:gd name="connsiteY19" fmla="*/ 185732 h 632443"/>
                <a:gd name="connsiteX20" fmla="*/ 51484 w 827154"/>
                <a:gd name="connsiteY20" fmla="*/ 110750 h 632443"/>
                <a:gd name="connsiteX21" fmla="*/ 36660 w 827154"/>
                <a:gd name="connsiteY21" fmla="*/ 43730 h 632443"/>
                <a:gd name="connsiteX22" fmla="*/ 27065 w 827154"/>
                <a:gd name="connsiteY22" fmla="*/ 0 h 632443"/>
                <a:gd name="connsiteX23" fmla="*/ 26768 w 827154"/>
                <a:gd name="connsiteY23" fmla="*/ 1010 h 632443"/>
                <a:gd name="connsiteX24" fmla="*/ 19162 w 827154"/>
                <a:gd name="connsiteY24" fmla="*/ 31134 h 632443"/>
                <a:gd name="connsiteX25" fmla="*/ 19133 w 827154"/>
                <a:gd name="connsiteY25" fmla="*/ 31223 h 632443"/>
                <a:gd name="connsiteX26" fmla="*/ 19133 w 827154"/>
                <a:gd name="connsiteY26" fmla="*/ 31282 h 632443"/>
                <a:gd name="connsiteX27" fmla="*/ 19133 w 827154"/>
                <a:gd name="connsiteY27" fmla="*/ 31342 h 632443"/>
                <a:gd name="connsiteX28" fmla="*/ 18836 w 827154"/>
                <a:gd name="connsiteY28" fmla="*/ 32738 h 632443"/>
                <a:gd name="connsiteX29" fmla="*/ 18806 w 827154"/>
                <a:gd name="connsiteY29" fmla="*/ 32857 h 632443"/>
                <a:gd name="connsiteX30" fmla="*/ 714 w 827154"/>
                <a:gd name="connsiteY30" fmla="*/ 232105 h 632443"/>
                <a:gd name="connsiteX31" fmla="*/ 31461 w 827154"/>
                <a:gd name="connsiteY31" fmla="*/ 389229 h 632443"/>
                <a:gd name="connsiteX32" fmla="*/ 216985 w 827154"/>
                <a:gd name="connsiteY32" fmla="*/ 589696 h 632443"/>
                <a:gd name="connsiteX33" fmla="*/ 527667 w 827154"/>
                <a:gd name="connsiteY33" fmla="*/ 617710 h 632443"/>
                <a:gd name="connsiteX34" fmla="*/ 527816 w 827154"/>
                <a:gd name="connsiteY34" fmla="*/ 617651 h 632443"/>
                <a:gd name="connsiteX35" fmla="*/ 599085 w 827154"/>
                <a:gd name="connsiteY35" fmla="*/ 591567 h 632443"/>
                <a:gd name="connsiteX36" fmla="*/ 631198 w 827154"/>
                <a:gd name="connsiteY36" fmla="*/ 573802 h 632443"/>
                <a:gd name="connsiteX37" fmla="*/ 802285 w 827154"/>
                <a:gd name="connsiteY37" fmla="*/ 305840 h 632443"/>
                <a:gd name="connsiteX38" fmla="*/ 803473 w 827154"/>
                <a:gd name="connsiteY38" fmla="*/ 301116 h 632443"/>
                <a:gd name="connsiteX39" fmla="*/ 806949 w 827154"/>
                <a:gd name="connsiteY39" fmla="*/ 285728 h 632443"/>
                <a:gd name="connsiteX40" fmla="*/ 807127 w 827154"/>
                <a:gd name="connsiteY40" fmla="*/ 284955 h 632443"/>
                <a:gd name="connsiteX41" fmla="*/ 812950 w 827154"/>
                <a:gd name="connsiteY41" fmla="*/ 255129 h 632443"/>
                <a:gd name="connsiteX42" fmla="*/ 826585 w 827154"/>
                <a:gd name="connsiteY42" fmla="*/ 52256 h 632443"/>
                <a:gd name="connsiteX43" fmla="*/ 187872 w 827154"/>
                <a:gd name="connsiteY43" fmla="*/ 303315 h 632443"/>
                <a:gd name="connsiteX44" fmla="*/ 250971 w 827154"/>
                <a:gd name="connsiteY44" fmla="*/ 265378 h 632443"/>
                <a:gd name="connsiteX45" fmla="*/ 502565 w 827154"/>
                <a:gd name="connsiteY45" fmla="*/ 248029 h 632443"/>
                <a:gd name="connsiteX46" fmla="*/ 543234 w 827154"/>
                <a:gd name="connsiteY46" fmla="*/ 252396 h 632443"/>
                <a:gd name="connsiteX47" fmla="*/ 579834 w 827154"/>
                <a:gd name="connsiteY47" fmla="*/ 298472 h 632443"/>
                <a:gd name="connsiteX48" fmla="*/ 577576 w 827154"/>
                <a:gd name="connsiteY48" fmla="*/ 318198 h 632443"/>
                <a:gd name="connsiteX49" fmla="*/ 383823 w 827154"/>
                <a:gd name="connsiteY49" fmla="*/ 439435 h 632443"/>
                <a:gd name="connsiteX50" fmla="*/ 216985 w 827154"/>
                <a:gd name="connsiteY50" fmla="*/ 386199 h 632443"/>
                <a:gd name="connsiteX51" fmla="*/ 187367 w 827154"/>
                <a:gd name="connsiteY51" fmla="*/ 329012 h 632443"/>
                <a:gd name="connsiteX52" fmla="*/ 187872 w 827154"/>
                <a:gd name="connsiteY52" fmla="*/ 303315 h 63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27154" h="632443">
                  <a:moveTo>
                    <a:pt x="826585" y="52256"/>
                  </a:moveTo>
                  <a:cubicBezTo>
                    <a:pt x="826556" y="51780"/>
                    <a:pt x="826526" y="51335"/>
                    <a:pt x="826526" y="50889"/>
                  </a:cubicBezTo>
                  <a:lnTo>
                    <a:pt x="826526" y="50859"/>
                  </a:lnTo>
                  <a:cubicBezTo>
                    <a:pt x="825694" y="27925"/>
                    <a:pt x="824328" y="14468"/>
                    <a:pt x="824328" y="14468"/>
                  </a:cubicBezTo>
                  <a:cubicBezTo>
                    <a:pt x="824328" y="14468"/>
                    <a:pt x="820020" y="19340"/>
                    <a:pt x="813514" y="27747"/>
                  </a:cubicBezTo>
                  <a:cubicBezTo>
                    <a:pt x="804899" y="38858"/>
                    <a:pt x="792362" y="56147"/>
                    <a:pt x="780865" y="76557"/>
                  </a:cubicBezTo>
                  <a:lnTo>
                    <a:pt x="780865" y="76586"/>
                  </a:lnTo>
                  <a:cubicBezTo>
                    <a:pt x="780836" y="76586"/>
                    <a:pt x="780836" y="76616"/>
                    <a:pt x="780836" y="76616"/>
                  </a:cubicBezTo>
                  <a:cubicBezTo>
                    <a:pt x="772250" y="91797"/>
                    <a:pt x="764170" y="108670"/>
                    <a:pt x="758644" y="125990"/>
                  </a:cubicBezTo>
                  <a:cubicBezTo>
                    <a:pt x="754366" y="139418"/>
                    <a:pt x="750059" y="151538"/>
                    <a:pt x="745751" y="162679"/>
                  </a:cubicBezTo>
                  <a:lnTo>
                    <a:pt x="745751" y="162768"/>
                  </a:lnTo>
                  <a:cubicBezTo>
                    <a:pt x="707072" y="263417"/>
                    <a:pt x="670294" y="274855"/>
                    <a:pt x="670294" y="274855"/>
                  </a:cubicBezTo>
                  <a:lnTo>
                    <a:pt x="604759" y="233561"/>
                  </a:lnTo>
                  <a:cubicBezTo>
                    <a:pt x="578676" y="220549"/>
                    <a:pt x="550127" y="212291"/>
                    <a:pt x="520983" y="212201"/>
                  </a:cubicBezTo>
                  <a:cubicBezTo>
                    <a:pt x="504288" y="212142"/>
                    <a:pt x="487592" y="214311"/>
                    <a:pt x="471372" y="218945"/>
                  </a:cubicBezTo>
                  <a:cubicBezTo>
                    <a:pt x="383705" y="243959"/>
                    <a:pt x="301860" y="238344"/>
                    <a:pt x="254952" y="231274"/>
                  </a:cubicBezTo>
                  <a:cubicBezTo>
                    <a:pt x="254655" y="231214"/>
                    <a:pt x="254358" y="231185"/>
                    <a:pt x="254061" y="231155"/>
                  </a:cubicBezTo>
                  <a:cubicBezTo>
                    <a:pt x="214846" y="225392"/>
                    <a:pt x="174830" y="233799"/>
                    <a:pt x="139686" y="252128"/>
                  </a:cubicBezTo>
                  <a:lnTo>
                    <a:pt x="91976" y="284718"/>
                  </a:lnTo>
                  <a:cubicBezTo>
                    <a:pt x="75458" y="250376"/>
                    <a:pt x="68002" y="216717"/>
                    <a:pt x="63100" y="185732"/>
                  </a:cubicBezTo>
                  <a:cubicBezTo>
                    <a:pt x="58763" y="158104"/>
                    <a:pt x="56416" y="132674"/>
                    <a:pt x="51484" y="110750"/>
                  </a:cubicBezTo>
                  <a:cubicBezTo>
                    <a:pt x="46701" y="89331"/>
                    <a:pt x="41235" y="64465"/>
                    <a:pt x="36660" y="43730"/>
                  </a:cubicBezTo>
                  <a:cubicBezTo>
                    <a:pt x="31313" y="19488"/>
                    <a:pt x="27273" y="891"/>
                    <a:pt x="27065" y="0"/>
                  </a:cubicBezTo>
                  <a:cubicBezTo>
                    <a:pt x="27035" y="59"/>
                    <a:pt x="26946" y="416"/>
                    <a:pt x="26768" y="1010"/>
                  </a:cubicBezTo>
                  <a:cubicBezTo>
                    <a:pt x="25817" y="4218"/>
                    <a:pt x="22817" y="14824"/>
                    <a:pt x="19162" y="31134"/>
                  </a:cubicBezTo>
                  <a:cubicBezTo>
                    <a:pt x="19133" y="31163"/>
                    <a:pt x="19133" y="31193"/>
                    <a:pt x="19133" y="31223"/>
                  </a:cubicBezTo>
                  <a:cubicBezTo>
                    <a:pt x="19133" y="31252"/>
                    <a:pt x="19133" y="31252"/>
                    <a:pt x="19133" y="31282"/>
                  </a:cubicBezTo>
                  <a:cubicBezTo>
                    <a:pt x="19133" y="31312"/>
                    <a:pt x="19133" y="31312"/>
                    <a:pt x="19133" y="31342"/>
                  </a:cubicBezTo>
                  <a:cubicBezTo>
                    <a:pt x="19014" y="31787"/>
                    <a:pt x="18925" y="32262"/>
                    <a:pt x="18836" y="32738"/>
                  </a:cubicBezTo>
                  <a:cubicBezTo>
                    <a:pt x="18806" y="32768"/>
                    <a:pt x="18806" y="32797"/>
                    <a:pt x="18806" y="32857"/>
                  </a:cubicBezTo>
                  <a:cubicBezTo>
                    <a:pt x="9686" y="73823"/>
                    <a:pt x="-3178" y="148716"/>
                    <a:pt x="714" y="232105"/>
                  </a:cubicBezTo>
                  <a:cubicBezTo>
                    <a:pt x="3091" y="283262"/>
                    <a:pt x="11765" y="337597"/>
                    <a:pt x="31461" y="389229"/>
                  </a:cubicBezTo>
                  <a:cubicBezTo>
                    <a:pt x="68299" y="485779"/>
                    <a:pt x="136656" y="551225"/>
                    <a:pt x="216985" y="589696"/>
                  </a:cubicBezTo>
                  <a:cubicBezTo>
                    <a:pt x="314634" y="636456"/>
                    <a:pt x="429959" y="643348"/>
                    <a:pt x="527667" y="617710"/>
                  </a:cubicBezTo>
                  <a:cubicBezTo>
                    <a:pt x="527727" y="617710"/>
                    <a:pt x="527757" y="617680"/>
                    <a:pt x="527816" y="617651"/>
                  </a:cubicBezTo>
                  <a:cubicBezTo>
                    <a:pt x="552919" y="611085"/>
                    <a:pt x="576893" y="602351"/>
                    <a:pt x="599085" y="591567"/>
                  </a:cubicBezTo>
                  <a:cubicBezTo>
                    <a:pt x="610255" y="586161"/>
                    <a:pt x="620979" y="580219"/>
                    <a:pt x="631198" y="573802"/>
                  </a:cubicBezTo>
                  <a:cubicBezTo>
                    <a:pt x="727243" y="513288"/>
                    <a:pt x="777033" y="408480"/>
                    <a:pt x="802285" y="305840"/>
                  </a:cubicBezTo>
                  <a:cubicBezTo>
                    <a:pt x="802700" y="304265"/>
                    <a:pt x="803087" y="302691"/>
                    <a:pt x="803473" y="301116"/>
                  </a:cubicBezTo>
                  <a:cubicBezTo>
                    <a:pt x="804691" y="295977"/>
                    <a:pt x="805850" y="290837"/>
                    <a:pt x="806949" y="285728"/>
                  </a:cubicBezTo>
                  <a:cubicBezTo>
                    <a:pt x="807008" y="285460"/>
                    <a:pt x="807068" y="285223"/>
                    <a:pt x="807127" y="284955"/>
                  </a:cubicBezTo>
                  <a:cubicBezTo>
                    <a:pt x="809296" y="274944"/>
                    <a:pt x="811226" y="264962"/>
                    <a:pt x="812950" y="255129"/>
                  </a:cubicBezTo>
                  <a:cubicBezTo>
                    <a:pt x="827625" y="172096"/>
                    <a:pt x="828071" y="95777"/>
                    <a:pt x="826585" y="52256"/>
                  </a:cubicBezTo>
                  <a:close/>
                  <a:moveTo>
                    <a:pt x="187872" y="303315"/>
                  </a:moveTo>
                  <a:cubicBezTo>
                    <a:pt x="195299" y="276459"/>
                    <a:pt x="223432" y="261070"/>
                    <a:pt x="250971" y="265378"/>
                  </a:cubicBezTo>
                  <a:cubicBezTo>
                    <a:pt x="293780" y="272062"/>
                    <a:pt x="382843" y="278538"/>
                    <a:pt x="502565" y="248029"/>
                  </a:cubicBezTo>
                  <a:cubicBezTo>
                    <a:pt x="516230" y="244553"/>
                    <a:pt x="530787" y="245741"/>
                    <a:pt x="543234" y="252396"/>
                  </a:cubicBezTo>
                  <a:cubicBezTo>
                    <a:pt x="558860" y="260773"/>
                    <a:pt x="577339" y="275389"/>
                    <a:pt x="579834" y="298472"/>
                  </a:cubicBezTo>
                  <a:cubicBezTo>
                    <a:pt x="580428" y="304087"/>
                    <a:pt x="579686" y="310801"/>
                    <a:pt x="577576" y="318198"/>
                  </a:cubicBezTo>
                  <a:cubicBezTo>
                    <a:pt x="564327" y="364869"/>
                    <a:pt x="497841" y="439197"/>
                    <a:pt x="383823" y="439435"/>
                  </a:cubicBezTo>
                  <a:cubicBezTo>
                    <a:pt x="295116" y="439613"/>
                    <a:pt x="244970" y="416530"/>
                    <a:pt x="216985" y="386199"/>
                  </a:cubicBezTo>
                  <a:cubicBezTo>
                    <a:pt x="200676" y="368553"/>
                    <a:pt x="191882" y="348440"/>
                    <a:pt x="187367" y="329012"/>
                  </a:cubicBezTo>
                  <a:cubicBezTo>
                    <a:pt x="185198" y="319684"/>
                    <a:pt x="185733" y="311068"/>
                    <a:pt x="187872" y="303315"/>
                  </a:cubicBezTo>
                  <a:close/>
                </a:path>
              </a:pathLst>
            </a:custGeom>
            <a:solidFill>
              <a:srgbClr val="5E3628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0B9FEF-CCC5-CC25-66C7-C7FF42FDFF54}"/>
                </a:ext>
              </a:extLst>
            </p:cNvPr>
            <p:cNvSpPr/>
            <p:nvPr/>
          </p:nvSpPr>
          <p:spPr>
            <a:xfrm>
              <a:off x="4393991" y="4434810"/>
              <a:ext cx="437830" cy="309968"/>
            </a:xfrm>
            <a:custGeom>
              <a:avLst/>
              <a:gdLst>
                <a:gd name="connsiteX0" fmla="*/ 0 w 437830"/>
                <a:gd name="connsiteY0" fmla="*/ 13071 h 309968"/>
                <a:gd name="connsiteX1" fmla="*/ 437831 w 437830"/>
                <a:gd name="connsiteY1" fmla="*/ 309969 h 309968"/>
                <a:gd name="connsiteX2" fmla="*/ 0 w 437830"/>
                <a:gd name="connsiteY2" fmla="*/ 13071 h 30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7830" h="309968">
                  <a:moveTo>
                    <a:pt x="0" y="13071"/>
                  </a:moveTo>
                  <a:cubicBezTo>
                    <a:pt x="0" y="13071"/>
                    <a:pt x="90044" y="254861"/>
                    <a:pt x="437831" y="309969"/>
                  </a:cubicBezTo>
                  <a:cubicBezTo>
                    <a:pt x="437831" y="309939"/>
                    <a:pt x="414896" y="-74894"/>
                    <a:pt x="0" y="13071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A50AAE-776D-F0DE-D8A7-C6CC715410CD}"/>
                </a:ext>
              </a:extLst>
            </p:cNvPr>
            <p:cNvSpPr/>
            <p:nvPr/>
          </p:nvSpPr>
          <p:spPr>
            <a:xfrm>
              <a:off x="3728511" y="3912668"/>
              <a:ext cx="30421" cy="2124599"/>
            </a:xfrm>
            <a:custGeom>
              <a:avLst/>
              <a:gdLst>
                <a:gd name="connsiteX0" fmla="*/ 5437 w 30421"/>
                <a:gd name="connsiteY0" fmla="*/ 2124600 h 2124599"/>
                <a:gd name="connsiteX1" fmla="*/ 5378 w 30421"/>
                <a:gd name="connsiteY1" fmla="*/ 2124600 h 2124599"/>
                <a:gd name="connsiteX2" fmla="*/ 0 w 30421"/>
                <a:gd name="connsiteY2" fmla="*/ 2119104 h 2124599"/>
                <a:gd name="connsiteX3" fmla="*/ 2169 w 30421"/>
                <a:gd name="connsiteY3" fmla="*/ 1885572 h 2124599"/>
                <a:gd name="connsiteX4" fmla="*/ 19518 w 30421"/>
                <a:gd name="connsiteY4" fmla="*/ 5408 h 2124599"/>
                <a:gd name="connsiteX5" fmla="*/ 25014 w 30421"/>
                <a:gd name="connsiteY5" fmla="*/ 1 h 2124599"/>
                <a:gd name="connsiteX6" fmla="*/ 30421 w 30421"/>
                <a:gd name="connsiteY6" fmla="*/ 5497 h 2124599"/>
                <a:gd name="connsiteX7" fmla="*/ 10903 w 30421"/>
                <a:gd name="connsiteY7" fmla="*/ 2119193 h 2124599"/>
                <a:gd name="connsiteX8" fmla="*/ 5437 w 30421"/>
                <a:gd name="connsiteY8" fmla="*/ 2124600 h 2124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21" h="2124599">
                  <a:moveTo>
                    <a:pt x="5437" y="2124600"/>
                  </a:moveTo>
                  <a:cubicBezTo>
                    <a:pt x="5407" y="2124600"/>
                    <a:pt x="5407" y="2124600"/>
                    <a:pt x="5378" y="2124600"/>
                  </a:cubicBezTo>
                  <a:cubicBezTo>
                    <a:pt x="2377" y="2124570"/>
                    <a:pt x="-29" y="2122104"/>
                    <a:pt x="0" y="2119104"/>
                  </a:cubicBezTo>
                  <a:lnTo>
                    <a:pt x="2169" y="1885572"/>
                  </a:lnTo>
                  <a:lnTo>
                    <a:pt x="19518" y="5408"/>
                  </a:lnTo>
                  <a:cubicBezTo>
                    <a:pt x="19548" y="2407"/>
                    <a:pt x="21924" y="-58"/>
                    <a:pt x="25014" y="1"/>
                  </a:cubicBezTo>
                  <a:cubicBezTo>
                    <a:pt x="28015" y="30"/>
                    <a:pt x="30421" y="2496"/>
                    <a:pt x="30421" y="5497"/>
                  </a:cubicBezTo>
                  <a:lnTo>
                    <a:pt x="10903" y="2119193"/>
                  </a:lnTo>
                  <a:cubicBezTo>
                    <a:pt x="10844" y="2122193"/>
                    <a:pt x="8408" y="2124600"/>
                    <a:pt x="5437" y="2124600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F49CE3B-F37C-F013-94EE-6FAE9C0A24C1}"/>
                </a:ext>
              </a:extLst>
            </p:cNvPr>
            <p:cNvSpPr/>
            <p:nvPr/>
          </p:nvSpPr>
          <p:spPr>
            <a:xfrm>
              <a:off x="4185435" y="2515124"/>
              <a:ext cx="954157" cy="2356524"/>
            </a:xfrm>
            <a:custGeom>
              <a:avLst/>
              <a:gdLst>
                <a:gd name="connsiteX0" fmla="*/ 938532 w 954157"/>
                <a:gd name="connsiteY0" fmla="*/ 1189621 h 2356524"/>
                <a:gd name="connsiteX1" fmla="*/ 931789 w 954157"/>
                <a:gd name="connsiteY1" fmla="*/ 1174886 h 2356524"/>
                <a:gd name="connsiteX2" fmla="*/ 458487 w 954157"/>
                <a:gd name="connsiteY2" fmla="*/ 140259 h 2356524"/>
                <a:gd name="connsiteX3" fmla="*/ 449070 w 954157"/>
                <a:gd name="connsiteY3" fmla="*/ 121840 h 2356524"/>
                <a:gd name="connsiteX4" fmla="*/ 121840 w 954157"/>
                <a:gd name="connsiteY4" fmla="*/ 31203 h 2356524"/>
                <a:gd name="connsiteX5" fmla="*/ 31202 w 954157"/>
                <a:gd name="connsiteY5" fmla="*/ 358432 h 2356524"/>
                <a:gd name="connsiteX6" fmla="*/ 551531 w 954157"/>
                <a:gd name="connsiteY6" fmla="*/ 1277407 h 2356524"/>
                <a:gd name="connsiteX7" fmla="*/ 214974 w 954157"/>
                <a:gd name="connsiteY7" fmla="*/ 2155860 h 2356524"/>
                <a:gd name="connsiteX8" fmla="*/ 288797 w 954157"/>
                <a:gd name="connsiteY8" fmla="*/ 2341830 h 2356524"/>
                <a:gd name="connsiteX9" fmla="*/ 486085 w 954157"/>
                <a:gd name="connsiteY9" fmla="*/ 2272879 h 2356524"/>
                <a:gd name="connsiteX10" fmla="*/ 937077 w 954157"/>
                <a:gd name="connsiteY10" fmla="*/ 1337357 h 2356524"/>
                <a:gd name="connsiteX11" fmla="*/ 938532 w 954157"/>
                <a:gd name="connsiteY11" fmla="*/ 1189621 h 235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4157" h="2356524">
                  <a:moveTo>
                    <a:pt x="938532" y="1189621"/>
                  </a:moveTo>
                  <a:lnTo>
                    <a:pt x="931789" y="1174886"/>
                  </a:lnTo>
                  <a:lnTo>
                    <a:pt x="458487" y="140259"/>
                  </a:lnTo>
                  <a:cubicBezTo>
                    <a:pt x="455694" y="134199"/>
                    <a:pt x="452427" y="127752"/>
                    <a:pt x="449070" y="121840"/>
                  </a:cubicBezTo>
                  <a:cubicBezTo>
                    <a:pt x="383743" y="6456"/>
                    <a:pt x="237225" y="-34124"/>
                    <a:pt x="121840" y="31203"/>
                  </a:cubicBezTo>
                  <a:cubicBezTo>
                    <a:pt x="6456" y="96530"/>
                    <a:pt x="-34125" y="243047"/>
                    <a:pt x="31202" y="358432"/>
                  </a:cubicBezTo>
                  <a:lnTo>
                    <a:pt x="551531" y="1277407"/>
                  </a:lnTo>
                  <a:lnTo>
                    <a:pt x="214974" y="2155860"/>
                  </a:lnTo>
                  <a:cubicBezTo>
                    <a:pt x="188029" y="2226773"/>
                    <a:pt x="219192" y="2308290"/>
                    <a:pt x="288797" y="2341830"/>
                  </a:cubicBezTo>
                  <a:cubicBezTo>
                    <a:pt x="362323" y="2377271"/>
                    <a:pt x="450644" y="2346405"/>
                    <a:pt x="486085" y="2272879"/>
                  </a:cubicBezTo>
                  <a:lnTo>
                    <a:pt x="937077" y="1337357"/>
                  </a:lnTo>
                  <a:cubicBezTo>
                    <a:pt x="958347" y="1292587"/>
                    <a:pt x="960783" y="1238282"/>
                    <a:pt x="938532" y="1189621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27C1351-5A5C-A5B5-5E99-24E8D07D6E83}"/>
                </a:ext>
              </a:extLst>
            </p:cNvPr>
            <p:cNvSpPr/>
            <p:nvPr/>
          </p:nvSpPr>
          <p:spPr>
            <a:xfrm>
              <a:off x="4338676" y="4594309"/>
              <a:ext cx="353314" cy="328506"/>
            </a:xfrm>
            <a:custGeom>
              <a:avLst/>
              <a:gdLst>
                <a:gd name="connsiteX0" fmla="*/ 163065 w 353314"/>
                <a:gd name="connsiteY0" fmla="*/ 0 h 328506"/>
                <a:gd name="connsiteX1" fmla="*/ 0 w 353314"/>
                <a:gd name="connsiteY1" fmla="*/ 307711 h 328506"/>
                <a:gd name="connsiteX2" fmla="*/ 333735 w 353314"/>
                <a:gd name="connsiteY2" fmla="*/ 328507 h 328506"/>
                <a:gd name="connsiteX3" fmla="*/ 163065 w 353314"/>
                <a:gd name="connsiteY3" fmla="*/ 0 h 328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314" h="328506">
                  <a:moveTo>
                    <a:pt x="163065" y="0"/>
                  </a:moveTo>
                  <a:cubicBezTo>
                    <a:pt x="163065" y="0"/>
                    <a:pt x="12745" y="155816"/>
                    <a:pt x="0" y="307711"/>
                  </a:cubicBezTo>
                  <a:lnTo>
                    <a:pt x="333735" y="328507"/>
                  </a:lnTo>
                  <a:cubicBezTo>
                    <a:pt x="395616" y="151360"/>
                    <a:pt x="303226" y="43581"/>
                    <a:pt x="163065" y="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F442B33-7A6A-DED4-5663-426BCE39D97F}"/>
                </a:ext>
              </a:extLst>
            </p:cNvPr>
            <p:cNvSpPr/>
            <p:nvPr/>
          </p:nvSpPr>
          <p:spPr>
            <a:xfrm>
              <a:off x="4142803" y="4885968"/>
              <a:ext cx="544653" cy="606312"/>
            </a:xfrm>
            <a:custGeom>
              <a:avLst/>
              <a:gdLst>
                <a:gd name="connsiteX0" fmla="*/ 262715 w 544653"/>
                <a:gd name="connsiteY0" fmla="*/ 606313 h 606312"/>
                <a:gd name="connsiteX1" fmla="*/ 246227 w 544653"/>
                <a:gd name="connsiteY1" fmla="*/ 605808 h 606312"/>
                <a:gd name="connsiteX2" fmla="*/ 65724 w 544653"/>
                <a:gd name="connsiteY2" fmla="*/ 517517 h 606312"/>
                <a:gd name="connsiteX3" fmla="*/ 516 w 544653"/>
                <a:gd name="connsiteY3" fmla="*/ 327477 h 606312"/>
                <a:gd name="connsiteX4" fmla="*/ 20598 w 544653"/>
                <a:gd name="connsiteY4" fmla="*/ 5120 h 606312"/>
                <a:gd name="connsiteX5" fmla="*/ 22440 w 544653"/>
                <a:gd name="connsiteY5" fmla="*/ 1377 h 606312"/>
                <a:gd name="connsiteX6" fmla="*/ 26391 w 544653"/>
                <a:gd name="connsiteY6" fmla="*/ 10 h 606312"/>
                <a:gd name="connsiteX7" fmla="*/ 539560 w 544653"/>
                <a:gd name="connsiteY7" fmla="*/ 31975 h 606312"/>
                <a:gd name="connsiteX8" fmla="*/ 544640 w 544653"/>
                <a:gd name="connsiteY8" fmla="*/ 37739 h 606312"/>
                <a:gd name="connsiteX9" fmla="*/ 524558 w 544653"/>
                <a:gd name="connsiteY9" fmla="*/ 360096 h 606312"/>
                <a:gd name="connsiteX10" fmla="*/ 262715 w 544653"/>
                <a:gd name="connsiteY10" fmla="*/ 606313 h 606312"/>
                <a:gd name="connsiteX11" fmla="*/ 31114 w 544653"/>
                <a:gd name="connsiteY11" fmla="*/ 11240 h 606312"/>
                <a:gd name="connsiteX12" fmla="*/ 11359 w 544653"/>
                <a:gd name="connsiteY12" fmla="*/ 328160 h 606312"/>
                <a:gd name="connsiteX13" fmla="*/ 73864 w 544653"/>
                <a:gd name="connsiteY13" fmla="*/ 510327 h 606312"/>
                <a:gd name="connsiteX14" fmla="*/ 246881 w 544653"/>
                <a:gd name="connsiteY14" fmla="*/ 594964 h 606312"/>
                <a:gd name="connsiteX15" fmla="*/ 513685 w 544653"/>
                <a:gd name="connsiteY15" fmla="*/ 359472 h 606312"/>
                <a:gd name="connsiteX16" fmla="*/ 533440 w 544653"/>
                <a:gd name="connsiteY16" fmla="*/ 42552 h 606312"/>
                <a:gd name="connsiteX17" fmla="*/ 31114 w 544653"/>
                <a:gd name="connsiteY17" fmla="*/ 11240 h 606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4653" h="606312">
                  <a:moveTo>
                    <a:pt x="262715" y="606313"/>
                  </a:moveTo>
                  <a:cubicBezTo>
                    <a:pt x="257249" y="606313"/>
                    <a:pt x="251753" y="606134"/>
                    <a:pt x="246227" y="605808"/>
                  </a:cubicBezTo>
                  <a:cubicBezTo>
                    <a:pt x="176236" y="601441"/>
                    <a:pt x="112127" y="570099"/>
                    <a:pt x="65724" y="517517"/>
                  </a:cubicBezTo>
                  <a:cubicBezTo>
                    <a:pt x="19321" y="464934"/>
                    <a:pt x="-3822" y="397438"/>
                    <a:pt x="516" y="327477"/>
                  </a:cubicBezTo>
                  <a:lnTo>
                    <a:pt x="20598" y="5120"/>
                  </a:lnTo>
                  <a:cubicBezTo>
                    <a:pt x="20687" y="3694"/>
                    <a:pt x="21341" y="2327"/>
                    <a:pt x="22440" y="1377"/>
                  </a:cubicBezTo>
                  <a:cubicBezTo>
                    <a:pt x="23509" y="426"/>
                    <a:pt x="24935" y="-79"/>
                    <a:pt x="26391" y="10"/>
                  </a:cubicBezTo>
                  <a:lnTo>
                    <a:pt x="539560" y="31975"/>
                  </a:lnTo>
                  <a:cubicBezTo>
                    <a:pt x="542561" y="32154"/>
                    <a:pt x="544848" y="34738"/>
                    <a:pt x="544640" y="37739"/>
                  </a:cubicBezTo>
                  <a:lnTo>
                    <a:pt x="524558" y="360096"/>
                  </a:lnTo>
                  <a:cubicBezTo>
                    <a:pt x="515883" y="499068"/>
                    <a:pt x="400053" y="606313"/>
                    <a:pt x="262715" y="606313"/>
                  </a:cubicBezTo>
                  <a:close/>
                  <a:moveTo>
                    <a:pt x="31114" y="11240"/>
                  </a:moveTo>
                  <a:lnTo>
                    <a:pt x="11359" y="328160"/>
                  </a:lnTo>
                  <a:cubicBezTo>
                    <a:pt x="7170" y="395240"/>
                    <a:pt x="29362" y="459943"/>
                    <a:pt x="73864" y="510327"/>
                  </a:cubicBezTo>
                  <a:cubicBezTo>
                    <a:pt x="118336" y="560712"/>
                    <a:pt x="179771" y="590776"/>
                    <a:pt x="246881" y="594964"/>
                  </a:cubicBezTo>
                  <a:cubicBezTo>
                    <a:pt x="385378" y="603639"/>
                    <a:pt x="505040" y="497939"/>
                    <a:pt x="513685" y="359472"/>
                  </a:cubicBezTo>
                  <a:lnTo>
                    <a:pt x="533440" y="42552"/>
                  </a:lnTo>
                  <a:lnTo>
                    <a:pt x="31114" y="11240"/>
                  </a:ln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7AEB365-CD66-6DC7-F469-E0821418D61D}"/>
                </a:ext>
              </a:extLst>
            </p:cNvPr>
            <p:cNvSpPr/>
            <p:nvPr/>
          </p:nvSpPr>
          <p:spPr>
            <a:xfrm>
              <a:off x="4182577" y="4623047"/>
              <a:ext cx="414971" cy="386772"/>
            </a:xfrm>
            <a:custGeom>
              <a:avLst/>
              <a:gdLst>
                <a:gd name="connsiteX0" fmla="*/ 344742 w 414971"/>
                <a:gd name="connsiteY0" fmla="*/ 15289 h 386772"/>
                <a:gd name="connsiteX1" fmla="*/ 41071 w 414971"/>
                <a:gd name="connsiteY1" fmla="*/ 261535 h 386772"/>
                <a:gd name="connsiteX2" fmla="*/ 15344 w 414971"/>
                <a:gd name="connsiteY2" fmla="*/ 305829 h 386772"/>
                <a:gd name="connsiteX3" fmla="*/ 20662 w 414971"/>
                <a:gd name="connsiteY3" fmla="*/ 382000 h 386772"/>
                <a:gd name="connsiteX4" fmla="*/ 85751 w 414971"/>
                <a:gd name="connsiteY4" fmla="*/ 349856 h 386772"/>
                <a:gd name="connsiteX5" fmla="*/ 340969 w 414971"/>
                <a:gd name="connsiteY5" fmla="*/ 147577 h 386772"/>
                <a:gd name="connsiteX6" fmla="*/ 344742 w 414971"/>
                <a:gd name="connsiteY6" fmla="*/ 15289 h 38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971" h="386772">
                  <a:moveTo>
                    <a:pt x="344742" y="15289"/>
                  </a:moveTo>
                  <a:cubicBezTo>
                    <a:pt x="182390" y="54265"/>
                    <a:pt x="102417" y="168491"/>
                    <a:pt x="41071" y="261535"/>
                  </a:cubicBezTo>
                  <a:cubicBezTo>
                    <a:pt x="33911" y="273864"/>
                    <a:pt x="21434" y="292996"/>
                    <a:pt x="15344" y="305829"/>
                  </a:cubicBezTo>
                  <a:cubicBezTo>
                    <a:pt x="-579" y="329358"/>
                    <a:pt x="-11274" y="366225"/>
                    <a:pt x="20662" y="382000"/>
                  </a:cubicBezTo>
                  <a:cubicBezTo>
                    <a:pt x="49330" y="397448"/>
                    <a:pt x="72145" y="372375"/>
                    <a:pt x="85751" y="349856"/>
                  </a:cubicBezTo>
                  <a:cubicBezTo>
                    <a:pt x="151821" y="262783"/>
                    <a:pt x="242667" y="194396"/>
                    <a:pt x="340969" y="147577"/>
                  </a:cubicBezTo>
                  <a:cubicBezTo>
                    <a:pt x="444530" y="111334"/>
                    <a:pt x="433419" y="-49711"/>
                    <a:pt x="344742" y="15289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DD4E1E6-0EE8-BACE-F015-92368AFC292B}"/>
                </a:ext>
              </a:extLst>
            </p:cNvPr>
            <p:cNvSpPr/>
            <p:nvPr/>
          </p:nvSpPr>
          <p:spPr>
            <a:xfrm>
              <a:off x="2686339" y="4422853"/>
              <a:ext cx="437830" cy="321895"/>
            </a:xfrm>
            <a:custGeom>
              <a:avLst/>
              <a:gdLst>
                <a:gd name="connsiteX0" fmla="*/ 0 w 437830"/>
                <a:gd name="connsiteY0" fmla="*/ 321896 h 321895"/>
                <a:gd name="connsiteX1" fmla="*/ 437831 w 437830"/>
                <a:gd name="connsiteY1" fmla="*/ 24998 h 321895"/>
                <a:gd name="connsiteX2" fmla="*/ 0 w 437830"/>
                <a:gd name="connsiteY2" fmla="*/ 321896 h 321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7830" h="321895">
                  <a:moveTo>
                    <a:pt x="0" y="321896"/>
                  </a:moveTo>
                  <a:cubicBezTo>
                    <a:pt x="0" y="321896"/>
                    <a:pt x="327705" y="273294"/>
                    <a:pt x="437831" y="24998"/>
                  </a:cubicBezTo>
                  <a:cubicBezTo>
                    <a:pt x="437831" y="25027"/>
                    <a:pt x="68951" y="-127788"/>
                    <a:pt x="0" y="321896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854AE2-A52A-88FC-CE65-945756FC7F49}"/>
                </a:ext>
              </a:extLst>
            </p:cNvPr>
            <p:cNvSpPr/>
            <p:nvPr/>
          </p:nvSpPr>
          <p:spPr>
            <a:xfrm>
              <a:off x="4061564" y="2370651"/>
              <a:ext cx="1174059" cy="2374097"/>
            </a:xfrm>
            <a:custGeom>
              <a:avLst/>
              <a:gdLst>
                <a:gd name="connsiteX0" fmla="*/ 0 w 1174059"/>
                <a:gd name="connsiteY0" fmla="*/ 7411 h 2374097"/>
                <a:gd name="connsiteX1" fmla="*/ 672729 w 1174059"/>
                <a:gd name="connsiteY1" fmla="*/ 299645 h 2374097"/>
                <a:gd name="connsiteX2" fmla="*/ 1173807 w 1174059"/>
                <a:gd name="connsiteY2" fmla="*/ 1458301 h 2374097"/>
                <a:gd name="connsiteX3" fmla="*/ 770258 w 1174059"/>
                <a:gd name="connsiteY3" fmla="*/ 2374098 h 2374097"/>
                <a:gd name="connsiteX4" fmla="*/ 332428 w 1174059"/>
                <a:gd name="connsiteY4" fmla="*/ 2077200 h 2374097"/>
                <a:gd name="connsiteX5" fmla="*/ 642932 w 1174059"/>
                <a:gd name="connsiteY5" fmla="*/ 1458301 h 2374097"/>
                <a:gd name="connsiteX6" fmla="*/ 144913 w 1174059"/>
                <a:gd name="connsiteY6" fmla="*/ 656166 h 2374097"/>
                <a:gd name="connsiteX7" fmla="*/ 0 w 1174059"/>
                <a:gd name="connsiteY7" fmla="*/ 7411 h 237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4059" h="2374097">
                  <a:moveTo>
                    <a:pt x="0" y="7411"/>
                  </a:moveTo>
                  <a:cubicBezTo>
                    <a:pt x="0" y="7411"/>
                    <a:pt x="391605" y="-73542"/>
                    <a:pt x="672729" y="299645"/>
                  </a:cubicBezTo>
                  <a:cubicBezTo>
                    <a:pt x="953852" y="672862"/>
                    <a:pt x="1160438" y="1163097"/>
                    <a:pt x="1173807" y="1458301"/>
                  </a:cubicBezTo>
                  <a:cubicBezTo>
                    <a:pt x="1185749" y="1722432"/>
                    <a:pt x="770258" y="2374098"/>
                    <a:pt x="770258" y="2374098"/>
                  </a:cubicBezTo>
                  <a:cubicBezTo>
                    <a:pt x="770258" y="2374098"/>
                    <a:pt x="669579" y="2077200"/>
                    <a:pt x="332428" y="2077200"/>
                  </a:cubicBezTo>
                  <a:lnTo>
                    <a:pt x="642932" y="1458301"/>
                  </a:lnTo>
                  <a:cubicBezTo>
                    <a:pt x="642932" y="1458301"/>
                    <a:pt x="263922" y="895164"/>
                    <a:pt x="144913" y="656166"/>
                  </a:cubicBezTo>
                  <a:cubicBezTo>
                    <a:pt x="25905" y="417198"/>
                    <a:pt x="0" y="7411"/>
                    <a:pt x="0" y="7411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A748C52-72A1-1208-70BA-DB318EDC7E32}"/>
                </a:ext>
              </a:extLst>
            </p:cNvPr>
            <p:cNvSpPr/>
            <p:nvPr/>
          </p:nvSpPr>
          <p:spPr>
            <a:xfrm>
              <a:off x="2408453" y="2514887"/>
              <a:ext cx="924123" cy="2356598"/>
            </a:xfrm>
            <a:custGeom>
              <a:avLst/>
              <a:gdLst>
                <a:gd name="connsiteX0" fmla="*/ 778518 w 924123"/>
                <a:gd name="connsiteY0" fmla="*/ 19467 h 2356598"/>
                <a:gd name="connsiteX1" fmla="*/ 463261 w 924123"/>
                <a:gd name="connsiteY1" fmla="*/ 145606 h 2356598"/>
                <a:gd name="connsiteX2" fmla="*/ 20440 w 924123"/>
                <a:gd name="connsiteY2" fmla="*/ 1179192 h 2356598"/>
                <a:gd name="connsiteX3" fmla="*/ 13726 w 924123"/>
                <a:gd name="connsiteY3" fmla="*/ 1194848 h 2356598"/>
                <a:gd name="connsiteX4" fmla="*/ 15241 w 924123"/>
                <a:gd name="connsiteY4" fmla="*/ 1332900 h 2356598"/>
                <a:gd name="connsiteX5" fmla="*/ 436703 w 924123"/>
                <a:gd name="connsiteY5" fmla="*/ 2269491 h 2356598"/>
                <a:gd name="connsiteX6" fmla="*/ 620533 w 924123"/>
                <a:gd name="connsiteY6" fmla="*/ 2348246 h 2356598"/>
                <a:gd name="connsiteX7" fmla="*/ 710844 w 924123"/>
                <a:gd name="connsiteY7" fmla="*/ 2159781 h 2356598"/>
                <a:gd name="connsiteX8" fmla="*/ 400281 w 924123"/>
                <a:gd name="connsiteY8" fmla="*/ 1277911 h 2356598"/>
                <a:gd name="connsiteX9" fmla="*/ 895596 w 924123"/>
                <a:gd name="connsiteY9" fmla="*/ 353589 h 2356598"/>
                <a:gd name="connsiteX10" fmla="*/ 904657 w 924123"/>
                <a:gd name="connsiteY10" fmla="*/ 334724 h 2356598"/>
                <a:gd name="connsiteX11" fmla="*/ 778518 w 924123"/>
                <a:gd name="connsiteY11" fmla="*/ 19467 h 235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4123" h="2356598">
                  <a:moveTo>
                    <a:pt x="778518" y="19467"/>
                  </a:moveTo>
                  <a:cubicBezTo>
                    <a:pt x="656628" y="-32759"/>
                    <a:pt x="515487" y="23715"/>
                    <a:pt x="463261" y="145606"/>
                  </a:cubicBezTo>
                  <a:lnTo>
                    <a:pt x="20440" y="1179192"/>
                  </a:lnTo>
                  <a:lnTo>
                    <a:pt x="13726" y="1194848"/>
                  </a:lnTo>
                  <a:cubicBezTo>
                    <a:pt x="-4366" y="1237509"/>
                    <a:pt x="-5287" y="1287298"/>
                    <a:pt x="15241" y="1332900"/>
                  </a:cubicBezTo>
                  <a:lnTo>
                    <a:pt x="436703" y="2269491"/>
                  </a:lnTo>
                  <a:cubicBezTo>
                    <a:pt x="468014" y="2338502"/>
                    <a:pt x="547720" y="2373884"/>
                    <a:pt x="620533" y="2348246"/>
                  </a:cubicBezTo>
                  <a:cubicBezTo>
                    <a:pt x="697506" y="2321153"/>
                    <a:pt x="737938" y="2236753"/>
                    <a:pt x="710844" y="2159781"/>
                  </a:cubicBezTo>
                  <a:lnTo>
                    <a:pt x="400281" y="1277911"/>
                  </a:lnTo>
                  <a:lnTo>
                    <a:pt x="895596" y="353589"/>
                  </a:lnTo>
                  <a:cubicBezTo>
                    <a:pt x="898775" y="347617"/>
                    <a:pt x="901953" y="341052"/>
                    <a:pt x="904657" y="334724"/>
                  </a:cubicBezTo>
                  <a:cubicBezTo>
                    <a:pt x="956883" y="212834"/>
                    <a:pt x="900409" y="71693"/>
                    <a:pt x="778518" y="19467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AA43541-6FF9-9191-1787-937906BB7A52}"/>
                </a:ext>
              </a:extLst>
            </p:cNvPr>
            <p:cNvSpPr/>
            <p:nvPr/>
          </p:nvSpPr>
          <p:spPr>
            <a:xfrm>
              <a:off x="2826171" y="4594309"/>
              <a:ext cx="353314" cy="328506"/>
            </a:xfrm>
            <a:custGeom>
              <a:avLst/>
              <a:gdLst>
                <a:gd name="connsiteX0" fmla="*/ 190249 w 353314"/>
                <a:gd name="connsiteY0" fmla="*/ 0 h 328506"/>
                <a:gd name="connsiteX1" fmla="*/ 353315 w 353314"/>
                <a:gd name="connsiteY1" fmla="*/ 307711 h 328506"/>
                <a:gd name="connsiteX2" fmla="*/ 19579 w 353314"/>
                <a:gd name="connsiteY2" fmla="*/ 328507 h 328506"/>
                <a:gd name="connsiteX3" fmla="*/ 190249 w 353314"/>
                <a:gd name="connsiteY3" fmla="*/ 0 h 328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314" h="328506">
                  <a:moveTo>
                    <a:pt x="190249" y="0"/>
                  </a:moveTo>
                  <a:cubicBezTo>
                    <a:pt x="190249" y="0"/>
                    <a:pt x="340570" y="155816"/>
                    <a:pt x="353315" y="307711"/>
                  </a:cubicBezTo>
                  <a:lnTo>
                    <a:pt x="19579" y="328507"/>
                  </a:lnTo>
                  <a:cubicBezTo>
                    <a:pt x="-42302" y="151360"/>
                    <a:pt x="50089" y="43581"/>
                    <a:pt x="190249" y="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B2ABFAE-54D7-43E9-12AB-F95BB1ABD176}"/>
                </a:ext>
              </a:extLst>
            </p:cNvPr>
            <p:cNvSpPr/>
            <p:nvPr/>
          </p:nvSpPr>
          <p:spPr>
            <a:xfrm>
              <a:off x="2830708" y="4885991"/>
              <a:ext cx="544648" cy="606290"/>
            </a:xfrm>
            <a:custGeom>
              <a:avLst/>
              <a:gdLst>
                <a:gd name="connsiteX0" fmla="*/ 281757 w 544648"/>
                <a:gd name="connsiteY0" fmla="*/ 606290 h 606290"/>
                <a:gd name="connsiteX1" fmla="*/ 108383 w 544648"/>
                <a:gd name="connsiteY1" fmla="*/ 540577 h 606290"/>
                <a:gd name="connsiteX2" fmla="*/ 20092 w 544648"/>
                <a:gd name="connsiteY2" fmla="*/ 360103 h 606290"/>
                <a:gd name="connsiteX3" fmla="*/ 10 w 544648"/>
                <a:gd name="connsiteY3" fmla="*/ 37746 h 606290"/>
                <a:gd name="connsiteX4" fmla="*/ 5090 w 544648"/>
                <a:gd name="connsiteY4" fmla="*/ 31982 h 606290"/>
                <a:gd name="connsiteX5" fmla="*/ 518259 w 544648"/>
                <a:gd name="connsiteY5" fmla="*/ 17 h 606290"/>
                <a:gd name="connsiteX6" fmla="*/ 522210 w 544648"/>
                <a:gd name="connsiteY6" fmla="*/ 1384 h 606290"/>
                <a:gd name="connsiteX7" fmla="*/ 524052 w 544648"/>
                <a:gd name="connsiteY7" fmla="*/ 5127 h 606290"/>
                <a:gd name="connsiteX8" fmla="*/ 544134 w 544648"/>
                <a:gd name="connsiteY8" fmla="*/ 327484 h 606290"/>
                <a:gd name="connsiteX9" fmla="*/ 298452 w 544648"/>
                <a:gd name="connsiteY9" fmla="*/ 605815 h 606290"/>
                <a:gd name="connsiteX10" fmla="*/ 298452 w 544648"/>
                <a:gd name="connsiteY10" fmla="*/ 605815 h 606290"/>
                <a:gd name="connsiteX11" fmla="*/ 281757 w 544648"/>
                <a:gd name="connsiteY11" fmla="*/ 606290 h 606290"/>
                <a:gd name="connsiteX12" fmla="*/ 11210 w 544648"/>
                <a:gd name="connsiteY12" fmla="*/ 42499 h 606290"/>
                <a:gd name="connsiteX13" fmla="*/ 30965 w 544648"/>
                <a:gd name="connsiteY13" fmla="*/ 359420 h 606290"/>
                <a:gd name="connsiteX14" fmla="*/ 115602 w 544648"/>
                <a:gd name="connsiteY14" fmla="*/ 532437 h 606290"/>
                <a:gd name="connsiteX15" fmla="*/ 297769 w 544648"/>
                <a:gd name="connsiteY15" fmla="*/ 594942 h 606290"/>
                <a:gd name="connsiteX16" fmla="*/ 470786 w 544648"/>
                <a:gd name="connsiteY16" fmla="*/ 510305 h 606290"/>
                <a:gd name="connsiteX17" fmla="*/ 533291 w 544648"/>
                <a:gd name="connsiteY17" fmla="*/ 328138 h 606290"/>
                <a:gd name="connsiteX18" fmla="*/ 513535 w 544648"/>
                <a:gd name="connsiteY18" fmla="*/ 11217 h 606290"/>
                <a:gd name="connsiteX19" fmla="*/ 11210 w 544648"/>
                <a:gd name="connsiteY19" fmla="*/ 42499 h 60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44648" h="606290">
                  <a:moveTo>
                    <a:pt x="281757" y="606290"/>
                  </a:moveTo>
                  <a:cubicBezTo>
                    <a:pt x="217796" y="606290"/>
                    <a:pt x="156777" y="583267"/>
                    <a:pt x="108383" y="540577"/>
                  </a:cubicBezTo>
                  <a:cubicBezTo>
                    <a:pt x="55801" y="494174"/>
                    <a:pt x="24459" y="430064"/>
                    <a:pt x="20092" y="360103"/>
                  </a:cubicBezTo>
                  <a:lnTo>
                    <a:pt x="10" y="37746"/>
                  </a:lnTo>
                  <a:cubicBezTo>
                    <a:pt x="-168" y="34745"/>
                    <a:pt x="2089" y="32161"/>
                    <a:pt x="5090" y="31982"/>
                  </a:cubicBezTo>
                  <a:lnTo>
                    <a:pt x="518259" y="17"/>
                  </a:lnTo>
                  <a:cubicBezTo>
                    <a:pt x="519685" y="-102"/>
                    <a:pt x="521111" y="403"/>
                    <a:pt x="522210" y="1384"/>
                  </a:cubicBezTo>
                  <a:cubicBezTo>
                    <a:pt x="523280" y="2334"/>
                    <a:pt x="523963" y="3671"/>
                    <a:pt x="524052" y="5127"/>
                  </a:cubicBezTo>
                  <a:lnTo>
                    <a:pt x="544134" y="327484"/>
                  </a:lnTo>
                  <a:cubicBezTo>
                    <a:pt x="553136" y="471952"/>
                    <a:pt x="442920" y="596813"/>
                    <a:pt x="298452" y="605815"/>
                  </a:cubicBezTo>
                  <a:lnTo>
                    <a:pt x="298452" y="605815"/>
                  </a:lnTo>
                  <a:cubicBezTo>
                    <a:pt x="292867" y="606141"/>
                    <a:pt x="287283" y="606290"/>
                    <a:pt x="281757" y="606290"/>
                  </a:cubicBezTo>
                  <a:close/>
                  <a:moveTo>
                    <a:pt x="11210" y="42499"/>
                  </a:moveTo>
                  <a:lnTo>
                    <a:pt x="30965" y="359420"/>
                  </a:lnTo>
                  <a:cubicBezTo>
                    <a:pt x="35154" y="426500"/>
                    <a:pt x="65188" y="487935"/>
                    <a:pt x="115602" y="532437"/>
                  </a:cubicBezTo>
                  <a:cubicBezTo>
                    <a:pt x="165986" y="576909"/>
                    <a:pt x="230660" y="599130"/>
                    <a:pt x="297769" y="594942"/>
                  </a:cubicBezTo>
                  <a:cubicBezTo>
                    <a:pt x="364849" y="590753"/>
                    <a:pt x="426284" y="560718"/>
                    <a:pt x="470786" y="510305"/>
                  </a:cubicBezTo>
                  <a:cubicBezTo>
                    <a:pt x="515259" y="459921"/>
                    <a:pt x="537450" y="395217"/>
                    <a:pt x="533291" y="328138"/>
                  </a:cubicBezTo>
                  <a:lnTo>
                    <a:pt x="513535" y="11217"/>
                  </a:lnTo>
                  <a:lnTo>
                    <a:pt x="11210" y="42499"/>
                  </a:ln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B760985-F054-549D-1551-8B31CF6D3347}"/>
                </a:ext>
              </a:extLst>
            </p:cNvPr>
            <p:cNvSpPr/>
            <p:nvPr/>
          </p:nvSpPr>
          <p:spPr>
            <a:xfrm>
              <a:off x="2933312" y="4609560"/>
              <a:ext cx="396434" cy="406686"/>
            </a:xfrm>
            <a:custGeom>
              <a:avLst/>
              <a:gdLst>
                <a:gd name="connsiteX0" fmla="*/ 72057 w 396434"/>
                <a:gd name="connsiteY0" fmla="*/ 17546 h 406686"/>
                <a:gd name="connsiteX1" fmla="*/ 360548 w 396434"/>
                <a:gd name="connsiteY1" fmla="*/ 281439 h 406686"/>
                <a:gd name="connsiteX2" fmla="*/ 383601 w 396434"/>
                <a:gd name="connsiteY2" fmla="*/ 327189 h 406686"/>
                <a:gd name="connsiteX3" fmla="*/ 373768 w 396434"/>
                <a:gd name="connsiteY3" fmla="*/ 402913 h 406686"/>
                <a:gd name="connsiteX4" fmla="*/ 310728 w 396434"/>
                <a:gd name="connsiteY4" fmla="*/ 366967 h 406686"/>
                <a:gd name="connsiteX5" fmla="*/ 67987 w 396434"/>
                <a:gd name="connsiteY5" fmla="*/ 149864 h 406686"/>
                <a:gd name="connsiteX6" fmla="*/ 72057 w 396434"/>
                <a:gd name="connsiteY6" fmla="*/ 17546 h 40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434" h="406686">
                  <a:moveTo>
                    <a:pt x="72057" y="17546"/>
                  </a:moveTo>
                  <a:cubicBezTo>
                    <a:pt x="231795" y="66088"/>
                    <a:pt x="304846" y="184889"/>
                    <a:pt x="360548" y="281439"/>
                  </a:cubicBezTo>
                  <a:cubicBezTo>
                    <a:pt x="366965" y="294184"/>
                    <a:pt x="378253" y="314028"/>
                    <a:pt x="383601" y="327189"/>
                  </a:cubicBezTo>
                  <a:cubicBezTo>
                    <a:pt x="398098" y="351638"/>
                    <a:pt x="406595" y="389040"/>
                    <a:pt x="373768" y="402913"/>
                  </a:cubicBezTo>
                  <a:cubicBezTo>
                    <a:pt x="344238" y="416638"/>
                    <a:pt x="322938" y="390228"/>
                    <a:pt x="310728" y="366967"/>
                  </a:cubicBezTo>
                  <a:cubicBezTo>
                    <a:pt x="249946" y="276121"/>
                    <a:pt x="163349" y="202446"/>
                    <a:pt x="67987" y="149864"/>
                  </a:cubicBezTo>
                  <a:cubicBezTo>
                    <a:pt x="-33256" y="107501"/>
                    <a:pt x="-12609" y="-52623"/>
                    <a:pt x="72057" y="17546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E7DDE3D-1CF1-00BD-E202-B094451CDD1D}"/>
                </a:ext>
              </a:extLst>
            </p:cNvPr>
            <p:cNvSpPr/>
            <p:nvPr/>
          </p:nvSpPr>
          <p:spPr>
            <a:xfrm>
              <a:off x="2253085" y="2356180"/>
              <a:ext cx="1224367" cy="2388568"/>
            </a:xfrm>
            <a:custGeom>
              <a:avLst/>
              <a:gdLst>
                <a:gd name="connsiteX0" fmla="*/ 1224368 w 1224367"/>
                <a:gd name="connsiteY0" fmla="*/ 1057 h 2388568"/>
                <a:gd name="connsiteX1" fmla="*/ 530784 w 1224367"/>
                <a:gd name="connsiteY1" fmla="*/ 314116 h 2388568"/>
                <a:gd name="connsiteX2" fmla="*/ 236 w 1224367"/>
                <a:gd name="connsiteY2" fmla="*/ 1472772 h 2388568"/>
                <a:gd name="connsiteX3" fmla="*/ 433254 w 1224367"/>
                <a:gd name="connsiteY3" fmla="*/ 2388569 h 2388568"/>
                <a:gd name="connsiteX4" fmla="*/ 871085 w 1224367"/>
                <a:gd name="connsiteY4" fmla="*/ 2091670 h 2388568"/>
                <a:gd name="connsiteX5" fmla="*/ 560581 w 1224367"/>
                <a:gd name="connsiteY5" fmla="*/ 1472772 h 2388568"/>
                <a:gd name="connsiteX6" fmla="*/ 1058599 w 1224367"/>
                <a:gd name="connsiteY6" fmla="*/ 670637 h 2388568"/>
                <a:gd name="connsiteX7" fmla="*/ 1224368 w 1224367"/>
                <a:gd name="connsiteY7" fmla="*/ 1057 h 23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367" h="2388568">
                  <a:moveTo>
                    <a:pt x="1224368" y="1057"/>
                  </a:moveTo>
                  <a:cubicBezTo>
                    <a:pt x="1224368" y="1057"/>
                    <a:pt x="785765" y="-35008"/>
                    <a:pt x="530784" y="314116"/>
                  </a:cubicBezTo>
                  <a:cubicBezTo>
                    <a:pt x="255187" y="691432"/>
                    <a:pt x="13605" y="1177568"/>
                    <a:pt x="236" y="1472772"/>
                  </a:cubicBezTo>
                  <a:cubicBezTo>
                    <a:pt x="-11706" y="1736903"/>
                    <a:pt x="433254" y="2388569"/>
                    <a:pt x="433254" y="2388569"/>
                  </a:cubicBezTo>
                  <a:cubicBezTo>
                    <a:pt x="433254" y="2388569"/>
                    <a:pt x="533933" y="2091670"/>
                    <a:pt x="871085" y="2091670"/>
                  </a:cubicBezTo>
                  <a:lnTo>
                    <a:pt x="560581" y="1472772"/>
                  </a:lnTo>
                  <a:cubicBezTo>
                    <a:pt x="560581" y="1472772"/>
                    <a:pt x="939590" y="909635"/>
                    <a:pt x="1058599" y="670637"/>
                  </a:cubicBezTo>
                  <a:cubicBezTo>
                    <a:pt x="1177608" y="431669"/>
                    <a:pt x="1224368" y="1057"/>
                    <a:pt x="1224368" y="1057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1BDA21C-49EB-0150-F60C-4239B420C132}"/>
                </a:ext>
              </a:extLst>
            </p:cNvPr>
            <p:cNvSpPr/>
            <p:nvPr/>
          </p:nvSpPr>
          <p:spPr>
            <a:xfrm>
              <a:off x="3361384" y="2350759"/>
              <a:ext cx="764972" cy="1572811"/>
            </a:xfrm>
            <a:custGeom>
              <a:avLst/>
              <a:gdLst>
                <a:gd name="connsiteX0" fmla="*/ 392082 w 764972"/>
                <a:gd name="connsiteY0" fmla="*/ 1572812 h 1572811"/>
                <a:gd name="connsiteX1" fmla="*/ 387180 w 764972"/>
                <a:gd name="connsiteY1" fmla="*/ 1569752 h 1572811"/>
                <a:gd name="connsiteX2" fmla="*/ 71002 w 764972"/>
                <a:gd name="connsiteY2" fmla="*/ 919066 h 1572811"/>
                <a:gd name="connsiteX3" fmla="*/ 71507 w 764972"/>
                <a:gd name="connsiteY3" fmla="*/ 913481 h 1572811"/>
                <a:gd name="connsiteX4" fmla="*/ 175781 w 764972"/>
                <a:gd name="connsiteY4" fmla="*/ 770855 h 1572811"/>
                <a:gd name="connsiteX5" fmla="*/ 2080 w 764972"/>
                <a:gd name="connsiteY5" fmla="*/ 635151 h 1572811"/>
                <a:gd name="connsiteX6" fmla="*/ 1 w 764972"/>
                <a:gd name="connsiteY6" fmla="*/ 630754 h 1572811"/>
                <a:gd name="connsiteX7" fmla="*/ 12300 w 764972"/>
                <a:gd name="connsiteY7" fmla="*/ 5350 h 1572811"/>
                <a:gd name="connsiteX8" fmla="*/ 17855 w 764972"/>
                <a:gd name="connsiteY8" fmla="*/ 2 h 1572811"/>
                <a:gd name="connsiteX9" fmla="*/ 23203 w 764972"/>
                <a:gd name="connsiteY9" fmla="*/ 5558 h 1572811"/>
                <a:gd name="connsiteX10" fmla="*/ 10963 w 764972"/>
                <a:gd name="connsiteY10" fmla="*/ 628259 h 1572811"/>
                <a:gd name="connsiteX11" fmla="*/ 186683 w 764972"/>
                <a:gd name="connsiteY11" fmla="*/ 765538 h 1572811"/>
                <a:gd name="connsiteX12" fmla="*/ 187723 w 764972"/>
                <a:gd name="connsiteY12" fmla="*/ 773024 h 1572811"/>
                <a:gd name="connsiteX13" fmla="*/ 82261 w 764972"/>
                <a:gd name="connsiteY13" fmla="*/ 917254 h 1572811"/>
                <a:gd name="connsiteX14" fmla="*/ 392111 w 764972"/>
                <a:gd name="connsiteY14" fmla="*/ 1554898 h 1572811"/>
                <a:gd name="connsiteX15" fmla="*/ 702318 w 764972"/>
                <a:gd name="connsiteY15" fmla="*/ 913719 h 1572811"/>
                <a:gd name="connsiteX16" fmla="*/ 579062 w 764972"/>
                <a:gd name="connsiteY16" fmla="*/ 770558 h 1572811"/>
                <a:gd name="connsiteX17" fmla="*/ 577784 w 764972"/>
                <a:gd name="connsiteY17" fmla="*/ 766370 h 1572811"/>
                <a:gd name="connsiteX18" fmla="*/ 580012 w 764972"/>
                <a:gd name="connsiteY18" fmla="*/ 762597 h 1572811"/>
                <a:gd name="connsiteX19" fmla="*/ 740433 w 764972"/>
                <a:gd name="connsiteY19" fmla="*/ 647301 h 1572811"/>
                <a:gd name="connsiteX20" fmla="*/ 754099 w 764972"/>
                <a:gd name="connsiteY20" fmla="*/ 28136 h 1572811"/>
                <a:gd name="connsiteX21" fmla="*/ 759654 w 764972"/>
                <a:gd name="connsiteY21" fmla="*/ 22818 h 1572811"/>
                <a:gd name="connsiteX22" fmla="*/ 764972 w 764972"/>
                <a:gd name="connsiteY22" fmla="*/ 28373 h 1572811"/>
                <a:gd name="connsiteX23" fmla="*/ 751247 w 764972"/>
                <a:gd name="connsiteY23" fmla="*/ 650242 h 1572811"/>
                <a:gd name="connsiteX24" fmla="*/ 748989 w 764972"/>
                <a:gd name="connsiteY24" fmla="*/ 654550 h 1572811"/>
                <a:gd name="connsiteX25" fmla="*/ 591182 w 764972"/>
                <a:gd name="connsiteY25" fmla="*/ 767944 h 1572811"/>
                <a:gd name="connsiteX26" fmla="*/ 712894 w 764972"/>
                <a:gd name="connsiteY26" fmla="*/ 909322 h 1572811"/>
                <a:gd name="connsiteX27" fmla="*/ 713667 w 764972"/>
                <a:gd name="connsiteY27" fmla="*/ 915234 h 1572811"/>
                <a:gd name="connsiteX28" fmla="*/ 397013 w 764972"/>
                <a:gd name="connsiteY28" fmla="*/ 1569722 h 1572811"/>
                <a:gd name="connsiteX29" fmla="*/ 392082 w 764972"/>
                <a:gd name="connsiteY29" fmla="*/ 1572812 h 1572811"/>
                <a:gd name="connsiteX30" fmla="*/ 392082 w 764972"/>
                <a:gd name="connsiteY30" fmla="*/ 1572812 h 157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64972" h="1572811">
                  <a:moveTo>
                    <a:pt x="392082" y="1572812"/>
                  </a:moveTo>
                  <a:cubicBezTo>
                    <a:pt x="390002" y="1572812"/>
                    <a:pt x="388101" y="1571624"/>
                    <a:pt x="387180" y="1569752"/>
                  </a:cubicBezTo>
                  <a:lnTo>
                    <a:pt x="71002" y="919066"/>
                  </a:lnTo>
                  <a:cubicBezTo>
                    <a:pt x="70111" y="917254"/>
                    <a:pt x="70319" y="915115"/>
                    <a:pt x="71507" y="913481"/>
                  </a:cubicBezTo>
                  <a:lnTo>
                    <a:pt x="175781" y="770855"/>
                  </a:lnTo>
                  <a:lnTo>
                    <a:pt x="2080" y="635151"/>
                  </a:lnTo>
                  <a:cubicBezTo>
                    <a:pt x="744" y="634111"/>
                    <a:pt x="-29" y="632477"/>
                    <a:pt x="1" y="630754"/>
                  </a:cubicBezTo>
                  <a:lnTo>
                    <a:pt x="12300" y="5350"/>
                  </a:lnTo>
                  <a:cubicBezTo>
                    <a:pt x="12359" y="2349"/>
                    <a:pt x="14884" y="-87"/>
                    <a:pt x="17855" y="2"/>
                  </a:cubicBezTo>
                  <a:cubicBezTo>
                    <a:pt x="20856" y="62"/>
                    <a:pt x="23262" y="2557"/>
                    <a:pt x="23203" y="5558"/>
                  </a:cubicBezTo>
                  <a:lnTo>
                    <a:pt x="10963" y="628259"/>
                  </a:lnTo>
                  <a:lnTo>
                    <a:pt x="186683" y="765538"/>
                  </a:lnTo>
                  <a:cubicBezTo>
                    <a:pt x="189001" y="767350"/>
                    <a:pt x="189446" y="770677"/>
                    <a:pt x="187723" y="773024"/>
                  </a:cubicBezTo>
                  <a:lnTo>
                    <a:pt x="82261" y="917254"/>
                  </a:lnTo>
                  <a:lnTo>
                    <a:pt x="392111" y="1554898"/>
                  </a:lnTo>
                  <a:lnTo>
                    <a:pt x="702318" y="913719"/>
                  </a:lnTo>
                  <a:lnTo>
                    <a:pt x="579062" y="770558"/>
                  </a:lnTo>
                  <a:cubicBezTo>
                    <a:pt x="578051" y="769400"/>
                    <a:pt x="577606" y="767885"/>
                    <a:pt x="577784" y="766370"/>
                  </a:cubicBezTo>
                  <a:cubicBezTo>
                    <a:pt x="577962" y="764854"/>
                    <a:pt x="578765" y="763488"/>
                    <a:pt x="580012" y="762597"/>
                  </a:cubicBezTo>
                  <a:lnTo>
                    <a:pt x="740433" y="647301"/>
                  </a:lnTo>
                  <a:lnTo>
                    <a:pt x="754099" y="28136"/>
                  </a:lnTo>
                  <a:cubicBezTo>
                    <a:pt x="754158" y="25135"/>
                    <a:pt x="756743" y="22818"/>
                    <a:pt x="759654" y="22818"/>
                  </a:cubicBezTo>
                  <a:cubicBezTo>
                    <a:pt x="762654" y="22877"/>
                    <a:pt x="765031" y="25373"/>
                    <a:pt x="764972" y="28373"/>
                  </a:cubicBezTo>
                  <a:lnTo>
                    <a:pt x="751247" y="650242"/>
                  </a:lnTo>
                  <a:cubicBezTo>
                    <a:pt x="751217" y="651966"/>
                    <a:pt x="750355" y="653540"/>
                    <a:pt x="748989" y="654550"/>
                  </a:cubicBezTo>
                  <a:lnTo>
                    <a:pt x="591182" y="767944"/>
                  </a:lnTo>
                  <a:lnTo>
                    <a:pt x="712894" y="909322"/>
                  </a:lnTo>
                  <a:cubicBezTo>
                    <a:pt x="714320" y="910956"/>
                    <a:pt x="714617" y="913303"/>
                    <a:pt x="713667" y="915234"/>
                  </a:cubicBezTo>
                  <a:lnTo>
                    <a:pt x="397013" y="1569722"/>
                  </a:lnTo>
                  <a:cubicBezTo>
                    <a:pt x="396063" y="1571624"/>
                    <a:pt x="394161" y="1572812"/>
                    <a:pt x="392082" y="1572812"/>
                  </a:cubicBezTo>
                  <a:cubicBezTo>
                    <a:pt x="392082" y="1572812"/>
                    <a:pt x="392082" y="1572812"/>
                    <a:pt x="392082" y="1572812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A90ABA2-B8A2-998C-C245-A58606BEF4AD}"/>
                </a:ext>
              </a:extLst>
            </p:cNvPr>
            <p:cNvSpPr/>
            <p:nvPr/>
          </p:nvSpPr>
          <p:spPr>
            <a:xfrm>
              <a:off x="2808228" y="2859102"/>
              <a:ext cx="321388" cy="1594215"/>
            </a:xfrm>
            <a:custGeom>
              <a:avLst/>
              <a:gdLst>
                <a:gd name="connsiteX0" fmla="*/ 315942 w 321388"/>
                <a:gd name="connsiteY0" fmla="*/ 1594216 h 1594215"/>
                <a:gd name="connsiteX1" fmla="*/ 311070 w 321388"/>
                <a:gd name="connsiteY1" fmla="*/ 1591215 h 1594215"/>
                <a:gd name="connsiteX2" fmla="*/ 566 w 321388"/>
                <a:gd name="connsiteY2" fmla="*/ 972317 h 1594215"/>
                <a:gd name="connsiteX3" fmla="*/ 1 w 321388"/>
                <a:gd name="connsiteY3" fmla="*/ 969910 h 1594215"/>
                <a:gd name="connsiteX4" fmla="*/ 171800 w 321388"/>
                <a:gd name="connsiteY4" fmla="*/ 3641 h 1594215"/>
                <a:gd name="connsiteX5" fmla="*/ 178752 w 321388"/>
                <a:gd name="connsiteY5" fmla="*/ 314 h 1594215"/>
                <a:gd name="connsiteX6" fmla="*/ 182079 w 321388"/>
                <a:gd name="connsiteY6" fmla="*/ 7265 h 1594215"/>
                <a:gd name="connsiteX7" fmla="*/ 10904 w 321388"/>
                <a:gd name="connsiteY7" fmla="*/ 968573 h 1594215"/>
                <a:gd name="connsiteX8" fmla="*/ 320814 w 321388"/>
                <a:gd name="connsiteY8" fmla="*/ 1586343 h 1594215"/>
                <a:gd name="connsiteX9" fmla="*/ 318378 w 321388"/>
                <a:gd name="connsiteY9" fmla="*/ 1593651 h 1594215"/>
                <a:gd name="connsiteX10" fmla="*/ 315942 w 321388"/>
                <a:gd name="connsiteY10" fmla="*/ 1594216 h 159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1388" h="1594215">
                  <a:moveTo>
                    <a:pt x="315942" y="1594216"/>
                  </a:moveTo>
                  <a:cubicBezTo>
                    <a:pt x="313951" y="1594216"/>
                    <a:pt x="312020" y="1593117"/>
                    <a:pt x="311070" y="1591215"/>
                  </a:cubicBezTo>
                  <a:lnTo>
                    <a:pt x="566" y="972317"/>
                  </a:lnTo>
                  <a:cubicBezTo>
                    <a:pt x="179" y="971574"/>
                    <a:pt x="1" y="970742"/>
                    <a:pt x="1" y="969910"/>
                  </a:cubicBezTo>
                  <a:cubicBezTo>
                    <a:pt x="-28" y="965187"/>
                    <a:pt x="-652" y="492450"/>
                    <a:pt x="171800" y="3641"/>
                  </a:cubicBezTo>
                  <a:cubicBezTo>
                    <a:pt x="172810" y="819"/>
                    <a:pt x="175900" y="-697"/>
                    <a:pt x="178752" y="314"/>
                  </a:cubicBezTo>
                  <a:cubicBezTo>
                    <a:pt x="181574" y="1324"/>
                    <a:pt x="183059" y="4413"/>
                    <a:pt x="182079" y="7265"/>
                  </a:cubicBezTo>
                  <a:cubicBezTo>
                    <a:pt x="14617" y="481903"/>
                    <a:pt x="10963" y="941153"/>
                    <a:pt x="10904" y="968573"/>
                  </a:cubicBezTo>
                  <a:lnTo>
                    <a:pt x="320814" y="1586343"/>
                  </a:lnTo>
                  <a:cubicBezTo>
                    <a:pt x="322150" y="1589017"/>
                    <a:pt x="321081" y="1592285"/>
                    <a:pt x="318378" y="1593651"/>
                  </a:cubicBezTo>
                  <a:cubicBezTo>
                    <a:pt x="317605" y="1594037"/>
                    <a:pt x="316774" y="1594216"/>
                    <a:pt x="315942" y="1594216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4F50699-6AB2-493B-5787-068BB8D39147}"/>
                </a:ext>
              </a:extLst>
            </p:cNvPr>
            <p:cNvSpPr/>
            <p:nvPr/>
          </p:nvSpPr>
          <p:spPr>
            <a:xfrm>
              <a:off x="4384605" y="2882469"/>
              <a:ext cx="325277" cy="1570848"/>
            </a:xfrm>
            <a:custGeom>
              <a:avLst/>
              <a:gdLst>
                <a:gd name="connsiteX0" fmla="*/ 9386 w 325277"/>
                <a:gd name="connsiteY0" fmla="*/ 1570848 h 1570848"/>
                <a:gd name="connsiteX1" fmla="*/ 6951 w 325277"/>
                <a:gd name="connsiteY1" fmla="*/ 1570284 h 1570848"/>
                <a:gd name="connsiteX2" fmla="*/ 4514 w 325277"/>
                <a:gd name="connsiteY2" fmla="*/ 1562976 h 1570848"/>
                <a:gd name="connsiteX3" fmla="*/ 314127 w 325277"/>
                <a:gd name="connsiteY3" fmla="*/ 945800 h 1570848"/>
                <a:gd name="connsiteX4" fmla="*/ 563 w 325277"/>
                <a:gd name="connsiteY4" fmla="*/ 7842 h 1570848"/>
                <a:gd name="connsiteX5" fmla="*/ 3029 w 325277"/>
                <a:gd name="connsiteY5" fmla="*/ 563 h 1570848"/>
                <a:gd name="connsiteX6" fmla="*/ 10308 w 325277"/>
                <a:gd name="connsiteY6" fmla="*/ 3029 h 1570848"/>
                <a:gd name="connsiteX7" fmla="*/ 325149 w 325277"/>
                <a:gd name="connsiteY7" fmla="*/ 945354 h 1570848"/>
                <a:gd name="connsiteX8" fmla="*/ 324703 w 325277"/>
                <a:gd name="connsiteY8" fmla="*/ 948949 h 1570848"/>
                <a:gd name="connsiteX9" fmla="*/ 14199 w 325277"/>
                <a:gd name="connsiteY9" fmla="*/ 1567848 h 1570848"/>
                <a:gd name="connsiteX10" fmla="*/ 9386 w 325277"/>
                <a:gd name="connsiteY10" fmla="*/ 1570848 h 157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5277" h="1570848">
                  <a:moveTo>
                    <a:pt x="9386" y="1570848"/>
                  </a:moveTo>
                  <a:cubicBezTo>
                    <a:pt x="8555" y="1570848"/>
                    <a:pt x="7723" y="1570670"/>
                    <a:pt x="6951" y="1570284"/>
                  </a:cubicBezTo>
                  <a:cubicBezTo>
                    <a:pt x="4277" y="1568947"/>
                    <a:pt x="3178" y="1565679"/>
                    <a:pt x="4514" y="1562976"/>
                  </a:cubicBezTo>
                  <a:lnTo>
                    <a:pt x="314127" y="945800"/>
                  </a:lnTo>
                  <a:cubicBezTo>
                    <a:pt x="306284" y="910448"/>
                    <a:pt x="189236" y="391129"/>
                    <a:pt x="563" y="7842"/>
                  </a:cubicBezTo>
                  <a:cubicBezTo>
                    <a:pt x="-773" y="5138"/>
                    <a:pt x="356" y="1871"/>
                    <a:pt x="3029" y="563"/>
                  </a:cubicBezTo>
                  <a:cubicBezTo>
                    <a:pt x="5733" y="-773"/>
                    <a:pt x="8971" y="356"/>
                    <a:pt x="10308" y="3029"/>
                  </a:cubicBezTo>
                  <a:cubicBezTo>
                    <a:pt x="205338" y="399210"/>
                    <a:pt x="323990" y="939918"/>
                    <a:pt x="325149" y="945354"/>
                  </a:cubicBezTo>
                  <a:cubicBezTo>
                    <a:pt x="325416" y="946572"/>
                    <a:pt x="325268" y="947850"/>
                    <a:pt x="324703" y="948949"/>
                  </a:cubicBezTo>
                  <a:lnTo>
                    <a:pt x="14199" y="1567848"/>
                  </a:lnTo>
                  <a:cubicBezTo>
                    <a:pt x="13278" y="1569749"/>
                    <a:pt x="11377" y="1570848"/>
                    <a:pt x="9386" y="1570848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26896A3-D2F7-74E0-721F-66AECA666213}"/>
                </a:ext>
              </a:extLst>
            </p:cNvPr>
            <p:cNvSpPr/>
            <p:nvPr/>
          </p:nvSpPr>
          <p:spPr>
            <a:xfrm>
              <a:off x="2608178" y="4337254"/>
              <a:ext cx="468793" cy="301676"/>
            </a:xfrm>
            <a:custGeom>
              <a:avLst/>
              <a:gdLst>
                <a:gd name="connsiteX0" fmla="*/ 5437 w 468793"/>
                <a:gd name="connsiteY0" fmla="*/ 301676 h 301676"/>
                <a:gd name="connsiteX1" fmla="*/ 2971 w 468793"/>
                <a:gd name="connsiteY1" fmla="*/ 301082 h 301676"/>
                <a:gd name="connsiteX2" fmla="*/ 595 w 468793"/>
                <a:gd name="connsiteY2" fmla="*/ 293774 h 301676"/>
                <a:gd name="connsiteX3" fmla="*/ 291343 w 468793"/>
                <a:gd name="connsiteY3" fmla="*/ 30475 h 301676"/>
                <a:gd name="connsiteX4" fmla="*/ 463647 w 468793"/>
                <a:gd name="connsiteY4" fmla="*/ 203 h 301676"/>
                <a:gd name="connsiteX5" fmla="*/ 468787 w 468793"/>
                <a:gd name="connsiteY5" fmla="*/ 5937 h 301676"/>
                <a:gd name="connsiteX6" fmla="*/ 463053 w 468793"/>
                <a:gd name="connsiteY6" fmla="*/ 11076 h 301676"/>
                <a:gd name="connsiteX7" fmla="*/ 294581 w 468793"/>
                <a:gd name="connsiteY7" fmla="*/ 40903 h 301676"/>
                <a:gd name="connsiteX8" fmla="*/ 10309 w 468793"/>
                <a:gd name="connsiteY8" fmla="*/ 298735 h 301676"/>
                <a:gd name="connsiteX9" fmla="*/ 5437 w 468793"/>
                <a:gd name="connsiteY9" fmla="*/ 301676 h 30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8793" h="301676">
                  <a:moveTo>
                    <a:pt x="5437" y="301676"/>
                  </a:moveTo>
                  <a:cubicBezTo>
                    <a:pt x="4605" y="301676"/>
                    <a:pt x="3773" y="301498"/>
                    <a:pt x="2971" y="301082"/>
                  </a:cubicBezTo>
                  <a:cubicBezTo>
                    <a:pt x="298" y="299715"/>
                    <a:pt x="-772" y="296447"/>
                    <a:pt x="595" y="293774"/>
                  </a:cubicBezTo>
                  <a:cubicBezTo>
                    <a:pt x="82380" y="133323"/>
                    <a:pt x="203824" y="62025"/>
                    <a:pt x="291343" y="30475"/>
                  </a:cubicBezTo>
                  <a:cubicBezTo>
                    <a:pt x="386170" y="-3718"/>
                    <a:pt x="460528" y="25"/>
                    <a:pt x="463647" y="203"/>
                  </a:cubicBezTo>
                  <a:cubicBezTo>
                    <a:pt x="466648" y="381"/>
                    <a:pt x="468935" y="2936"/>
                    <a:pt x="468787" y="5937"/>
                  </a:cubicBezTo>
                  <a:cubicBezTo>
                    <a:pt x="468608" y="8937"/>
                    <a:pt x="466024" y="11225"/>
                    <a:pt x="463053" y="11076"/>
                  </a:cubicBezTo>
                  <a:cubicBezTo>
                    <a:pt x="462310" y="11017"/>
                    <a:pt x="387417" y="7333"/>
                    <a:pt x="294581" y="40903"/>
                  </a:cubicBezTo>
                  <a:cubicBezTo>
                    <a:pt x="209083" y="71828"/>
                    <a:pt x="90371" y="141641"/>
                    <a:pt x="10309" y="298735"/>
                  </a:cubicBezTo>
                  <a:cubicBezTo>
                    <a:pt x="9329" y="300607"/>
                    <a:pt x="7398" y="301676"/>
                    <a:pt x="5437" y="301676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7E99EAE-335E-1491-53DB-67181B91F539}"/>
                </a:ext>
              </a:extLst>
            </p:cNvPr>
            <p:cNvSpPr/>
            <p:nvPr/>
          </p:nvSpPr>
          <p:spPr>
            <a:xfrm>
              <a:off x="4443382" y="4332823"/>
              <a:ext cx="465862" cy="299155"/>
            </a:xfrm>
            <a:custGeom>
              <a:avLst/>
              <a:gdLst>
                <a:gd name="connsiteX0" fmla="*/ 460451 w 465862"/>
                <a:gd name="connsiteY0" fmla="*/ 299155 h 299155"/>
                <a:gd name="connsiteX1" fmla="*/ 455639 w 465862"/>
                <a:gd name="connsiteY1" fmla="*/ 296274 h 299155"/>
                <a:gd name="connsiteX2" fmla="*/ 170446 w 465862"/>
                <a:gd name="connsiteY2" fmla="*/ 39630 h 299155"/>
                <a:gd name="connsiteX3" fmla="*/ 5806 w 465862"/>
                <a:gd name="connsiteY3" fmla="*/ 11170 h 299155"/>
                <a:gd name="connsiteX4" fmla="*/ 13 w 465862"/>
                <a:gd name="connsiteY4" fmla="*/ 6090 h 299155"/>
                <a:gd name="connsiteX5" fmla="*/ 5064 w 465862"/>
                <a:gd name="connsiteY5" fmla="*/ 297 h 299155"/>
                <a:gd name="connsiteX6" fmla="*/ 173654 w 465862"/>
                <a:gd name="connsiteY6" fmla="*/ 29232 h 299155"/>
                <a:gd name="connsiteX7" fmla="*/ 465234 w 465862"/>
                <a:gd name="connsiteY7" fmla="*/ 291194 h 299155"/>
                <a:gd name="connsiteX8" fmla="*/ 462977 w 465862"/>
                <a:gd name="connsiteY8" fmla="*/ 298561 h 299155"/>
                <a:gd name="connsiteX9" fmla="*/ 460451 w 465862"/>
                <a:gd name="connsiteY9" fmla="*/ 299155 h 299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5862" h="299155">
                  <a:moveTo>
                    <a:pt x="460451" y="299155"/>
                  </a:moveTo>
                  <a:cubicBezTo>
                    <a:pt x="458491" y="299155"/>
                    <a:pt x="456619" y="298116"/>
                    <a:pt x="455639" y="296274"/>
                  </a:cubicBezTo>
                  <a:cubicBezTo>
                    <a:pt x="372368" y="139091"/>
                    <a:pt x="254607" y="69961"/>
                    <a:pt x="170446" y="39630"/>
                  </a:cubicBezTo>
                  <a:cubicBezTo>
                    <a:pt x="79124" y="6744"/>
                    <a:pt x="6519" y="11110"/>
                    <a:pt x="5806" y="11170"/>
                  </a:cubicBezTo>
                  <a:cubicBezTo>
                    <a:pt x="2806" y="11407"/>
                    <a:pt x="221" y="9091"/>
                    <a:pt x="13" y="6090"/>
                  </a:cubicBezTo>
                  <a:cubicBezTo>
                    <a:pt x="-195" y="3090"/>
                    <a:pt x="2093" y="505"/>
                    <a:pt x="5064" y="297"/>
                  </a:cubicBezTo>
                  <a:cubicBezTo>
                    <a:pt x="8094" y="89"/>
                    <a:pt x="80283" y="-4308"/>
                    <a:pt x="173654" y="29232"/>
                  </a:cubicBezTo>
                  <a:cubicBezTo>
                    <a:pt x="259747" y="60158"/>
                    <a:pt x="380241" y="130713"/>
                    <a:pt x="465234" y="291194"/>
                  </a:cubicBezTo>
                  <a:cubicBezTo>
                    <a:pt x="466631" y="293838"/>
                    <a:pt x="465620" y="297135"/>
                    <a:pt x="462977" y="298561"/>
                  </a:cubicBezTo>
                  <a:cubicBezTo>
                    <a:pt x="462174" y="298947"/>
                    <a:pt x="461313" y="299155"/>
                    <a:pt x="460451" y="299155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08E5F245-7986-48AD-89D8-C93CC27FE26F}"/>
              </a:ext>
            </a:extLst>
          </p:cNvPr>
          <p:cNvGrpSpPr/>
          <p:nvPr/>
        </p:nvGrpSpPr>
        <p:grpSpPr>
          <a:xfrm>
            <a:off x="9117402" y="294283"/>
            <a:ext cx="2528986" cy="5077958"/>
            <a:chOff x="9225665" y="298555"/>
            <a:chExt cx="2528986" cy="5077958"/>
          </a:xfrm>
        </p:grpSpPr>
        <p:grpSp>
          <p:nvGrpSpPr>
            <p:cNvPr id="63" name="Graphic 6">
              <a:extLst>
                <a:ext uri="{FF2B5EF4-FFF2-40B4-BE49-F238E27FC236}">
                  <a16:creationId xmlns:a16="http://schemas.microsoft.com/office/drawing/2014/main" id="{D46FE34D-C24B-4213-5AD3-1151947BE058}"/>
                </a:ext>
              </a:extLst>
            </p:cNvPr>
            <p:cNvGrpSpPr/>
            <p:nvPr/>
          </p:nvGrpSpPr>
          <p:grpSpPr>
            <a:xfrm>
              <a:off x="9225665" y="1120267"/>
              <a:ext cx="372748" cy="657327"/>
              <a:chOff x="8754401" y="3767225"/>
              <a:chExt cx="372748" cy="657327"/>
            </a:xfrm>
          </p:grpSpPr>
          <p:grpSp>
            <p:nvGrpSpPr>
              <p:cNvPr id="64" name="Graphic 6">
                <a:extLst>
                  <a:ext uri="{FF2B5EF4-FFF2-40B4-BE49-F238E27FC236}">
                    <a16:creationId xmlns:a16="http://schemas.microsoft.com/office/drawing/2014/main" id="{39D0D477-FDC8-51BB-910B-B6919602FFA9}"/>
                  </a:ext>
                </a:extLst>
              </p:cNvPr>
              <p:cNvGrpSpPr/>
              <p:nvPr/>
            </p:nvGrpSpPr>
            <p:grpSpPr>
              <a:xfrm>
                <a:off x="8859476" y="4081652"/>
                <a:ext cx="162329" cy="342900"/>
                <a:chOff x="8859476" y="4081652"/>
                <a:chExt cx="162329" cy="342900"/>
              </a:xfrm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01DCE28C-559C-E822-6010-AB68CF2BE9D9}"/>
                    </a:ext>
                  </a:extLst>
                </p:cNvPr>
                <p:cNvSpPr/>
                <p:nvPr/>
              </p:nvSpPr>
              <p:spPr>
                <a:xfrm>
                  <a:off x="8864155" y="4086414"/>
                  <a:ext cx="153066" cy="333470"/>
                </a:xfrm>
                <a:custGeom>
                  <a:avLst/>
                  <a:gdLst>
                    <a:gd name="connsiteX0" fmla="*/ 0 w 153066"/>
                    <a:gd name="connsiteY0" fmla="*/ 953 h 333470"/>
                    <a:gd name="connsiteX1" fmla="*/ 17621 w 153066"/>
                    <a:gd name="connsiteY1" fmla="*/ 242411 h 333470"/>
                    <a:gd name="connsiteX2" fmla="*/ 80010 w 153066"/>
                    <a:gd name="connsiteY2" fmla="*/ 333470 h 333470"/>
                    <a:gd name="connsiteX3" fmla="*/ 132874 w 153066"/>
                    <a:gd name="connsiteY3" fmla="*/ 243650 h 333470"/>
                    <a:gd name="connsiteX4" fmla="*/ 153067 w 153066"/>
                    <a:gd name="connsiteY4" fmla="*/ 0 h 333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066" h="333470">
                      <a:moveTo>
                        <a:pt x="0" y="953"/>
                      </a:moveTo>
                      <a:lnTo>
                        <a:pt x="17621" y="242411"/>
                      </a:lnTo>
                      <a:lnTo>
                        <a:pt x="80010" y="333470"/>
                      </a:lnTo>
                      <a:lnTo>
                        <a:pt x="132874" y="243650"/>
                      </a:lnTo>
                      <a:lnTo>
                        <a:pt x="1530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C510E776-0B85-F156-5820-0A9D753BABBC}"/>
                    </a:ext>
                  </a:extLst>
                </p:cNvPr>
                <p:cNvSpPr/>
                <p:nvPr/>
              </p:nvSpPr>
              <p:spPr>
                <a:xfrm>
                  <a:off x="8859476" y="4081652"/>
                  <a:ext cx="162329" cy="342900"/>
                </a:xfrm>
                <a:custGeom>
                  <a:avLst/>
                  <a:gdLst>
                    <a:gd name="connsiteX0" fmla="*/ 84689 w 162329"/>
                    <a:gd name="connsiteY0" fmla="*/ 342900 h 342900"/>
                    <a:gd name="connsiteX1" fmla="*/ 80784 w 162329"/>
                    <a:gd name="connsiteY1" fmla="*/ 340900 h 342900"/>
                    <a:gd name="connsiteX2" fmla="*/ 18395 w 162329"/>
                    <a:gd name="connsiteY2" fmla="*/ 249746 h 342900"/>
                    <a:gd name="connsiteX3" fmla="*/ 17633 w 162329"/>
                    <a:gd name="connsiteY3" fmla="*/ 247460 h 342900"/>
                    <a:gd name="connsiteX4" fmla="*/ 12 w 162329"/>
                    <a:gd name="connsiteY4" fmla="*/ 6096 h 342900"/>
                    <a:gd name="connsiteX5" fmla="*/ 1250 w 162329"/>
                    <a:gd name="connsiteY5" fmla="*/ 2572 h 342900"/>
                    <a:gd name="connsiteX6" fmla="*/ 4679 w 162329"/>
                    <a:gd name="connsiteY6" fmla="*/ 1048 h 342900"/>
                    <a:gd name="connsiteX7" fmla="*/ 157651 w 162329"/>
                    <a:gd name="connsiteY7" fmla="*/ 0 h 342900"/>
                    <a:gd name="connsiteX8" fmla="*/ 157651 w 162329"/>
                    <a:gd name="connsiteY8" fmla="*/ 0 h 342900"/>
                    <a:gd name="connsiteX9" fmla="*/ 161080 w 162329"/>
                    <a:gd name="connsiteY9" fmla="*/ 1524 h 342900"/>
                    <a:gd name="connsiteX10" fmla="*/ 162318 w 162329"/>
                    <a:gd name="connsiteY10" fmla="*/ 5048 h 342900"/>
                    <a:gd name="connsiteX11" fmla="*/ 142125 w 162329"/>
                    <a:gd name="connsiteY11" fmla="*/ 248793 h 342900"/>
                    <a:gd name="connsiteX12" fmla="*/ 141458 w 162329"/>
                    <a:gd name="connsiteY12" fmla="*/ 250793 h 342900"/>
                    <a:gd name="connsiteX13" fmla="*/ 88594 w 162329"/>
                    <a:gd name="connsiteY13" fmla="*/ 340614 h 342900"/>
                    <a:gd name="connsiteX14" fmla="*/ 84689 w 162329"/>
                    <a:gd name="connsiteY14" fmla="*/ 342900 h 342900"/>
                    <a:gd name="connsiteX15" fmla="*/ 84689 w 162329"/>
                    <a:gd name="connsiteY15" fmla="*/ 342900 h 342900"/>
                    <a:gd name="connsiteX16" fmla="*/ 26873 w 162329"/>
                    <a:gd name="connsiteY16" fmla="*/ 245554 h 342900"/>
                    <a:gd name="connsiteX17" fmla="*/ 84403 w 162329"/>
                    <a:gd name="connsiteY17" fmla="*/ 329565 h 342900"/>
                    <a:gd name="connsiteX18" fmla="*/ 132981 w 162329"/>
                    <a:gd name="connsiteY18" fmla="*/ 247079 h 342900"/>
                    <a:gd name="connsiteX19" fmla="*/ 152603 w 162329"/>
                    <a:gd name="connsiteY19" fmla="*/ 9525 h 342900"/>
                    <a:gd name="connsiteX20" fmla="*/ 9728 w 162329"/>
                    <a:gd name="connsiteY20" fmla="*/ 10478 h 342900"/>
                    <a:gd name="connsiteX21" fmla="*/ 26873 w 162329"/>
                    <a:gd name="connsiteY21" fmla="*/ 245554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62329" h="342900">
                      <a:moveTo>
                        <a:pt x="84689" y="342900"/>
                      </a:moveTo>
                      <a:cubicBezTo>
                        <a:pt x="83165" y="342900"/>
                        <a:pt x="81737" y="342138"/>
                        <a:pt x="80784" y="340900"/>
                      </a:cubicBezTo>
                      <a:lnTo>
                        <a:pt x="18395" y="249746"/>
                      </a:lnTo>
                      <a:cubicBezTo>
                        <a:pt x="17919" y="249079"/>
                        <a:pt x="17633" y="248221"/>
                        <a:pt x="17633" y="247460"/>
                      </a:cubicBezTo>
                      <a:lnTo>
                        <a:pt x="12" y="6096"/>
                      </a:lnTo>
                      <a:cubicBezTo>
                        <a:pt x="-83" y="4763"/>
                        <a:pt x="393" y="3524"/>
                        <a:pt x="1250" y="2572"/>
                      </a:cubicBezTo>
                      <a:cubicBezTo>
                        <a:pt x="2107" y="1619"/>
                        <a:pt x="3346" y="1048"/>
                        <a:pt x="4679" y="1048"/>
                      </a:cubicBezTo>
                      <a:lnTo>
                        <a:pt x="157651" y="0"/>
                      </a:lnTo>
                      <a:cubicBezTo>
                        <a:pt x="157651" y="0"/>
                        <a:pt x="157651" y="0"/>
                        <a:pt x="157651" y="0"/>
                      </a:cubicBezTo>
                      <a:cubicBezTo>
                        <a:pt x="158984" y="0"/>
                        <a:pt x="160223" y="571"/>
                        <a:pt x="161080" y="1524"/>
                      </a:cubicBezTo>
                      <a:cubicBezTo>
                        <a:pt x="161937" y="2477"/>
                        <a:pt x="162413" y="3810"/>
                        <a:pt x="162318" y="5048"/>
                      </a:cubicBezTo>
                      <a:lnTo>
                        <a:pt x="142125" y="248793"/>
                      </a:lnTo>
                      <a:cubicBezTo>
                        <a:pt x="142030" y="249460"/>
                        <a:pt x="141839" y="250127"/>
                        <a:pt x="141458" y="250793"/>
                      </a:cubicBezTo>
                      <a:lnTo>
                        <a:pt x="88594" y="340614"/>
                      </a:lnTo>
                      <a:cubicBezTo>
                        <a:pt x="87738" y="341948"/>
                        <a:pt x="86309" y="342900"/>
                        <a:pt x="84689" y="342900"/>
                      </a:cubicBezTo>
                      <a:cubicBezTo>
                        <a:pt x="84785" y="342900"/>
                        <a:pt x="84689" y="342900"/>
                        <a:pt x="84689" y="342900"/>
                      </a:cubicBezTo>
                      <a:close/>
                      <a:moveTo>
                        <a:pt x="26873" y="245554"/>
                      </a:moveTo>
                      <a:lnTo>
                        <a:pt x="84403" y="329565"/>
                      </a:lnTo>
                      <a:lnTo>
                        <a:pt x="132981" y="247079"/>
                      </a:lnTo>
                      <a:lnTo>
                        <a:pt x="152603" y="9525"/>
                      </a:lnTo>
                      <a:lnTo>
                        <a:pt x="9728" y="10478"/>
                      </a:lnTo>
                      <a:lnTo>
                        <a:pt x="26873" y="2455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5" name="Graphic 6">
                <a:extLst>
                  <a:ext uri="{FF2B5EF4-FFF2-40B4-BE49-F238E27FC236}">
                    <a16:creationId xmlns:a16="http://schemas.microsoft.com/office/drawing/2014/main" id="{9C7D58B2-05E6-0DA3-518E-508351C37F51}"/>
                  </a:ext>
                </a:extLst>
              </p:cNvPr>
              <p:cNvGrpSpPr/>
              <p:nvPr/>
            </p:nvGrpSpPr>
            <p:grpSpPr>
              <a:xfrm>
                <a:off x="8812339" y="4024502"/>
                <a:ext cx="260988" cy="83343"/>
                <a:chOff x="8812339" y="4024502"/>
                <a:chExt cx="260988" cy="83343"/>
              </a:xfrm>
            </p:grpSpPr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A0C64301-EAC7-4FEB-1562-77A67BEA984C}"/>
                    </a:ext>
                  </a:extLst>
                </p:cNvPr>
                <p:cNvSpPr/>
                <p:nvPr/>
              </p:nvSpPr>
              <p:spPr>
                <a:xfrm>
                  <a:off x="8817101" y="4029265"/>
                  <a:ext cx="251650" cy="73913"/>
                </a:xfrm>
                <a:custGeom>
                  <a:avLst/>
                  <a:gdLst>
                    <a:gd name="connsiteX0" fmla="*/ 1048 w 251650"/>
                    <a:gd name="connsiteY0" fmla="*/ 0 h 73913"/>
                    <a:gd name="connsiteX1" fmla="*/ 0 w 251650"/>
                    <a:gd name="connsiteY1" fmla="*/ 71723 h 73913"/>
                    <a:gd name="connsiteX2" fmla="*/ 250507 w 251650"/>
                    <a:gd name="connsiteY2" fmla="*/ 73914 h 73913"/>
                    <a:gd name="connsiteX3" fmla="*/ 251650 w 251650"/>
                    <a:gd name="connsiteY3" fmla="*/ 8763 h 73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1650" h="73913">
                      <a:moveTo>
                        <a:pt x="1048" y="0"/>
                      </a:moveTo>
                      <a:lnTo>
                        <a:pt x="0" y="71723"/>
                      </a:lnTo>
                      <a:lnTo>
                        <a:pt x="250507" y="73914"/>
                      </a:lnTo>
                      <a:lnTo>
                        <a:pt x="251650" y="8763"/>
                      </a:ln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4B7E290A-75AE-9FE7-CAD8-F48B43B9966E}"/>
                    </a:ext>
                  </a:extLst>
                </p:cNvPr>
                <p:cNvSpPr/>
                <p:nvPr/>
              </p:nvSpPr>
              <p:spPr>
                <a:xfrm>
                  <a:off x="8812339" y="4024502"/>
                  <a:ext cx="260988" cy="83343"/>
                </a:xfrm>
                <a:custGeom>
                  <a:avLst/>
                  <a:gdLst>
                    <a:gd name="connsiteX0" fmla="*/ 255270 w 260988"/>
                    <a:gd name="connsiteY0" fmla="*/ 83344 h 83343"/>
                    <a:gd name="connsiteX1" fmla="*/ 255270 w 260988"/>
                    <a:gd name="connsiteY1" fmla="*/ 83344 h 83343"/>
                    <a:gd name="connsiteX2" fmla="*/ 4667 w 260988"/>
                    <a:gd name="connsiteY2" fmla="*/ 81153 h 83343"/>
                    <a:gd name="connsiteX3" fmla="*/ 1334 w 260988"/>
                    <a:gd name="connsiteY3" fmla="*/ 79724 h 83343"/>
                    <a:gd name="connsiteX4" fmla="*/ 0 w 260988"/>
                    <a:gd name="connsiteY4" fmla="*/ 76391 h 83343"/>
                    <a:gd name="connsiteX5" fmla="*/ 1143 w 260988"/>
                    <a:gd name="connsiteY5" fmla="*/ 4667 h 83343"/>
                    <a:gd name="connsiteX6" fmla="*/ 2572 w 260988"/>
                    <a:gd name="connsiteY6" fmla="*/ 1333 h 83343"/>
                    <a:gd name="connsiteX7" fmla="*/ 6001 w 260988"/>
                    <a:gd name="connsiteY7" fmla="*/ 0 h 83343"/>
                    <a:gd name="connsiteX8" fmla="*/ 256508 w 260988"/>
                    <a:gd name="connsiteY8" fmla="*/ 8858 h 83343"/>
                    <a:gd name="connsiteX9" fmla="*/ 260985 w 260988"/>
                    <a:gd name="connsiteY9" fmla="*/ 13621 h 83343"/>
                    <a:gd name="connsiteX10" fmla="*/ 259842 w 260988"/>
                    <a:gd name="connsiteY10" fmla="*/ 78772 h 83343"/>
                    <a:gd name="connsiteX11" fmla="*/ 255270 w 260988"/>
                    <a:gd name="connsiteY11" fmla="*/ 83344 h 83343"/>
                    <a:gd name="connsiteX12" fmla="*/ 9525 w 260988"/>
                    <a:gd name="connsiteY12" fmla="*/ 71818 h 83343"/>
                    <a:gd name="connsiteX13" fmla="*/ 250698 w 260988"/>
                    <a:gd name="connsiteY13" fmla="*/ 73914 h 83343"/>
                    <a:gd name="connsiteX14" fmla="*/ 251650 w 260988"/>
                    <a:gd name="connsiteY14" fmla="*/ 18002 h 83343"/>
                    <a:gd name="connsiteX15" fmla="*/ 10478 w 260988"/>
                    <a:gd name="connsiteY15" fmla="*/ 9525 h 83343"/>
                    <a:gd name="connsiteX16" fmla="*/ 9525 w 260988"/>
                    <a:gd name="connsiteY16" fmla="*/ 71818 h 83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60988" h="83343">
                      <a:moveTo>
                        <a:pt x="255270" y="83344"/>
                      </a:moveTo>
                      <a:cubicBezTo>
                        <a:pt x="255270" y="83344"/>
                        <a:pt x="255270" y="83344"/>
                        <a:pt x="255270" y="83344"/>
                      </a:cubicBezTo>
                      <a:lnTo>
                        <a:pt x="4667" y="81153"/>
                      </a:lnTo>
                      <a:cubicBezTo>
                        <a:pt x="3429" y="81153"/>
                        <a:pt x="2191" y="80677"/>
                        <a:pt x="1334" y="79724"/>
                      </a:cubicBezTo>
                      <a:cubicBezTo>
                        <a:pt x="476" y="78867"/>
                        <a:pt x="0" y="77629"/>
                        <a:pt x="0" y="76391"/>
                      </a:cubicBezTo>
                      <a:lnTo>
                        <a:pt x="1143" y="4667"/>
                      </a:lnTo>
                      <a:cubicBezTo>
                        <a:pt x="1143" y="3429"/>
                        <a:pt x="1714" y="2191"/>
                        <a:pt x="2572" y="1333"/>
                      </a:cubicBezTo>
                      <a:cubicBezTo>
                        <a:pt x="3524" y="476"/>
                        <a:pt x="4667" y="0"/>
                        <a:pt x="6001" y="0"/>
                      </a:cubicBezTo>
                      <a:lnTo>
                        <a:pt x="256508" y="8858"/>
                      </a:lnTo>
                      <a:cubicBezTo>
                        <a:pt x="259080" y="8954"/>
                        <a:pt x="261081" y="11049"/>
                        <a:pt x="260985" y="13621"/>
                      </a:cubicBezTo>
                      <a:lnTo>
                        <a:pt x="259842" y="78772"/>
                      </a:lnTo>
                      <a:cubicBezTo>
                        <a:pt x="259937" y="81343"/>
                        <a:pt x="257842" y="83344"/>
                        <a:pt x="255270" y="83344"/>
                      </a:cubicBezTo>
                      <a:close/>
                      <a:moveTo>
                        <a:pt x="9525" y="71818"/>
                      </a:moveTo>
                      <a:lnTo>
                        <a:pt x="250698" y="73914"/>
                      </a:lnTo>
                      <a:lnTo>
                        <a:pt x="251650" y="18002"/>
                      </a:lnTo>
                      <a:lnTo>
                        <a:pt x="10478" y="9525"/>
                      </a:lnTo>
                      <a:lnTo>
                        <a:pt x="9525" y="718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66" name="Graphic 6">
                <a:extLst>
                  <a:ext uri="{FF2B5EF4-FFF2-40B4-BE49-F238E27FC236}">
                    <a16:creationId xmlns:a16="http://schemas.microsoft.com/office/drawing/2014/main" id="{C4F8F61C-B55D-DED8-8137-6A0DB0676324}"/>
                  </a:ext>
                </a:extLst>
              </p:cNvPr>
              <p:cNvGrpSpPr/>
              <p:nvPr/>
            </p:nvGrpSpPr>
            <p:grpSpPr>
              <a:xfrm>
                <a:off x="8754401" y="3767225"/>
                <a:ext cx="372748" cy="286995"/>
                <a:chOff x="8754401" y="3767225"/>
                <a:chExt cx="372748" cy="286995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1A46ADB5-53D8-A6FA-29F1-EFC315CEFE2E}"/>
                    </a:ext>
                  </a:extLst>
                </p:cNvPr>
                <p:cNvSpPr/>
                <p:nvPr/>
              </p:nvSpPr>
              <p:spPr>
                <a:xfrm>
                  <a:off x="8758911" y="3772097"/>
                  <a:ext cx="363449" cy="277551"/>
                </a:xfrm>
                <a:custGeom>
                  <a:avLst/>
                  <a:gdLst>
                    <a:gd name="connsiteX0" fmla="*/ 40759 w 363449"/>
                    <a:gd name="connsiteY0" fmla="*/ 274789 h 277551"/>
                    <a:gd name="connsiteX1" fmla="*/ 114483 w 363449"/>
                    <a:gd name="connsiteY1" fmla="*/ 275741 h 277551"/>
                    <a:gd name="connsiteX2" fmla="*/ 294125 w 363449"/>
                    <a:gd name="connsiteY2" fmla="*/ 277265 h 277551"/>
                    <a:gd name="connsiteX3" fmla="*/ 326415 w 363449"/>
                    <a:gd name="connsiteY3" fmla="*/ 277551 h 277551"/>
                    <a:gd name="connsiteX4" fmla="*/ 326891 w 363449"/>
                    <a:gd name="connsiteY4" fmla="*/ 259073 h 277551"/>
                    <a:gd name="connsiteX5" fmla="*/ 351275 w 363449"/>
                    <a:gd name="connsiteY5" fmla="*/ 168776 h 277551"/>
                    <a:gd name="connsiteX6" fmla="*/ 362228 w 363449"/>
                    <a:gd name="connsiteY6" fmla="*/ 77145 h 277551"/>
                    <a:gd name="connsiteX7" fmla="*/ 301173 w 363449"/>
                    <a:gd name="connsiteY7" fmla="*/ 6089 h 277551"/>
                    <a:gd name="connsiteX8" fmla="*/ 190778 w 363449"/>
                    <a:gd name="connsiteY8" fmla="*/ 24948 h 277551"/>
                    <a:gd name="connsiteX9" fmla="*/ 73049 w 363449"/>
                    <a:gd name="connsiteY9" fmla="*/ 2088 h 277551"/>
                    <a:gd name="connsiteX10" fmla="*/ 4469 w 363449"/>
                    <a:gd name="connsiteY10" fmla="*/ 153440 h 277551"/>
                    <a:gd name="connsiteX11" fmla="*/ 40759 w 363449"/>
                    <a:gd name="connsiteY11" fmla="*/ 274789 h 277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63449" h="277551">
                      <a:moveTo>
                        <a:pt x="40759" y="274789"/>
                      </a:moveTo>
                      <a:cubicBezTo>
                        <a:pt x="65334" y="275170"/>
                        <a:pt x="89909" y="275456"/>
                        <a:pt x="114483" y="275741"/>
                      </a:cubicBezTo>
                      <a:cubicBezTo>
                        <a:pt x="174395" y="276313"/>
                        <a:pt x="234307" y="276789"/>
                        <a:pt x="294125" y="277265"/>
                      </a:cubicBezTo>
                      <a:cubicBezTo>
                        <a:pt x="304888" y="277361"/>
                        <a:pt x="315651" y="277456"/>
                        <a:pt x="326415" y="277551"/>
                      </a:cubicBezTo>
                      <a:cubicBezTo>
                        <a:pt x="326319" y="271360"/>
                        <a:pt x="326509" y="265264"/>
                        <a:pt x="326891" y="259073"/>
                      </a:cubicBezTo>
                      <a:cubicBezTo>
                        <a:pt x="328891" y="228116"/>
                        <a:pt x="342988" y="198494"/>
                        <a:pt x="351275" y="168776"/>
                      </a:cubicBezTo>
                      <a:cubicBezTo>
                        <a:pt x="359466" y="139058"/>
                        <a:pt x="366324" y="107911"/>
                        <a:pt x="362228" y="77145"/>
                      </a:cubicBezTo>
                      <a:cubicBezTo>
                        <a:pt x="358132" y="46379"/>
                        <a:pt x="327938" y="15995"/>
                        <a:pt x="301173" y="6089"/>
                      </a:cubicBezTo>
                      <a:cubicBezTo>
                        <a:pt x="266407" y="-6770"/>
                        <a:pt x="227450" y="24281"/>
                        <a:pt x="190778" y="24948"/>
                      </a:cubicBezTo>
                      <a:cubicBezTo>
                        <a:pt x="145630" y="25710"/>
                        <a:pt x="119150" y="-8675"/>
                        <a:pt x="73049" y="2088"/>
                      </a:cubicBezTo>
                      <a:cubicBezTo>
                        <a:pt x="40759" y="9613"/>
                        <a:pt x="-16391" y="53999"/>
                        <a:pt x="4469" y="153440"/>
                      </a:cubicBezTo>
                      <a:cubicBezTo>
                        <a:pt x="15137" y="203732"/>
                        <a:pt x="38378" y="227735"/>
                        <a:pt x="40759" y="27478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1B02FFFC-7432-860A-41F0-1B6523711B3D}"/>
                    </a:ext>
                  </a:extLst>
                </p:cNvPr>
                <p:cNvSpPr/>
                <p:nvPr/>
              </p:nvSpPr>
              <p:spPr>
                <a:xfrm>
                  <a:off x="8754401" y="3767225"/>
                  <a:ext cx="372748" cy="286995"/>
                </a:xfrm>
                <a:custGeom>
                  <a:avLst/>
                  <a:gdLst>
                    <a:gd name="connsiteX0" fmla="*/ 331019 w 372748"/>
                    <a:gd name="connsiteY0" fmla="*/ 286995 h 286995"/>
                    <a:gd name="connsiteX1" fmla="*/ 331019 w 372748"/>
                    <a:gd name="connsiteY1" fmla="*/ 286995 h 286995"/>
                    <a:gd name="connsiteX2" fmla="*/ 245104 w 372748"/>
                    <a:gd name="connsiteY2" fmla="*/ 286233 h 286995"/>
                    <a:gd name="connsiteX3" fmla="*/ 118898 w 372748"/>
                    <a:gd name="connsiteY3" fmla="*/ 285185 h 286995"/>
                    <a:gd name="connsiteX4" fmla="*/ 49937 w 372748"/>
                    <a:gd name="connsiteY4" fmla="*/ 284328 h 286995"/>
                    <a:gd name="connsiteX5" fmla="*/ 45175 w 372748"/>
                    <a:gd name="connsiteY5" fmla="*/ 284233 h 286995"/>
                    <a:gd name="connsiteX6" fmla="*/ 40602 w 372748"/>
                    <a:gd name="connsiteY6" fmla="*/ 279756 h 286995"/>
                    <a:gd name="connsiteX7" fmla="*/ 23077 w 372748"/>
                    <a:gd name="connsiteY7" fmla="*/ 214986 h 286995"/>
                    <a:gd name="connsiteX8" fmla="*/ 4503 w 372748"/>
                    <a:gd name="connsiteY8" fmla="*/ 159074 h 286995"/>
                    <a:gd name="connsiteX9" fmla="*/ 76607 w 372748"/>
                    <a:gd name="connsiteY9" fmla="*/ 2198 h 286995"/>
                    <a:gd name="connsiteX10" fmla="*/ 144425 w 372748"/>
                    <a:gd name="connsiteY10" fmla="*/ 12485 h 286995"/>
                    <a:gd name="connsiteX11" fmla="*/ 195288 w 372748"/>
                    <a:gd name="connsiteY11" fmla="*/ 24962 h 286995"/>
                    <a:gd name="connsiteX12" fmla="*/ 239770 w 372748"/>
                    <a:gd name="connsiteY12" fmla="*/ 14199 h 286995"/>
                    <a:gd name="connsiteX13" fmla="*/ 307398 w 372748"/>
                    <a:gd name="connsiteY13" fmla="*/ 6389 h 286995"/>
                    <a:gd name="connsiteX14" fmla="*/ 371501 w 372748"/>
                    <a:gd name="connsiteY14" fmla="*/ 81160 h 286995"/>
                    <a:gd name="connsiteX15" fmla="*/ 360452 w 372748"/>
                    <a:gd name="connsiteY15" fmla="*/ 174600 h 286995"/>
                    <a:gd name="connsiteX16" fmla="*/ 351212 w 372748"/>
                    <a:gd name="connsiteY16" fmla="*/ 203461 h 286995"/>
                    <a:gd name="connsiteX17" fmla="*/ 336259 w 372748"/>
                    <a:gd name="connsiteY17" fmla="*/ 264040 h 286995"/>
                    <a:gd name="connsiteX18" fmla="*/ 335782 w 372748"/>
                    <a:gd name="connsiteY18" fmla="*/ 282137 h 286995"/>
                    <a:gd name="connsiteX19" fmla="*/ 334449 w 372748"/>
                    <a:gd name="connsiteY19" fmla="*/ 285471 h 286995"/>
                    <a:gd name="connsiteX20" fmla="*/ 331019 w 372748"/>
                    <a:gd name="connsiteY20" fmla="*/ 286995 h 286995"/>
                    <a:gd name="connsiteX21" fmla="*/ 49651 w 372748"/>
                    <a:gd name="connsiteY21" fmla="*/ 274994 h 286995"/>
                    <a:gd name="connsiteX22" fmla="*/ 50127 w 372748"/>
                    <a:gd name="connsiteY22" fmla="*/ 274994 h 286995"/>
                    <a:gd name="connsiteX23" fmla="*/ 118993 w 372748"/>
                    <a:gd name="connsiteY23" fmla="*/ 275851 h 286995"/>
                    <a:gd name="connsiteX24" fmla="*/ 245200 w 372748"/>
                    <a:gd name="connsiteY24" fmla="*/ 276899 h 286995"/>
                    <a:gd name="connsiteX25" fmla="*/ 326352 w 372748"/>
                    <a:gd name="connsiteY25" fmla="*/ 277565 h 286995"/>
                    <a:gd name="connsiteX26" fmla="*/ 326828 w 372748"/>
                    <a:gd name="connsiteY26" fmla="*/ 263564 h 286995"/>
                    <a:gd name="connsiteX27" fmla="*/ 342259 w 372748"/>
                    <a:gd name="connsiteY27" fmla="*/ 200603 h 286995"/>
                    <a:gd name="connsiteX28" fmla="*/ 351308 w 372748"/>
                    <a:gd name="connsiteY28" fmla="*/ 172314 h 286995"/>
                    <a:gd name="connsiteX29" fmla="*/ 362166 w 372748"/>
                    <a:gd name="connsiteY29" fmla="*/ 82589 h 286995"/>
                    <a:gd name="connsiteX30" fmla="*/ 304064 w 372748"/>
                    <a:gd name="connsiteY30" fmla="*/ 15342 h 286995"/>
                    <a:gd name="connsiteX31" fmla="*/ 242723 w 372748"/>
                    <a:gd name="connsiteY31" fmla="*/ 23153 h 286995"/>
                    <a:gd name="connsiteX32" fmla="*/ 195383 w 372748"/>
                    <a:gd name="connsiteY32" fmla="*/ 34487 h 286995"/>
                    <a:gd name="connsiteX33" fmla="*/ 140901 w 372748"/>
                    <a:gd name="connsiteY33" fmla="*/ 21343 h 286995"/>
                    <a:gd name="connsiteX34" fmla="*/ 78702 w 372748"/>
                    <a:gd name="connsiteY34" fmla="*/ 11532 h 286995"/>
                    <a:gd name="connsiteX35" fmla="*/ 13647 w 372748"/>
                    <a:gd name="connsiteY35" fmla="*/ 157360 h 286995"/>
                    <a:gd name="connsiteX36" fmla="*/ 31744 w 372748"/>
                    <a:gd name="connsiteY36" fmla="*/ 211557 h 286995"/>
                    <a:gd name="connsiteX37" fmla="*/ 49651 w 372748"/>
                    <a:gd name="connsiteY37" fmla="*/ 274994 h 286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72748" h="286995">
                      <a:moveTo>
                        <a:pt x="331019" y="286995"/>
                      </a:moveTo>
                      <a:cubicBezTo>
                        <a:pt x="331019" y="286995"/>
                        <a:pt x="331019" y="286995"/>
                        <a:pt x="331019" y="286995"/>
                      </a:cubicBezTo>
                      <a:lnTo>
                        <a:pt x="245104" y="286233"/>
                      </a:lnTo>
                      <a:cubicBezTo>
                        <a:pt x="203003" y="285947"/>
                        <a:pt x="160998" y="285566"/>
                        <a:pt x="118898" y="285185"/>
                      </a:cubicBezTo>
                      <a:cubicBezTo>
                        <a:pt x="95942" y="284995"/>
                        <a:pt x="72987" y="284614"/>
                        <a:pt x="49937" y="284328"/>
                      </a:cubicBezTo>
                      <a:lnTo>
                        <a:pt x="45175" y="284233"/>
                      </a:lnTo>
                      <a:cubicBezTo>
                        <a:pt x="42698" y="284233"/>
                        <a:pt x="40698" y="282233"/>
                        <a:pt x="40602" y="279756"/>
                      </a:cubicBezTo>
                      <a:cubicBezTo>
                        <a:pt x="39269" y="254134"/>
                        <a:pt x="31363" y="235084"/>
                        <a:pt x="23077" y="214986"/>
                      </a:cubicBezTo>
                      <a:cubicBezTo>
                        <a:pt x="16218" y="198508"/>
                        <a:pt x="9170" y="181553"/>
                        <a:pt x="4503" y="159074"/>
                      </a:cubicBezTo>
                      <a:cubicBezTo>
                        <a:pt x="-15976" y="61824"/>
                        <a:pt x="37840" y="11246"/>
                        <a:pt x="76607" y="2198"/>
                      </a:cubicBezTo>
                      <a:cubicBezTo>
                        <a:pt x="103562" y="-4089"/>
                        <a:pt x="124327" y="4293"/>
                        <a:pt x="144425" y="12485"/>
                      </a:cubicBezTo>
                      <a:cubicBezTo>
                        <a:pt x="159951" y="18771"/>
                        <a:pt x="176143" y="25343"/>
                        <a:pt x="195288" y="24962"/>
                      </a:cubicBezTo>
                      <a:cubicBezTo>
                        <a:pt x="209576" y="24677"/>
                        <a:pt x="224911" y="19343"/>
                        <a:pt x="239770" y="14199"/>
                      </a:cubicBezTo>
                      <a:cubicBezTo>
                        <a:pt x="262154" y="6389"/>
                        <a:pt x="285395" y="-1708"/>
                        <a:pt x="307398" y="6389"/>
                      </a:cubicBezTo>
                      <a:cubicBezTo>
                        <a:pt x="334830" y="16485"/>
                        <a:pt x="367119" y="48013"/>
                        <a:pt x="371501" y="81160"/>
                      </a:cubicBezTo>
                      <a:cubicBezTo>
                        <a:pt x="375692" y="112878"/>
                        <a:pt x="368643" y="144882"/>
                        <a:pt x="360452" y="174600"/>
                      </a:cubicBezTo>
                      <a:cubicBezTo>
                        <a:pt x="357785" y="184220"/>
                        <a:pt x="354451" y="194031"/>
                        <a:pt x="351212" y="203461"/>
                      </a:cubicBezTo>
                      <a:cubicBezTo>
                        <a:pt x="344545" y="223178"/>
                        <a:pt x="337592" y="243561"/>
                        <a:pt x="336259" y="264040"/>
                      </a:cubicBezTo>
                      <a:cubicBezTo>
                        <a:pt x="335877" y="269564"/>
                        <a:pt x="335782" y="275470"/>
                        <a:pt x="335782" y="282137"/>
                      </a:cubicBezTo>
                      <a:cubicBezTo>
                        <a:pt x="335782" y="283376"/>
                        <a:pt x="335306" y="284614"/>
                        <a:pt x="334449" y="285471"/>
                      </a:cubicBezTo>
                      <a:cubicBezTo>
                        <a:pt x="333496" y="286519"/>
                        <a:pt x="332258" y="286995"/>
                        <a:pt x="331019" y="286995"/>
                      </a:cubicBezTo>
                      <a:close/>
                      <a:moveTo>
                        <a:pt x="49651" y="274994"/>
                      </a:moveTo>
                      <a:lnTo>
                        <a:pt x="50127" y="274994"/>
                      </a:lnTo>
                      <a:cubicBezTo>
                        <a:pt x="73083" y="275279"/>
                        <a:pt x="96038" y="275660"/>
                        <a:pt x="118993" y="275851"/>
                      </a:cubicBezTo>
                      <a:cubicBezTo>
                        <a:pt x="161094" y="276232"/>
                        <a:pt x="203099" y="276613"/>
                        <a:pt x="245200" y="276899"/>
                      </a:cubicBezTo>
                      <a:lnTo>
                        <a:pt x="326352" y="277565"/>
                      </a:lnTo>
                      <a:cubicBezTo>
                        <a:pt x="326352" y="272612"/>
                        <a:pt x="326543" y="267945"/>
                        <a:pt x="326828" y="263564"/>
                      </a:cubicBezTo>
                      <a:cubicBezTo>
                        <a:pt x="328257" y="241847"/>
                        <a:pt x="335401" y="220892"/>
                        <a:pt x="342259" y="200603"/>
                      </a:cubicBezTo>
                      <a:cubicBezTo>
                        <a:pt x="345402" y="191269"/>
                        <a:pt x="348736" y="181649"/>
                        <a:pt x="351308" y="172314"/>
                      </a:cubicBezTo>
                      <a:cubicBezTo>
                        <a:pt x="359309" y="143453"/>
                        <a:pt x="366167" y="112688"/>
                        <a:pt x="362166" y="82589"/>
                      </a:cubicBezTo>
                      <a:cubicBezTo>
                        <a:pt x="358356" y="53728"/>
                        <a:pt x="329019" y="24581"/>
                        <a:pt x="304064" y="15342"/>
                      </a:cubicBezTo>
                      <a:cubicBezTo>
                        <a:pt x="285204" y="8389"/>
                        <a:pt x="264535" y="15533"/>
                        <a:pt x="242723" y="23153"/>
                      </a:cubicBezTo>
                      <a:cubicBezTo>
                        <a:pt x="227197" y="28582"/>
                        <a:pt x="211195" y="34202"/>
                        <a:pt x="195383" y="34487"/>
                      </a:cubicBezTo>
                      <a:cubicBezTo>
                        <a:pt x="174238" y="34773"/>
                        <a:pt x="157283" y="28010"/>
                        <a:pt x="140901" y="21343"/>
                      </a:cubicBezTo>
                      <a:cubicBezTo>
                        <a:pt x="121279" y="13437"/>
                        <a:pt x="102801" y="5912"/>
                        <a:pt x="78702" y="11532"/>
                      </a:cubicBezTo>
                      <a:cubicBezTo>
                        <a:pt x="43460" y="19819"/>
                        <a:pt x="-5403" y="66682"/>
                        <a:pt x="13647" y="157360"/>
                      </a:cubicBezTo>
                      <a:cubicBezTo>
                        <a:pt x="18219" y="178886"/>
                        <a:pt x="25076" y="195555"/>
                        <a:pt x="31744" y="211557"/>
                      </a:cubicBezTo>
                      <a:cubicBezTo>
                        <a:pt x="39935" y="231274"/>
                        <a:pt x="47746" y="249943"/>
                        <a:pt x="49651" y="27499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728BF46F-B455-1954-14AD-642C70620719}"/>
                  </a:ext>
                </a:extLst>
              </p:cNvPr>
              <p:cNvSpPr/>
              <p:nvPr/>
            </p:nvSpPr>
            <p:spPr>
              <a:xfrm>
                <a:off x="8898011" y="3809096"/>
                <a:ext cx="114588" cy="19381"/>
              </a:xfrm>
              <a:custGeom>
                <a:avLst/>
                <a:gdLst>
                  <a:gd name="connsiteX0" fmla="*/ 64251 w 114588"/>
                  <a:gd name="connsiteY0" fmla="*/ 19382 h 19381"/>
                  <a:gd name="connsiteX1" fmla="*/ 40058 w 114588"/>
                  <a:gd name="connsiteY1" fmla="*/ 17572 h 19381"/>
                  <a:gd name="connsiteX2" fmla="*/ 624 w 114588"/>
                  <a:gd name="connsiteY2" fmla="*/ 5475 h 19381"/>
                  <a:gd name="connsiteX3" fmla="*/ 339 w 114588"/>
                  <a:gd name="connsiteY3" fmla="*/ 3284 h 19381"/>
                  <a:gd name="connsiteX4" fmla="*/ 2529 w 114588"/>
                  <a:gd name="connsiteY4" fmla="*/ 2999 h 19381"/>
                  <a:gd name="connsiteX5" fmla="*/ 40438 w 114588"/>
                  <a:gd name="connsiteY5" fmla="*/ 14429 h 19381"/>
                  <a:gd name="connsiteX6" fmla="*/ 86254 w 114588"/>
                  <a:gd name="connsiteY6" fmla="*/ 13286 h 19381"/>
                  <a:gd name="connsiteX7" fmla="*/ 112162 w 114588"/>
                  <a:gd name="connsiteY7" fmla="*/ 236 h 19381"/>
                  <a:gd name="connsiteX8" fmla="*/ 114352 w 114588"/>
                  <a:gd name="connsiteY8" fmla="*/ 713 h 19381"/>
                  <a:gd name="connsiteX9" fmla="*/ 113876 w 114588"/>
                  <a:gd name="connsiteY9" fmla="*/ 2904 h 19381"/>
                  <a:gd name="connsiteX10" fmla="*/ 87302 w 114588"/>
                  <a:gd name="connsiteY10" fmla="*/ 16238 h 19381"/>
                  <a:gd name="connsiteX11" fmla="*/ 64251 w 114588"/>
                  <a:gd name="connsiteY11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588" h="19381">
                    <a:moveTo>
                      <a:pt x="64251" y="19382"/>
                    </a:moveTo>
                    <a:cubicBezTo>
                      <a:pt x="55679" y="19382"/>
                      <a:pt x="47392" y="18429"/>
                      <a:pt x="40058" y="17572"/>
                    </a:cubicBezTo>
                    <a:cubicBezTo>
                      <a:pt x="25008" y="15858"/>
                      <a:pt x="11673" y="13667"/>
                      <a:pt x="624" y="5475"/>
                    </a:cubicBezTo>
                    <a:cubicBezTo>
                      <a:pt x="-43" y="4999"/>
                      <a:pt x="-233" y="3951"/>
                      <a:pt x="339" y="3284"/>
                    </a:cubicBezTo>
                    <a:cubicBezTo>
                      <a:pt x="815" y="2618"/>
                      <a:pt x="1862" y="2427"/>
                      <a:pt x="2529" y="2999"/>
                    </a:cubicBezTo>
                    <a:cubicBezTo>
                      <a:pt x="12912" y="10714"/>
                      <a:pt x="25770" y="12714"/>
                      <a:pt x="40438" y="14429"/>
                    </a:cubicBezTo>
                    <a:cubicBezTo>
                      <a:pt x="54059" y="16048"/>
                      <a:pt x="71109" y="17953"/>
                      <a:pt x="86254" y="13286"/>
                    </a:cubicBezTo>
                    <a:cubicBezTo>
                      <a:pt x="95398" y="10428"/>
                      <a:pt x="103875" y="5285"/>
                      <a:pt x="112162" y="236"/>
                    </a:cubicBezTo>
                    <a:cubicBezTo>
                      <a:pt x="112924" y="-240"/>
                      <a:pt x="113876" y="46"/>
                      <a:pt x="114352" y="713"/>
                    </a:cubicBezTo>
                    <a:cubicBezTo>
                      <a:pt x="114829" y="1475"/>
                      <a:pt x="114543" y="2427"/>
                      <a:pt x="113876" y="2904"/>
                    </a:cubicBezTo>
                    <a:cubicBezTo>
                      <a:pt x="105494" y="8047"/>
                      <a:pt x="96827" y="13286"/>
                      <a:pt x="87302" y="16238"/>
                    </a:cubicBezTo>
                    <a:cubicBezTo>
                      <a:pt x="79681" y="18620"/>
                      <a:pt x="71871" y="19382"/>
                      <a:pt x="64251" y="193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4A5F11BF-9D26-5ED8-5722-8BD23B065C42}"/>
                  </a:ext>
                </a:extLst>
              </p:cNvPr>
              <p:cNvSpPr/>
              <p:nvPr/>
            </p:nvSpPr>
            <p:spPr>
              <a:xfrm>
                <a:off x="8883925" y="4117329"/>
                <a:ext cx="108859" cy="31950"/>
              </a:xfrm>
              <a:custGeom>
                <a:avLst/>
                <a:gdLst>
                  <a:gd name="connsiteX0" fmla="*/ 1566 w 108859"/>
                  <a:gd name="connsiteY0" fmla="*/ 31951 h 31950"/>
                  <a:gd name="connsiteX1" fmla="*/ 42 w 108859"/>
                  <a:gd name="connsiteY1" fmla="*/ 30808 h 31950"/>
                  <a:gd name="connsiteX2" fmla="*/ 1090 w 108859"/>
                  <a:gd name="connsiteY2" fmla="*/ 28903 h 31950"/>
                  <a:gd name="connsiteX3" fmla="*/ 106912 w 108859"/>
                  <a:gd name="connsiteY3" fmla="*/ 42 h 31950"/>
                  <a:gd name="connsiteX4" fmla="*/ 108817 w 108859"/>
                  <a:gd name="connsiteY4" fmla="*/ 1090 h 31950"/>
                  <a:gd name="connsiteX5" fmla="*/ 107674 w 108859"/>
                  <a:gd name="connsiteY5" fmla="*/ 2995 h 31950"/>
                  <a:gd name="connsiteX6" fmla="*/ 1852 w 108859"/>
                  <a:gd name="connsiteY6" fmla="*/ 31855 h 31950"/>
                  <a:gd name="connsiteX7" fmla="*/ 1566 w 108859"/>
                  <a:gd name="connsiteY7" fmla="*/ 31951 h 3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859" h="31950">
                    <a:moveTo>
                      <a:pt x="1566" y="31951"/>
                    </a:moveTo>
                    <a:cubicBezTo>
                      <a:pt x="899" y="31951"/>
                      <a:pt x="232" y="31475"/>
                      <a:pt x="42" y="30808"/>
                    </a:cubicBezTo>
                    <a:cubicBezTo>
                      <a:pt x="-149" y="29951"/>
                      <a:pt x="328" y="29093"/>
                      <a:pt x="1090" y="28903"/>
                    </a:cubicBezTo>
                    <a:lnTo>
                      <a:pt x="106912" y="42"/>
                    </a:lnTo>
                    <a:cubicBezTo>
                      <a:pt x="107770" y="-148"/>
                      <a:pt x="108627" y="328"/>
                      <a:pt x="108817" y="1090"/>
                    </a:cubicBezTo>
                    <a:cubicBezTo>
                      <a:pt x="109008" y="1947"/>
                      <a:pt x="108532" y="2804"/>
                      <a:pt x="107674" y="2995"/>
                    </a:cubicBezTo>
                    <a:lnTo>
                      <a:pt x="1852" y="31855"/>
                    </a:lnTo>
                    <a:cubicBezTo>
                      <a:pt x="1852" y="31951"/>
                      <a:pt x="1661" y="31951"/>
                      <a:pt x="1566" y="319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51ABDE50-BD41-4DE9-235C-36C7F837DCA6}"/>
                  </a:ext>
                </a:extLst>
              </p:cNvPr>
              <p:cNvSpPr/>
              <p:nvPr/>
            </p:nvSpPr>
            <p:spPr>
              <a:xfrm>
                <a:off x="8887112" y="4165759"/>
                <a:ext cx="104676" cy="39432"/>
              </a:xfrm>
              <a:custGeom>
                <a:avLst/>
                <a:gdLst>
                  <a:gd name="connsiteX0" fmla="*/ 1523 w 104676"/>
                  <a:gd name="connsiteY0" fmla="*/ 39432 h 39432"/>
                  <a:gd name="connsiteX1" fmla="*/ 94 w 104676"/>
                  <a:gd name="connsiteY1" fmla="*/ 38384 h 39432"/>
                  <a:gd name="connsiteX2" fmla="*/ 1047 w 104676"/>
                  <a:gd name="connsiteY2" fmla="*/ 36384 h 39432"/>
                  <a:gd name="connsiteX3" fmla="*/ 102583 w 104676"/>
                  <a:gd name="connsiteY3" fmla="*/ 94 h 39432"/>
                  <a:gd name="connsiteX4" fmla="*/ 104583 w 104676"/>
                  <a:gd name="connsiteY4" fmla="*/ 1046 h 39432"/>
                  <a:gd name="connsiteX5" fmla="*/ 103630 w 104676"/>
                  <a:gd name="connsiteY5" fmla="*/ 3047 h 39432"/>
                  <a:gd name="connsiteX6" fmla="*/ 2094 w 104676"/>
                  <a:gd name="connsiteY6" fmla="*/ 39337 h 39432"/>
                  <a:gd name="connsiteX7" fmla="*/ 1523 w 104676"/>
                  <a:gd name="connsiteY7" fmla="*/ 39432 h 39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76" h="39432">
                    <a:moveTo>
                      <a:pt x="1523" y="39432"/>
                    </a:moveTo>
                    <a:cubicBezTo>
                      <a:pt x="856" y="39432"/>
                      <a:pt x="284" y="39051"/>
                      <a:pt x="94" y="38384"/>
                    </a:cubicBezTo>
                    <a:cubicBezTo>
                      <a:pt x="-192" y="37527"/>
                      <a:pt x="189" y="36670"/>
                      <a:pt x="1047" y="36384"/>
                    </a:cubicBezTo>
                    <a:lnTo>
                      <a:pt x="102583" y="94"/>
                    </a:lnTo>
                    <a:cubicBezTo>
                      <a:pt x="103440" y="-192"/>
                      <a:pt x="104297" y="189"/>
                      <a:pt x="104583" y="1046"/>
                    </a:cubicBezTo>
                    <a:cubicBezTo>
                      <a:pt x="104869" y="1904"/>
                      <a:pt x="104488" y="2761"/>
                      <a:pt x="103630" y="3047"/>
                    </a:cubicBezTo>
                    <a:lnTo>
                      <a:pt x="2094" y="39337"/>
                    </a:lnTo>
                    <a:cubicBezTo>
                      <a:pt x="1903" y="39432"/>
                      <a:pt x="1713" y="39432"/>
                      <a:pt x="1523" y="3943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DA92D7E-55B3-A51E-2D23-A393835E676F}"/>
                  </a:ext>
                </a:extLst>
              </p:cNvPr>
              <p:cNvSpPr/>
              <p:nvPr/>
            </p:nvSpPr>
            <p:spPr>
              <a:xfrm>
                <a:off x="8892445" y="4221670"/>
                <a:ext cx="96678" cy="38956"/>
              </a:xfrm>
              <a:custGeom>
                <a:avLst/>
                <a:gdLst>
                  <a:gd name="connsiteX0" fmla="*/ 1524 w 96678"/>
                  <a:gd name="connsiteY0" fmla="*/ 38957 h 38956"/>
                  <a:gd name="connsiteX1" fmla="*/ 95 w 96678"/>
                  <a:gd name="connsiteY1" fmla="*/ 37909 h 38956"/>
                  <a:gd name="connsiteX2" fmla="*/ 952 w 96678"/>
                  <a:gd name="connsiteY2" fmla="*/ 35909 h 38956"/>
                  <a:gd name="connsiteX3" fmla="*/ 94583 w 96678"/>
                  <a:gd name="connsiteY3" fmla="*/ 95 h 38956"/>
                  <a:gd name="connsiteX4" fmla="*/ 96583 w 96678"/>
                  <a:gd name="connsiteY4" fmla="*/ 952 h 38956"/>
                  <a:gd name="connsiteX5" fmla="*/ 95726 w 96678"/>
                  <a:gd name="connsiteY5" fmla="*/ 2952 h 38956"/>
                  <a:gd name="connsiteX6" fmla="*/ 2095 w 96678"/>
                  <a:gd name="connsiteY6" fmla="*/ 38766 h 38956"/>
                  <a:gd name="connsiteX7" fmla="*/ 1524 w 96678"/>
                  <a:gd name="connsiteY7" fmla="*/ 38957 h 38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678" h="38956">
                    <a:moveTo>
                      <a:pt x="1524" y="38957"/>
                    </a:moveTo>
                    <a:cubicBezTo>
                      <a:pt x="857" y="38957"/>
                      <a:pt x="285" y="38576"/>
                      <a:pt x="95" y="37909"/>
                    </a:cubicBezTo>
                    <a:cubicBezTo>
                      <a:pt x="-191" y="37147"/>
                      <a:pt x="190" y="36194"/>
                      <a:pt x="952" y="35909"/>
                    </a:cubicBezTo>
                    <a:lnTo>
                      <a:pt x="94583" y="95"/>
                    </a:lnTo>
                    <a:cubicBezTo>
                      <a:pt x="95345" y="-191"/>
                      <a:pt x="96298" y="190"/>
                      <a:pt x="96583" y="952"/>
                    </a:cubicBezTo>
                    <a:cubicBezTo>
                      <a:pt x="96869" y="1714"/>
                      <a:pt x="96488" y="2667"/>
                      <a:pt x="95726" y="2952"/>
                    </a:cubicBezTo>
                    <a:lnTo>
                      <a:pt x="2095" y="38766"/>
                    </a:lnTo>
                    <a:cubicBezTo>
                      <a:pt x="1905" y="38861"/>
                      <a:pt x="1714" y="38957"/>
                      <a:pt x="1524" y="389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3ED3ABE-30F4-ABE1-5735-7A0B5EB1FDE0}"/>
                  </a:ext>
                </a:extLst>
              </p:cNvPr>
              <p:cNvSpPr/>
              <p:nvPr/>
            </p:nvSpPr>
            <p:spPr>
              <a:xfrm>
                <a:off x="8893492" y="4277201"/>
                <a:ext cx="93439" cy="37909"/>
              </a:xfrm>
              <a:custGeom>
                <a:avLst/>
                <a:gdLst>
                  <a:gd name="connsiteX0" fmla="*/ 1523 w 93439"/>
                  <a:gd name="connsiteY0" fmla="*/ 37909 h 37909"/>
                  <a:gd name="connsiteX1" fmla="*/ 95 w 93439"/>
                  <a:gd name="connsiteY1" fmla="*/ 36957 h 37909"/>
                  <a:gd name="connsiteX2" fmla="*/ 952 w 93439"/>
                  <a:gd name="connsiteY2" fmla="*/ 34956 h 37909"/>
                  <a:gd name="connsiteX3" fmla="*/ 91344 w 93439"/>
                  <a:gd name="connsiteY3" fmla="*/ 95 h 37909"/>
                  <a:gd name="connsiteX4" fmla="*/ 93345 w 93439"/>
                  <a:gd name="connsiteY4" fmla="*/ 952 h 37909"/>
                  <a:gd name="connsiteX5" fmla="*/ 92487 w 93439"/>
                  <a:gd name="connsiteY5" fmla="*/ 2952 h 37909"/>
                  <a:gd name="connsiteX6" fmla="*/ 2095 w 93439"/>
                  <a:gd name="connsiteY6" fmla="*/ 37814 h 37909"/>
                  <a:gd name="connsiteX7" fmla="*/ 1523 w 93439"/>
                  <a:gd name="connsiteY7" fmla="*/ 37909 h 37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439" h="37909">
                    <a:moveTo>
                      <a:pt x="1523" y="37909"/>
                    </a:moveTo>
                    <a:cubicBezTo>
                      <a:pt x="857" y="37909"/>
                      <a:pt x="285" y="37528"/>
                      <a:pt x="95" y="36957"/>
                    </a:cubicBezTo>
                    <a:cubicBezTo>
                      <a:pt x="-191" y="36195"/>
                      <a:pt x="190" y="35242"/>
                      <a:pt x="952" y="34956"/>
                    </a:cubicBezTo>
                    <a:lnTo>
                      <a:pt x="91344" y="95"/>
                    </a:lnTo>
                    <a:cubicBezTo>
                      <a:pt x="92106" y="-191"/>
                      <a:pt x="93059" y="190"/>
                      <a:pt x="93345" y="952"/>
                    </a:cubicBezTo>
                    <a:cubicBezTo>
                      <a:pt x="93631" y="1714"/>
                      <a:pt x="93249" y="2667"/>
                      <a:pt x="92487" y="2952"/>
                    </a:cubicBezTo>
                    <a:lnTo>
                      <a:pt x="2095" y="37814"/>
                    </a:lnTo>
                    <a:cubicBezTo>
                      <a:pt x="1905" y="37909"/>
                      <a:pt x="1714" y="37909"/>
                      <a:pt x="1523" y="379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2274B86-AF48-7966-CE55-4EAB47346FA3}"/>
                  </a:ext>
                </a:extLst>
              </p:cNvPr>
              <p:cNvSpPr/>
              <p:nvPr/>
            </p:nvSpPr>
            <p:spPr>
              <a:xfrm>
                <a:off x="8919549" y="4336108"/>
                <a:ext cx="52481" cy="19483"/>
              </a:xfrm>
              <a:custGeom>
                <a:avLst/>
                <a:gdLst>
                  <a:gd name="connsiteX0" fmla="*/ 1566 w 52481"/>
                  <a:gd name="connsiteY0" fmla="*/ 19483 h 19483"/>
                  <a:gd name="connsiteX1" fmla="*/ 42 w 52481"/>
                  <a:gd name="connsiteY1" fmla="*/ 18245 h 19483"/>
                  <a:gd name="connsiteX2" fmla="*/ 1185 w 52481"/>
                  <a:gd name="connsiteY2" fmla="*/ 16340 h 19483"/>
                  <a:gd name="connsiteX3" fmla="*/ 50333 w 52481"/>
                  <a:gd name="connsiteY3" fmla="*/ 148 h 19483"/>
                  <a:gd name="connsiteX4" fmla="*/ 52334 w 52481"/>
                  <a:gd name="connsiteY4" fmla="*/ 1005 h 19483"/>
                  <a:gd name="connsiteX5" fmla="*/ 51477 w 52481"/>
                  <a:gd name="connsiteY5" fmla="*/ 3005 h 19483"/>
                  <a:gd name="connsiteX6" fmla="*/ 1852 w 52481"/>
                  <a:gd name="connsiteY6" fmla="*/ 19293 h 19483"/>
                  <a:gd name="connsiteX7" fmla="*/ 1566 w 52481"/>
                  <a:gd name="connsiteY7" fmla="*/ 19483 h 19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481" h="19483">
                    <a:moveTo>
                      <a:pt x="1566" y="19483"/>
                    </a:moveTo>
                    <a:cubicBezTo>
                      <a:pt x="899" y="19483"/>
                      <a:pt x="232" y="19007"/>
                      <a:pt x="42" y="18245"/>
                    </a:cubicBezTo>
                    <a:cubicBezTo>
                      <a:pt x="-149" y="17388"/>
                      <a:pt x="327" y="16531"/>
                      <a:pt x="1185" y="16340"/>
                    </a:cubicBezTo>
                    <a:cubicBezTo>
                      <a:pt x="17758" y="12435"/>
                      <a:pt x="34332" y="7006"/>
                      <a:pt x="50333" y="148"/>
                    </a:cubicBezTo>
                    <a:cubicBezTo>
                      <a:pt x="51096" y="-233"/>
                      <a:pt x="52048" y="148"/>
                      <a:pt x="52334" y="1005"/>
                    </a:cubicBezTo>
                    <a:cubicBezTo>
                      <a:pt x="52715" y="1767"/>
                      <a:pt x="52334" y="2719"/>
                      <a:pt x="51477" y="3005"/>
                    </a:cubicBezTo>
                    <a:cubicBezTo>
                      <a:pt x="35284" y="9863"/>
                      <a:pt x="18616" y="15388"/>
                      <a:pt x="1852" y="19293"/>
                    </a:cubicBezTo>
                    <a:cubicBezTo>
                      <a:pt x="1756" y="19483"/>
                      <a:pt x="1661" y="19483"/>
                      <a:pt x="1566" y="194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53" name="Graphic 6">
              <a:extLst>
                <a:ext uri="{FF2B5EF4-FFF2-40B4-BE49-F238E27FC236}">
                  <a16:creationId xmlns:a16="http://schemas.microsoft.com/office/drawing/2014/main" id="{F0CE6034-BD7F-3ABE-F91B-84D830961AEB}"/>
                </a:ext>
              </a:extLst>
            </p:cNvPr>
            <p:cNvGrpSpPr/>
            <p:nvPr/>
          </p:nvGrpSpPr>
          <p:grpSpPr>
            <a:xfrm>
              <a:off x="10677371" y="298555"/>
              <a:ext cx="1077280" cy="502177"/>
              <a:chOff x="5546118" y="4025626"/>
              <a:chExt cx="1077280" cy="502177"/>
            </a:xfrm>
          </p:grpSpPr>
          <p:grpSp>
            <p:nvGrpSpPr>
              <p:cNvPr id="154" name="Graphic 6">
                <a:extLst>
                  <a:ext uri="{FF2B5EF4-FFF2-40B4-BE49-F238E27FC236}">
                    <a16:creationId xmlns:a16="http://schemas.microsoft.com/office/drawing/2014/main" id="{4D5858C5-75A7-279D-E1F6-60DAC92A0CD3}"/>
                  </a:ext>
                </a:extLst>
              </p:cNvPr>
              <p:cNvGrpSpPr/>
              <p:nvPr/>
            </p:nvGrpSpPr>
            <p:grpSpPr>
              <a:xfrm>
                <a:off x="6256541" y="4025626"/>
                <a:ext cx="336163" cy="502177"/>
                <a:chOff x="6256541" y="4025626"/>
                <a:chExt cx="336163" cy="502177"/>
              </a:xfrm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7DF5DAF9-DEDB-F6A0-5E50-66CB42F94009}"/>
                    </a:ext>
                  </a:extLst>
                </p:cNvPr>
                <p:cNvSpPr/>
                <p:nvPr/>
              </p:nvSpPr>
              <p:spPr>
                <a:xfrm>
                  <a:off x="6261096" y="4030190"/>
                  <a:ext cx="326756" cy="492886"/>
                </a:xfrm>
                <a:custGeom>
                  <a:avLst/>
                  <a:gdLst>
                    <a:gd name="connsiteX0" fmla="*/ 236382 w 326756"/>
                    <a:gd name="connsiteY0" fmla="*/ 492850 h 492886"/>
                    <a:gd name="connsiteX1" fmla="*/ 283150 w 326756"/>
                    <a:gd name="connsiteY1" fmla="*/ 276252 h 492886"/>
                    <a:gd name="connsiteX2" fmla="*/ 321536 w 326756"/>
                    <a:gd name="connsiteY2" fmla="*/ 155856 h 492886"/>
                    <a:gd name="connsiteX3" fmla="*/ 299247 w 326756"/>
                    <a:gd name="connsiteY3" fmla="*/ 17839 h 492886"/>
                    <a:gd name="connsiteX4" fmla="*/ 161516 w 326756"/>
                    <a:gd name="connsiteY4" fmla="*/ 10599 h 492886"/>
                    <a:gd name="connsiteX5" fmla="*/ 24832 w 326756"/>
                    <a:gd name="connsiteY5" fmla="*/ 13648 h 492886"/>
                    <a:gd name="connsiteX6" fmla="*/ 2639 w 326756"/>
                    <a:gd name="connsiteY6" fmla="*/ 160523 h 492886"/>
                    <a:gd name="connsiteX7" fmla="*/ 35596 w 326756"/>
                    <a:gd name="connsiteY7" fmla="*/ 271108 h 492886"/>
                    <a:gd name="connsiteX8" fmla="*/ 90936 w 326756"/>
                    <a:gd name="connsiteY8" fmla="*/ 491898 h 492886"/>
                    <a:gd name="connsiteX9" fmla="*/ 140180 w 326756"/>
                    <a:gd name="connsiteY9" fmla="*/ 312828 h 492886"/>
                    <a:gd name="connsiteX10" fmla="*/ 184471 w 326756"/>
                    <a:gd name="connsiteY10" fmla="*/ 313209 h 492886"/>
                    <a:gd name="connsiteX11" fmla="*/ 236382 w 326756"/>
                    <a:gd name="connsiteY11" fmla="*/ 492850 h 492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6756" h="492886">
                      <a:moveTo>
                        <a:pt x="236382" y="492850"/>
                      </a:moveTo>
                      <a:cubicBezTo>
                        <a:pt x="282007" y="489897"/>
                        <a:pt x="268005" y="344832"/>
                        <a:pt x="283150" y="276252"/>
                      </a:cubicBezTo>
                      <a:cubicBezTo>
                        <a:pt x="288961" y="249772"/>
                        <a:pt x="317536" y="185097"/>
                        <a:pt x="321536" y="155856"/>
                      </a:cubicBezTo>
                      <a:cubicBezTo>
                        <a:pt x="329347" y="98229"/>
                        <a:pt x="332775" y="46128"/>
                        <a:pt x="299247" y="17839"/>
                      </a:cubicBezTo>
                      <a:cubicBezTo>
                        <a:pt x="261909" y="-13689"/>
                        <a:pt x="210379" y="13171"/>
                        <a:pt x="161516" y="10599"/>
                      </a:cubicBezTo>
                      <a:cubicBezTo>
                        <a:pt x="116272" y="8218"/>
                        <a:pt x="60932" y="-13785"/>
                        <a:pt x="24832" y="13648"/>
                      </a:cubicBezTo>
                      <a:cubicBezTo>
                        <a:pt x="-7362" y="38127"/>
                        <a:pt x="-28" y="120137"/>
                        <a:pt x="2639" y="160523"/>
                      </a:cubicBezTo>
                      <a:cubicBezTo>
                        <a:pt x="3877" y="178811"/>
                        <a:pt x="35596" y="250725"/>
                        <a:pt x="35596" y="271108"/>
                      </a:cubicBezTo>
                      <a:cubicBezTo>
                        <a:pt x="35596" y="369406"/>
                        <a:pt x="53312" y="493803"/>
                        <a:pt x="90936" y="491898"/>
                      </a:cubicBezTo>
                      <a:cubicBezTo>
                        <a:pt x="129512" y="489993"/>
                        <a:pt x="131988" y="330830"/>
                        <a:pt x="140180" y="312828"/>
                      </a:cubicBezTo>
                      <a:cubicBezTo>
                        <a:pt x="149038" y="293302"/>
                        <a:pt x="174089" y="282157"/>
                        <a:pt x="184471" y="313209"/>
                      </a:cubicBezTo>
                      <a:cubicBezTo>
                        <a:pt x="189138" y="327306"/>
                        <a:pt x="191710" y="495708"/>
                        <a:pt x="236382" y="49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58FCB752-DF86-9EC8-F6DA-9A8263726ECA}"/>
                    </a:ext>
                  </a:extLst>
                </p:cNvPr>
                <p:cNvSpPr/>
                <p:nvPr/>
              </p:nvSpPr>
              <p:spPr>
                <a:xfrm>
                  <a:off x="6256541" y="4025626"/>
                  <a:ext cx="336163" cy="502177"/>
                </a:xfrm>
                <a:custGeom>
                  <a:avLst/>
                  <a:gdLst>
                    <a:gd name="connsiteX0" fmla="*/ 239794 w 336163"/>
                    <a:gd name="connsiteY0" fmla="*/ 502177 h 502177"/>
                    <a:gd name="connsiteX1" fmla="*/ 187597 w 336163"/>
                    <a:gd name="connsiteY1" fmla="*/ 345777 h 502177"/>
                    <a:gd name="connsiteX2" fmla="*/ 184644 w 336163"/>
                    <a:gd name="connsiteY2" fmla="*/ 319202 h 502177"/>
                    <a:gd name="connsiteX3" fmla="*/ 169785 w 336163"/>
                    <a:gd name="connsiteY3" fmla="*/ 303105 h 502177"/>
                    <a:gd name="connsiteX4" fmla="*/ 149116 w 336163"/>
                    <a:gd name="connsiteY4" fmla="*/ 319393 h 502177"/>
                    <a:gd name="connsiteX5" fmla="*/ 142924 w 336163"/>
                    <a:gd name="connsiteY5" fmla="*/ 361207 h 502177"/>
                    <a:gd name="connsiteX6" fmla="*/ 95871 w 336163"/>
                    <a:gd name="connsiteY6" fmla="*/ 501225 h 502177"/>
                    <a:gd name="connsiteX7" fmla="*/ 77773 w 336163"/>
                    <a:gd name="connsiteY7" fmla="*/ 493700 h 502177"/>
                    <a:gd name="connsiteX8" fmla="*/ 35578 w 336163"/>
                    <a:gd name="connsiteY8" fmla="*/ 275768 h 502177"/>
                    <a:gd name="connsiteX9" fmla="*/ 17956 w 336163"/>
                    <a:gd name="connsiteY9" fmla="*/ 215856 h 502177"/>
                    <a:gd name="connsiteX10" fmla="*/ 2717 w 336163"/>
                    <a:gd name="connsiteY10" fmla="*/ 165564 h 502177"/>
                    <a:gd name="connsiteX11" fmla="*/ 2336 w 336163"/>
                    <a:gd name="connsiteY11" fmla="*/ 159468 h 502177"/>
                    <a:gd name="connsiteX12" fmla="*/ 26720 w 336163"/>
                    <a:gd name="connsiteY12" fmla="*/ 14592 h 502177"/>
                    <a:gd name="connsiteX13" fmla="*/ 127399 w 336163"/>
                    <a:gd name="connsiteY13" fmla="*/ 5544 h 502177"/>
                    <a:gd name="connsiteX14" fmla="*/ 166547 w 336163"/>
                    <a:gd name="connsiteY14" fmla="*/ 10592 h 502177"/>
                    <a:gd name="connsiteX15" fmla="*/ 215696 w 336163"/>
                    <a:gd name="connsiteY15" fmla="*/ 6496 h 502177"/>
                    <a:gd name="connsiteX16" fmla="*/ 306945 w 336163"/>
                    <a:gd name="connsiteY16" fmla="*/ 18879 h 502177"/>
                    <a:gd name="connsiteX17" fmla="*/ 330853 w 336163"/>
                    <a:gd name="connsiteY17" fmla="*/ 161087 h 502177"/>
                    <a:gd name="connsiteX18" fmla="*/ 308564 w 336163"/>
                    <a:gd name="connsiteY18" fmla="*/ 233001 h 502177"/>
                    <a:gd name="connsiteX19" fmla="*/ 292372 w 336163"/>
                    <a:gd name="connsiteY19" fmla="*/ 281864 h 502177"/>
                    <a:gd name="connsiteX20" fmla="*/ 283799 w 336163"/>
                    <a:gd name="connsiteY20" fmla="*/ 366446 h 502177"/>
                    <a:gd name="connsiteX21" fmla="*/ 241318 w 336163"/>
                    <a:gd name="connsiteY21" fmla="*/ 502082 h 502177"/>
                    <a:gd name="connsiteX22" fmla="*/ 239794 w 336163"/>
                    <a:gd name="connsiteY22" fmla="*/ 502177 h 502177"/>
                    <a:gd name="connsiteX23" fmla="*/ 169118 w 336163"/>
                    <a:gd name="connsiteY23" fmla="*/ 293770 h 502177"/>
                    <a:gd name="connsiteX24" fmla="*/ 170166 w 336163"/>
                    <a:gd name="connsiteY24" fmla="*/ 293770 h 502177"/>
                    <a:gd name="connsiteX25" fmla="*/ 193502 w 336163"/>
                    <a:gd name="connsiteY25" fmla="*/ 316249 h 502177"/>
                    <a:gd name="connsiteX26" fmla="*/ 196931 w 336163"/>
                    <a:gd name="connsiteY26" fmla="*/ 344920 h 502177"/>
                    <a:gd name="connsiteX27" fmla="*/ 239889 w 336163"/>
                    <a:gd name="connsiteY27" fmla="*/ 492747 h 502177"/>
                    <a:gd name="connsiteX28" fmla="*/ 240746 w 336163"/>
                    <a:gd name="connsiteY28" fmla="*/ 492747 h 502177"/>
                    <a:gd name="connsiteX29" fmla="*/ 240746 w 336163"/>
                    <a:gd name="connsiteY29" fmla="*/ 492747 h 502177"/>
                    <a:gd name="connsiteX30" fmla="*/ 274465 w 336163"/>
                    <a:gd name="connsiteY30" fmla="*/ 365874 h 502177"/>
                    <a:gd name="connsiteX31" fmla="*/ 283228 w 336163"/>
                    <a:gd name="connsiteY31" fmla="*/ 279864 h 502177"/>
                    <a:gd name="connsiteX32" fmla="*/ 299801 w 336163"/>
                    <a:gd name="connsiteY32" fmla="*/ 229857 h 502177"/>
                    <a:gd name="connsiteX33" fmla="*/ 321614 w 336163"/>
                    <a:gd name="connsiteY33" fmla="*/ 159849 h 502177"/>
                    <a:gd name="connsiteX34" fmla="*/ 300944 w 336163"/>
                    <a:gd name="connsiteY34" fmla="*/ 26022 h 502177"/>
                    <a:gd name="connsiteX35" fmla="*/ 217029 w 336163"/>
                    <a:gd name="connsiteY35" fmla="*/ 15735 h 502177"/>
                    <a:gd name="connsiteX36" fmla="*/ 165975 w 336163"/>
                    <a:gd name="connsiteY36" fmla="*/ 19926 h 502177"/>
                    <a:gd name="connsiteX37" fmla="*/ 125780 w 336163"/>
                    <a:gd name="connsiteY37" fmla="*/ 14783 h 502177"/>
                    <a:gd name="connsiteX38" fmla="*/ 32339 w 336163"/>
                    <a:gd name="connsiteY38" fmla="*/ 22022 h 502177"/>
                    <a:gd name="connsiteX39" fmla="*/ 11575 w 336163"/>
                    <a:gd name="connsiteY39" fmla="*/ 158801 h 502177"/>
                    <a:gd name="connsiteX40" fmla="*/ 11956 w 336163"/>
                    <a:gd name="connsiteY40" fmla="*/ 164897 h 502177"/>
                    <a:gd name="connsiteX41" fmla="*/ 26720 w 336163"/>
                    <a:gd name="connsiteY41" fmla="*/ 212712 h 502177"/>
                    <a:gd name="connsiteX42" fmla="*/ 44912 w 336163"/>
                    <a:gd name="connsiteY42" fmla="*/ 275768 h 502177"/>
                    <a:gd name="connsiteX43" fmla="*/ 84155 w 336163"/>
                    <a:gd name="connsiteY43" fmla="*/ 486937 h 502177"/>
                    <a:gd name="connsiteX44" fmla="*/ 95299 w 336163"/>
                    <a:gd name="connsiteY44" fmla="*/ 491890 h 502177"/>
                    <a:gd name="connsiteX45" fmla="*/ 133495 w 336163"/>
                    <a:gd name="connsiteY45" fmla="*/ 360160 h 502177"/>
                    <a:gd name="connsiteX46" fmla="*/ 140543 w 336163"/>
                    <a:gd name="connsiteY46" fmla="*/ 315582 h 502177"/>
                    <a:gd name="connsiteX47" fmla="*/ 169118 w 336163"/>
                    <a:gd name="connsiteY47" fmla="*/ 293770 h 502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336163" h="502177">
                      <a:moveTo>
                        <a:pt x="239794" y="502177"/>
                      </a:moveTo>
                      <a:cubicBezTo>
                        <a:pt x="204551" y="502177"/>
                        <a:pt x="194360" y="421596"/>
                        <a:pt x="187597" y="345777"/>
                      </a:cubicBezTo>
                      <a:cubicBezTo>
                        <a:pt x="186454" y="333394"/>
                        <a:pt x="185501" y="321774"/>
                        <a:pt x="184644" y="319202"/>
                      </a:cubicBezTo>
                      <a:cubicBezTo>
                        <a:pt x="182263" y="312058"/>
                        <a:pt x="177786" y="303486"/>
                        <a:pt x="169785" y="303105"/>
                      </a:cubicBezTo>
                      <a:cubicBezTo>
                        <a:pt x="162356" y="302724"/>
                        <a:pt x="153593" y="309582"/>
                        <a:pt x="149116" y="319393"/>
                      </a:cubicBezTo>
                      <a:cubicBezTo>
                        <a:pt x="147115" y="323869"/>
                        <a:pt x="145020" y="341967"/>
                        <a:pt x="142924" y="361207"/>
                      </a:cubicBezTo>
                      <a:cubicBezTo>
                        <a:pt x="134733" y="434169"/>
                        <a:pt x="125018" y="499796"/>
                        <a:pt x="95871" y="501225"/>
                      </a:cubicBezTo>
                      <a:cubicBezTo>
                        <a:pt x="89489" y="501606"/>
                        <a:pt x="83393" y="499034"/>
                        <a:pt x="77773" y="493700"/>
                      </a:cubicBezTo>
                      <a:cubicBezTo>
                        <a:pt x="48818" y="466173"/>
                        <a:pt x="35578" y="361398"/>
                        <a:pt x="35578" y="275768"/>
                      </a:cubicBezTo>
                      <a:cubicBezTo>
                        <a:pt x="35578" y="265576"/>
                        <a:pt x="26148" y="239097"/>
                        <a:pt x="17956" y="215856"/>
                      </a:cubicBezTo>
                      <a:cubicBezTo>
                        <a:pt x="10051" y="193758"/>
                        <a:pt x="3288" y="174612"/>
                        <a:pt x="2717" y="165564"/>
                      </a:cubicBezTo>
                      <a:lnTo>
                        <a:pt x="2336" y="159468"/>
                      </a:lnTo>
                      <a:cubicBezTo>
                        <a:pt x="-808" y="114605"/>
                        <a:pt x="-5951" y="39358"/>
                        <a:pt x="26720" y="14592"/>
                      </a:cubicBezTo>
                      <a:cubicBezTo>
                        <a:pt x="54342" y="-6363"/>
                        <a:pt x="91490" y="-267"/>
                        <a:pt x="127399" y="5544"/>
                      </a:cubicBezTo>
                      <a:cubicBezTo>
                        <a:pt x="141210" y="7830"/>
                        <a:pt x="154164" y="9925"/>
                        <a:pt x="166547" y="10592"/>
                      </a:cubicBezTo>
                      <a:cubicBezTo>
                        <a:pt x="182644" y="11449"/>
                        <a:pt x="199503" y="8973"/>
                        <a:pt x="215696" y="6496"/>
                      </a:cubicBezTo>
                      <a:cubicBezTo>
                        <a:pt x="247699" y="1734"/>
                        <a:pt x="280751" y="-3219"/>
                        <a:pt x="306945" y="18879"/>
                      </a:cubicBezTo>
                      <a:cubicBezTo>
                        <a:pt x="342759" y="49073"/>
                        <a:pt x="338663" y="103365"/>
                        <a:pt x="330853" y="161087"/>
                      </a:cubicBezTo>
                      <a:cubicBezTo>
                        <a:pt x="328567" y="178232"/>
                        <a:pt x="318375" y="206140"/>
                        <a:pt x="308564" y="233001"/>
                      </a:cubicBezTo>
                      <a:cubicBezTo>
                        <a:pt x="301516" y="252432"/>
                        <a:pt x="294848" y="270815"/>
                        <a:pt x="292372" y="281864"/>
                      </a:cubicBezTo>
                      <a:cubicBezTo>
                        <a:pt x="287419" y="304153"/>
                        <a:pt x="285704" y="334442"/>
                        <a:pt x="283799" y="366446"/>
                      </a:cubicBezTo>
                      <a:cubicBezTo>
                        <a:pt x="279799" y="435121"/>
                        <a:pt x="275989" y="499891"/>
                        <a:pt x="241318" y="502082"/>
                      </a:cubicBezTo>
                      <a:cubicBezTo>
                        <a:pt x="240746" y="502177"/>
                        <a:pt x="240270" y="502177"/>
                        <a:pt x="239794" y="502177"/>
                      </a:cubicBezTo>
                      <a:close/>
                      <a:moveTo>
                        <a:pt x="169118" y="293770"/>
                      </a:moveTo>
                      <a:cubicBezTo>
                        <a:pt x="169499" y="293770"/>
                        <a:pt x="169880" y="293770"/>
                        <a:pt x="170166" y="293770"/>
                      </a:cubicBezTo>
                      <a:cubicBezTo>
                        <a:pt x="176167" y="294056"/>
                        <a:pt x="187216" y="297485"/>
                        <a:pt x="193502" y="316249"/>
                      </a:cubicBezTo>
                      <a:cubicBezTo>
                        <a:pt x="194645" y="319678"/>
                        <a:pt x="195407" y="327965"/>
                        <a:pt x="196931" y="344920"/>
                      </a:cubicBezTo>
                      <a:cubicBezTo>
                        <a:pt x="200932" y="389306"/>
                        <a:pt x="210076" y="492747"/>
                        <a:pt x="239889" y="492747"/>
                      </a:cubicBezTo>
                      <a:cubicBezTo>
                        <a:pt x="240175" y="492747"/>
                        <a:pt x="240461" y="492747"/>
                        <a:pt x="240746" y="492747"/>
                      </a:cubicBezTo>
                      <a:lnTo>
                        <a:pt x="240746" y="492747"/>
                      </a:lnTo>
                      <a:cubicBezTo>
                        <a:pt x="267131" y="491033"/>
                        <a:pt x="271036" y="424548"/>
                        <a:pt x="274465" y="365874"/>
                      </a:cubicBezTo>
                      <a:cubicBezTo>
                        <a:pt x="276370" y="333489"/>
                        <a:pt x="278180" y="302914"/>
                        <a:pt x="283228" y="279864"/>
                      </a:cubicBezTo>
                      <a:cubicBezTo>
                        <a:pt x="285799" y="268148"/>
                        <a:pt x="292562" y="249574"/>
                        <a:pt x="299801" y="229857"/>
                      </a:cubicBezTo>
                      <a:cubicBezTo>
                        <a:pt x="308945" y="204616"/>
                        <a:pt x="319423" y="176041"/>
                        <a:pt x="321614" y="159849"/>
                      </a:cubicBezTo>
                      <a:cubicBezTo>
                        <a:pt x="329043" y="104794"/>
                        <a:pt x="333139" y="53169"/>
                        <a:pt x="300944" y="26022"/>
                      </a:cubicBezTo>
                      <a:cubicBezTo>
                        <a:pt x="277894" y="6591"/>
                        <a:pt x="248366" y="11068"/>
                        <a:pt x="217029" y="15735"/>
                      </a:cubicBezTo>
                      <a:cubicBezTo>
                        <a:pt x="200360" y="18212"/>
                        <a:pt x="183025" y="20784"/>
                        <a:pt x="165975" y="19926"/>
                      </a:cubicBezTo>
                      <a:cubicBezTo>
                        <a:pt x="153116" y="19260"/>
                        <a:pt x="139210" y="16974"/>
                        <a:pt x="125780" y="14783"/>
                      </a:cubicBezTo>
                      <a:cubicBezTo>
                        <a:pt x="91871" y="9258"/>
                        <a:pt x="56723" y="3543"/>
                        <a:pt x="32339" y="22022"/>
                      </a:cubicBezTo>
                      <a:cubicBezTo>
                        <a:pt x="3669" y="43739"/>
                        <a:pt x="8813" y="118605"/>
                        <a:pt x="11575" y="158801"/>
                      </a:cubicBezTo>
                      <a:lnTo>
                        <a:pt x="11956" y="164897"/>
                      </a:lnTo>
                      <a:cubicBezTo>
                        <a:pt x="12432" y="172707"/>
                        <a:pt x="19671" y="192996"/>
                        <a:pt x="26720" y="212712"/>
                      </a:cubicBezTo>
                      <a:cubicBezTo>
                        <a:pt x="35673" y="237954"/>
                        <a:pt x="44912" y="263957"/>
                        <a:pt x="44912" y="275768"/>
                      </a:cubicBezTo>
                      <a:cubicBezTo>
                        <a:pt x="44912" y="362160"/>
                        <a:pt x="58438" y="462458"/>
                        <a:pt x="84155" y="486937"/>
                      </a:cubicBezTo>
                      <a:cubicBezTo>
                        <a:pt x="87870" y="490462"/>
                        <a:pt x="91490" y="492081"/>
                        <a:pt x="95299" y="491890"/>
                      </a:cubicBezTo>
                      <a:cubicBezTo>
                        <a:pt x="118826" y="490747"/>
                        <a:pt x="128351" y="405784"/>
                        <a:pt x="133495" y="360160"/>
                      </a:cubicBezTo>
                      <a:cubicBezTo>
                        <a:pt x="136257" y="335395"/>
                        <a:pt x="137972" y="321107"/>
                        <a:pt x="140543" y="315582"/>
                      </a:cubicBezTo>
                      <a:cubicBezTo>
                        <a:pt x="146449" y="302533"/>
                        <a:pt x="158069" y="293770"/>
                        <a:pt x="169118" y="2937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EDE4A1C8-EE77-05F4-BB23-E64AFA6E4E5E}"/>
                  </a:ext>
                </a:extLst>
              </p:cNvPr>
              <p:cNvSpPr/>
              <p:nvPr/>
            </p:nvSpPr>
            <p:spPr>
              <a:xfrm>
                <a:off x="6382799" y="4059651"/>
                <a:ext cx="90855" cy="10571"/>
              </a:xfrm>
              <a:custGeom>
                <a:avLst/>
                <a:gdLst>
                  <a:gd name="connsiteX0" fmla="*/ 45814 w 90855"/>
                  <a:gd name="connsiteY0" fmla="*/ 10571 h 10571"/>
                  <a:gd name="connsiteX1" fmla="*/ 1046 w 90855"/>
                  <a:gd name="connsiteY1" fmla="*/ 3047 h 10571"/>
                  <a:gd name="connsiteX2" fmla="*/ 94 w 90855"/>
                  <a:gd name="connsiteY2" fmla="*/ 1046 h 10571"/>
                  <a:gd name="connsiteX3" fmla="*/ 2094 w 90855"/>
                  <a:gd name="connsiteY3" fmla="*/ 94 h 10571"/>
                  <a:gd name="connsiteX4" fmla="*/ 88772 w 90855"/>
                  <a:gd name="connsiteY4" fmla="*/ 380 h 10571"/>
                  <a:gd name="connsiteX5" fmla="*/ 90772 w 90855"/>
                  <a:gd name="connsiteY5" fmla="*/ 1332 h 10571"/>
                  <a:gd name="connsiteX6" fmla="*/ 89819 w 90855"/>
                  <a:gd name="connsiteY6" fmla="*/ 3332 h 10571"/>
                  <a:gd name="connsiteX7" fmla="*/ 45814 w 90855"/>
                  <a:gd name="connsiteY7" fmla="*/ 10571 h 10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855" h="10571">
                    <a:moveTo>
                      <a:pt x="45814" y="10571"/>
                    </a:moveTo>
                    <a:cubicBezTo>
                      <a:pt x="30669" y="10571"/>
                      <a:pt x="15429" y="8095"/>
                      <a:pt x="1046" y="3047"/>
                    </a:cubicBezTo>
                    <a:cubicBezTo>
                      <a:pt x="189" y="2761"/>
                      <a:pt x="-192" y="1904"/>
                      <a:pt x="94" y="1046"/>
                    </a:cubicBezTo>
                    <a:cubicBezTo>
                      <a:pt x="380" y="189"/>
                      <a:pt x="1237" y="-192"/>
                      <a:pt x="2094" y="94"/>
                    </a:cubicBezTo>
                    <a:cubicBezTo>
                      <a:pt x="30002" y="9809"/>
                      <a:pt x="60768" y="9905"/>
                      <a:pt x="88772" y="380"/>
                    </a:cubicBezTo>
                    <a:cubicBezTo>
                      <a:pt x="89629" y="94"/>
                      <a:pt x="90486" y="570"/>
                      <a:pt x="90772" y="1332"/>
                    </a:cubicBezTo>
                    <a:cubicBezTo>
                      <a:pt x="91058" y="2189"/>
                      <a:pt x="90581" y="3047"/>
                      <a:pt x="89819" y="3332"/>
                    </a:cubicBezTo>
                    <a:cubicBezTo>
                      <a:pt x="75532" y="8190"/>
                      <a:pt x="60673" y="10571"/>
                      <a:pt x="45814" y="105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56" name="Graphic 6">
                <a:extLst>
                  <a:ext uri="{FF2B5EF4-FFF2-40B4-BE49-F238E27FC236}">
                    <a16:creationId xmlns:a16="http://schemas.microsoft.com/office/drawing/2014/main" id="{3685561E-C4B7-4835-8054-8D031CC43DC7}"/>
                  </a:ext>
                </a:extLst>
              </p:cNvPr>
              <p:cNvGrpSpPr/>
              <p:nvPr/>
            </p:nvGrpSpPr>
            <p:grpSpPr>
              <a:xfrm>
                <a:off x="5929739" y="4025626"/>
                <a:ext cx="336163" cy="502177"/>
                <a:chOff x="5929739" y="4025626"/>
                <a:chExt cx="336163" cy="502177"/>
              </a:xfrm>
            </p:grpSpPr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E3C13BAB-B39D-713C-2769-C7DE18E0976E}"/>
                    </a:ext>
                  </a:extLst>
                </p:cNvPr>
                <p:cNvSpPr/>
                <p:nvPr/>
              </p:nvSpPr>
              <p:spPr>
                <a:xfrm>
                  <a:off x="5934412" y="4030190"/>
                  <a:ext cx="326733" cy="492886"/>
                </a:xfrm>
                <a:custGeom>
                  <a:avLst/>
                  <a:gdLst>
                    <a:gd name="connsiteX0" fmla="*/ 236359 w 326733"/>
                    <a:gd name="connsiteY0" fmla="*/ 492850 h 492886"/>
                    <a:gd name="connsiteX1" fmla="*/ 283127 w 326733"/>
                    <a:gd name="connsiteY1" fmla="*/ 276252 h 492886"/>
                    <a:gd name="connsiteX2" fmla="*/ 321513 w 326733"/>
                    <a:gd name="connsiteY2" fmla="*/ 155856 h 492886"/>
                    <a:gd name="connsiteX3" fmla="*/ 299224 w 326733"/>
                    <a:gd name="connsiteY3" fmla="*/ 17839 h 492886"/>
                    <a:gd name="connsiteX4" fmla="*/ 161492 w 326733"/>
                    <a:gd name="connsiteY4" fmla="*/ 10599 h 492886"/>
                    <a:gd name="connsiteX5" fmla="*/ 24809 w 326733"/>
                    <a:gd name="connsiteY5" fmla="*/ 13648 h 492886"/>
                    <a:gd name="connsiteX6" fmla="*/ 2711 w 326733"/>
                    <a:gd name="connsiteY6" fmla="*/ 160523 h 492886"/>
                    <a:gd name="connsiteX7" fmla="*/ 35667 w 326733"/>
                    <a:gd name="connsiteY7" fmla="*/ 271108 h 492886"/>
                    <a:gd name="connsiteX8" fmla="*/ 91007 w 326733"/>
                    <a:gd name="connsiteY8" fmla="*/ 491898 h 492886"/>
                    <a:gd name="connsiteX9" fmla="*/ 140252 w 326733"/>
                    <a:gd name="connsiteY9" fmla="*/ 312828 h 492886"/>
                    <a:gd name="connsiteX10" fmla="*/ 184543 w 326733"/>
                    <a:gd name="connsiteY10" fmla="*/ 313209 h 492886"/>
                    <a:gd name="connsiteX11" fmla="*/ 236359 w 326733"/>
                    <a:gd name="connsiteY11" fmla="*/ 492850 h 492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6733" h="492886">
                      <a:moveTo>
                        <a:pt x="236359" y="492850"/>
                      </a:moveTo>
                      <a:cubicBezTo>
                        <a:pt x="281984" y="489897"/>
                        <a:pt x="267982" y="344832"/>
                        <a:pt x="283127" y="276252"/>
                      </a:cubicBezTo>
                      <a:cubicBezTo>
                        <a:pt x="288937" y="249772"/>
                        <a:pt x="317512" y="185097"/>
                        <a:pt x="321513" y="155856"/>
                      </a:cubicBezTo>
                      <a:cubicBezTo>
                        <a:pt x="329323" y="98229"/>
                        <a:pt x="332752" y="46128"/>
                        <a:pt x="299224" y="17839"/>
                      </a:cubicBezTo>
                      <a:cubicBezTo>
                        <a:pt x="261886" y="-13689"/>
                        <a:pt x="210356" y="13171"/>
                        <a:pt x="161492" y="10599"/>
                      </a:cubicBezTo>
                      <a:cubicBezTo>
                        <a:pt x="116249" y="8218"/>
                        <a:pt x="60908" y="-13785"/>
                        <a:pt x="24809" y="13648"/>
                      </a:cubicBezTo>
                      <a:cubicBezTo>
                        <a:pt x="-7386" y="38127"/>
                        <a:pt x="-52" y="120137"/>
                        <a:pt x="2711" y="160523"/>
                      </a:cubicBezTo>
                      <a:cubicBezTo>
                        <a:pt x="3949" y="178811"/>
                        <a:pt x="35667" y="250725"/>
                        <a:pt x="35667" y="271108"/>
                      </a:cubicBezTo>
                      <a:cubicBezTo>
                        <a:pt x="35667" y="369406"/>
                        <a:pt x="53384" y="493803"/>
                        <a:pt x="91007" y="491898"/>
                      </a:cubicBezTo>
                      <a:cubicBezTo>
                        <a:pt x="129584" y="489993"/>
                        <a:pt x="132060" y="330830"/>
                        <a:pt x="140252" y="312828"/>
                      </a:cubicBezTo>
                      <a:cubicBezTo>
                        <a:pt x="149205" y="293302"/>
                        <a:pt x="174161" y="282157"/>
                        <a:pt x="184543" y="313209"/>
                      </a:cubicBezTo>
                      <a:cubicBezTo>
                        <a:pt x="189115" y="327306"/>
                        <a:pt x="191687" y="495708"/>
                        <a:pt x="236359" y="49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4599E681-7299-F537-E96E-C2150F1C3518}"/>
                    </a:ext>
                  </a:extLst>
                </p:cNvPr>
                <p:cNvSpPr/>
                <p:nvPr/>
              </p:nvSpPr>
              <p:spPr>
                <a:xfrm>
                  <a:off x="5929739" y="4025626"/>
                  <a:ext cx="336163" cy="502177"/>
                </a:xfrm>
                <a:custGeom>
                  <a:avLst/>
                  <a:gdLst>
                    <a:gd name="connsiteX0" fmla="*/ 239794 w 336163"/>
                    <a:gd name="connsiteY0" fmla="*/ 502177 h 502177"/>
                    <a:gd name="connsiteX1" fmla="*/ 187597 w 336163"/>
                    <a:gd name="connsiteY1" fmla="*/ 345777 h 502177"/>
                    <a:gd name="connsiteX2" fmla="*/ 184644 w 336163"/>
                    <a:gd name="connsiteY2" fmla="*/ 319202 h 502177"/>
                    <a:gd name="connsiteX3" fmla="*/ 169785 w 336163"/>
                    <a:gd name="connsiteY3" fmla="*/ 303105 h 502177"/>
                    <a:gd name="connsiteX4" fmla="*/ 149116 w 336163"/>
                    <a:gd name="connsiteY4" fmla="*/ 319393 h 502177"/>
                    <a:gd name="connsiteX5" fmla="*/ 142924 w 336163"/>
                    <a:gd name="connsiteY5" fmla="*/ 361207 h 502177"/>
                    <a:gd name="connsiteX6" fmla="*/ 95871 w 336163"/>
                    <a:gd name="connsiteY6" fmla="*/ 501225 h 502177"/>
                    <a:gd name="connsiteX7" fmla="*/ 77773 w 336163"/>
                    <a:gd name="connsiteY7" fmla="*/ 493700 h 502177"/>
                    <a:gd name="connsiteX8" fmla="*/ 35578 w 336163"/>
                    <a:gd name="connsiteY8" fmla="*/ 275768 h 502177"/>
                    <a:gd name="connsiteX9" fmla="*/ 17956 w 336163"/>
                    <a:gd name="connsiteY9" fmla="*/ 215856 h 502177"/>
                    <a:gd name="connsiteX10" fmla="*/ 2716 w 336163"/>
                    <a:gd name="connsiteY10" fmla="*/ 165564 h 502177"/>
                    <a:gd name="connsiteX11" fmla="*/ 2336 w 336163"/>
                    <a:gd name="connsiteY11" fmla="*/ 159468 h 502177"/>
                    <a:gd name="connsiteX12" fmla="*/ 26720 w 336163"/>
                    <a:gd name="connsiteY12" fmla="*/ 14592 h 502177"/>
                    <a:gd name="connsiteX13" fmla="*/ 127399 w 336163"/>
                    <a:gd name="connsiteY13" fmla="*/ 5544 h 502177"/>
                    <a:gd name="connsiteX14" fmla="*/ 166547 w 336163"/>
                    <a:gd name="connsiteY14" fmla="*/ 10592 h 502177"/>
                    <a:gd name="connsiteX15" fmla="*/ 215696 w 336163"/>
                    <a:gd name="connsiteY15" fmla="*/ 6496 h 502177"/>
                    <a:gd name="connsiteX16" fmla="*/ 306945 w 336163"/>
                    <a:gd name="connsiteY16" fmla="*/ 18879 h 502177"/>
                    <a:gd name="connsiteX17" fmla="*/ 330853 w 336163"/>
                    <a:gd name="connsiteY17" fmla="*/ 161087 h 502177"/>
                    <a:gd name="connsiteX18" fmla="*/ 308564 w 336163"/>
                    <a:gd name="connsiteY18" fmla="*/ 233001 h 502177"/>
                    <a:gd name="connsiteX19" fmla="*/ 292372 w 336163"/>
                    <a:gd name="connsiteY19" fmla="*/ 281864 h 502177"/>
                    <a:gd name="connsiteX20" fmla="*/ 283799 w 336163"/>
                    <a:gd name="connsiteY20" fmla="*/ 366446 h 502177"/>
                    <a:gd name="connsiteX21" fmla="*/ 241318 w 336163"/>
                    <a:gd name="connsiteY21" fmla="*/ 502082 h 502177"/>
                    <a:gd name="connsiteX22" fmla="*/ 239794 w 336163"/>
                    <a:gd name="connsiteY22" fmla="*/ 502177 h 502177"/>
                    <a:gd name="connsiteX23" fmla="*/ 169118 w 336163"/>
                    <a:gd name="connsiteY23" fmla="*/ 293770 h 502177"/>
                    <a:gd name="connsiteX24" fmla="*/ 170166 w 336163"/>
                    <a:gd name="connsiteY24" fmla="*/ 293770 h 502177"/>
                    <a:gd name="connsiteX25" fmla="*/ 193502 w 336163"/>
                    <a:gd name="connsiteY25" fmla="*/ 316249 h 502177"/>
                    <a:gd name="connsiteX26" fmla="*/ 196931 w 336163"/>
                    <a:gd name="connsiteY26" fmla="*/ 344920 h 502177"/>
                    <a:gd name="connsiteX27" fmla="*/ 239889 w 336163"/>
                    <a:gd name="connsiteY27" fmla="*/ 492747 h 502177"/>
                    <a:gd name="connsiteX28" fmla="*/ 240746 w 336163"/>
                    <a:gd name="connsiteY28" fmla="*/ 492747 h 502177"/>
                    <a:gd name="connsiteX29" fmla="*/ 240746 w 336163"/>
                    <a:gd name="connsiteY29" fmla="*/ 492747 h 502177"/>
                    <a:gd name="connsiteX30" fmla="*/ 274465 w 336163"/>
                    <a:gd name="connsiteY30" fmla="*/ 365874 h 502177"/>
                    <a:gd name="connsiteX31" fmla="*/ 283228 w 336163"/>
                    <a:gd name="connsiteY31" fmla="*/ 279864 h 502177"/>
                    <a:gd name="connsiteX32" fmla="*/ 299801 w 336163"/>
                    <a:gd name="connsiteY32" fmla="*/ 229857 h 502177"/>
                    <a:gd name="connsiteX33" fmla="*/ 321614 w 336163"/>
                    <a:gd name="connsiteY33" fmla="*/ 159849 h 502177"/>
                    <a:gd name="connsiteX34" fmla="*/ 300944 w 336163"/>
                    <a:gd name="connsiteY34" fmla="*/ 26022 h 502177"/>
                    <a:gd name="connsiteX35" fmla="*/ 217124 w 336163"/>
                    <a:gd name="connsiteY35" fmla="*/ 15735 h 502177"/>
                    <a:gd name="connsiteX36" fmla="*/ 166070 w 336163"/>
                    <a:gd name="connsiteY36" fmla="*/ 19926 h 502177"/>
                    <a:gd name="connsiteX37" fmla="*/ 125875 w 336163"/>
                    <a:gd name="connsiteY37" fmla="*/ 14783 h 502177"/>
                    <a:gd name="connsiteX38" fmla="*/ 32435 w 336163"/>
                    <a:gd name="connsiteY38" fmla="*/ 22022 h 502177"/>
                    <a:gd name="connsiteX39" fmla="*/ 11670 w 336163"/>
                    <a:gd name="connsiteY39" fmla="*/ 158801 h 502177"/>
                    <a:gd name="connsiteX40" fmla="*/ 12051 w 336163"/>
                    <a:gd name="connsiteY40" fmla="*/ 164897 h 502177"/>
                    <a:gd name="connsiteX41" fmla="*/ 26815 w 336163"/>
                    <a:gd name="connsiteY41" fmla="*/ 212712 h 502177"/>
                    <a:gd name="connsiteX42" fmla="*/ 45007 w 336163"/>
                    <a:gd name="connsiteY42" fmla="*/ 275768 h 502177"/>
                    <a:gd name="connsiteX43" fmla="*/ 84251 w 336163"/>
                    <a:gd name="connsiteY43" fmla="*/ 486937 h 502177"/>
                    <a:gd name="connsiteX44" fmla="*/ 95395 w 336163"/>
                    <a:gd name="connsiteY44" fmla="*/ 491890 h 502177"/>
                    <a:gd name="connsiteX45" fmla="*/ 133590 w 336163"/>
                    <a:gd name="connsiteY45" fmla="*/ 360160 h 502177"/>
                    <a:gd name="connsiteX46" fmla="*/ 140639 w 336163"/>
                    <a:gd name="connsiteY46" fmla="*/ 315582 h 502177"/>
                    <a:gd name="connsiteX47" fmla="*/ 169118 w 336163"/>
                    <a:gd name="connsiteY47" fmla="*/ 293770 h 502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336163" h="502177">
                      <a:moveTo>
                        <a:pt x="239794" y="502177"/>
                      </a:moveTo>
                      <a:cubicBezTo>
                        <a:pt x="204551" y="502177"/>
                        <a:pt x="194360" y="421596"/>
                        <a:pt x="187597" y="345777"/>
                      </a:cubicBezTo>
                      <a:cubicBezTo>
                        <a:pt x="186454" y="333394"/>
                        <a:pt x="185501" y="321774"/>
                        <a:pt x="184644" y="319202"/>
                      </a:cubicBezTo>
                      <a:cubicBezTo>
                        <a:pt x="182263" y="312058"/>
                        <a:pt x="177786" y="303486"/>
                        <a:pt x="169785" y="303105"/>
                      </a:cubicBezTo>
                      <a:cubicBezTo>
                        <a:pt x="162356" y="302724"/>
                        <a:pt x="153593" y="309582"/>
                        <a:pt x="149116" y="319393"/>
                      </a:cubicBezTo>
                      <a:cubicBezTo>
                        <a:pt x="147115" y="323869"/>
                        <a:pt x="145020" y="341967"/>
                        <a:pt x="142924" y="361207"/>
                      </a:cubicBezTo>
                      <a:cubicBezTo>
                        <a:pt x="134733" y="434169"/>
                        <a:pt x="125018" y="499796"/>
                        <a:pt x="95871" y="501225"/>
                      </a:cubicBezTo>
                      <a:cubicBezTo>
                        <a:pt x="89489" y="501606"/>
                        <a:pt x="83393" y="499034"/>
                        <a:pt x="77773" y="493700"/>
                      </a:cubicBezTo>
                      <a:cubicBezTo>
                        <a:pt x="48818" y="466173"/>
                        <a:pt x="35578" y="361398"/>
                        <a:pt x="35578" y="275768"/>
                      </a:cubicBezTo>
                      <a:cubicBezTo>
                        <a:pt x="35578" y="265576"/>
                        <a:pt x="26148" y="239097"/>
                        <a:pt x="17956" y="215856"/>
                      </a:cubicBezTo>
                      <a:cubicBezTo>
                        <a:pt x="10051" y="193758"/>
                        <a:pt x="3288" y="174612"/>
                        <a:pt x="2716" y="165564"/>
                      </a:cubicBezTo>
                      <a:lnTo>
                        <a:pt x="2336" y="159468"/>
                      </a:lnTo>
                      <a:cubicBezTo>
                        <a:pt x="-808" y="114605"/>
                        <a:pt x="-5951" y="39358"/>
                        <a:pt x="26720" y="14592"/>
                      </a:cubicBezTo>
                      <a:cubicBezTo>
                        <a:pt x="54342" y="-6363"/>
                        <a:pt x="91490" y="-267"/>
                        <a:pt x="127399" y="5544"/>
                      </a:cubicBezTo>
                      <a:cubicBezTo>
                        <a:pt x="141210" y="7830"/>
                        <a:pt x="154164" y="9925"/>
                        <a:pt x="166547" y="10592"/>
                      </a:cubicBezTo>
                      <a:cubicBezTo>
                        <a:pt x="182644" y="11449"/>
                        <a:pt x="199503" y="8973"/>
                        <a:pt x="215696" y="6496"/>
                      </a:cubicBezTo>
                      <a:cubicBezTo>
                        <a:pt x="247699" y="1734"/>
                        <a:pt x="280751" y="-3219"/>
                        <a:pt x="306945" y="18879"/>
                      </a:cubicBezTo>
                      <a:cubicBezTo>
                        <a:pt x="342759" y="49073"/>
                        <a:pt x="338663" y="103365"/>
                        <a:pt x="330853" y="161087"/>
                      </a:cubicBezTo>
                      <a:cubicBezTo>
                        <a:pt x="328567" y="178232"/>
                        <a:pt x="318375" y="206045"/>
                        <a:pt x="308564" y="233001"/>
                      </a:cubicBezTo>
                      <a:cubicBezTo>
                        <a:pt x="301516" y="252432"/>
                        <a:pt x="294848" y="270815"/>
                        <a:pt x="292372" y="281864"/>
                      </a:cubicBezTo>
                      <a:cubicBezTo>
                        <a:pt x="287419" y="304153"/>
                        <a:pt x="285704" y="334442"/>
                        <a:pt x="283799" y="366446"/>
                      </a:cubicBezTo>
                      <a:cubicBezTo>
                        <a:pt x="279799" y="435121"/>
                        <a:pt x="275989" y="499891"/>
                        <a:pt x="241318" y="502082"/>
                      </a:cubicBezTo>
                      <a:cubicBezTo>
                        <a:pt x="240841" y="502177"/>
                        <a:pt x="240270" y="502177"/>
                        <a:pt x="239794" y="502177"/>
                      </a:cubicBezTo>
                      <a:close/>
                      <a:moveTo>
                        <a:pt x="169118" y="293770"/>
                      </a:moveTo>
                      <a:cubicBezTo>
                        <a:pt x="169499" y="293770"/>
                        <a:pt x="169880" y="293770"/>
                        <a:pt x="170166" y="293770"/>
                      </a:cubicBezTo>
                      <a:cubicBezTo>
                        <a:pt x="176167" y="294056"/>
                        <a:pt x="187216" y="297485"/>
                        <a:pt x="193502" y="316249"/>
                      </a:cubicBezTo>
                      <a:cubicBezTo>
                        <a:pt x="194645" y="319678"/>
                        <a:pt x="195407" y="327965"/>
                        <a:pt x="196931" y="344920"/>
                      </a:cubicBezTo>
                      <a:cubicBezTo>
                        <a:pt x="200932" y="389306"/>
                        <a:pt x="210076" y="492747"/>
                        <a:pt x="239889" y="492747"/>
                      </a:cubicBezTo>
                      <a:cubicBezTo>
                        <a:pt x="240175" y="492747"/>
                        <a:pt x="240461" y="492747"/>
                        <a:pt x="240746" y="492747"/>
                      </a:cubicBezTo>
                      <a:lnTo>
                        <a:pt x="240746" y="492747"/>
                      </a:lnTo>
                      <a:cubicBezTo>
                        <a:pt x="267131" y="491033"/>
                        <a:pt x="271036" y="424548"/>
                        <a:pt x="274465" y="365874"/>
                      </a:cubicBezTo>
                      <a:cubicBezTo>
                        <a:pt x="276370" y="333489"/>
                        <a:pt x="278180" y="302914"/>
                        <a:pt x="283228" y="279864"/>
                      </a:cubicBezTo>
                      <a:cubicBezTo>
                        <a:pt x="285799" y="268148"/>
                        <a:pt x="292562" y="249574"/>
                        <a:pt x="299801" y="229857"/>
                      </a:cubicBezTo>
                      <a:cubicBezTo>
                        <a:pt x="308945" y="204616"/>
                        <a:pt x="319423" y="176041"/>
                        <a:pt x="321614" y="159849"/>
                      </a:cubicBezTo>
                      <a:cubicBezTo>
                        <a:pt x="329043" y="104794"/>
                        <a:pt x="333139" y="53169"/>
                        <a:pt x="300944" y="26022"/>
                      </a:cubicBezTo>
                      <a:cubicBezTo>
                        <a:pt x="277894" y="6591"/>
                        <a:pt x="248366" y="11068"/>
                        <a:pt x="217124" y="15735"/>
                      </a:cubicBezTo>
                      <a:cubicBezTo>
                        <a:pt x="200456" y="18212"/>
                        <a:pt x="183120" y="20784"/>
                        <a:pt x="166070" y="19926"/>
                      </a:cubicBezTo>
                      <a:cubicBezTo>
                        <a:pt x="153212" y="19260"/>
                        <a:pt x="139305" y="16974"/>
                        <a:pt x="125875" y="14783"/>
                      </a:cubicBezTo>
                      <a:cubicBezTo>
                        <a:pt x="91871" y="9258"/>
                        <a:pt x="56819" y="3543"/>
                        <a:pt x="32435" y="22022"/>
                      </a:cubicBezTo>
                      <a:cubicBezTo>
                        <a:pt x="3764" y="43739"/>
                        <a:pt x="8908" y="118605"/>
                        <a:pt x="11670" y="158801"/>
                      </a:cubicBezTo>
                      <a:lnTo>
                        <a:pt x="12051" y="164897"/>
                      </a:lnTo>
                      <a:cubicBezTo>
                        <a:pt x="12527" y="172707"/>
                        <a:pt x="19766" y="192996"/>
                        <a:pt x="26815" y="212712"/>
                      </a:cubicBezTo>
                      <a:cubicBezTo>
                        <a:pt x="35768" y="237954"/>
                        <a:pt x="45007" y="263957"/>
                        <a:pt x="45007" y="275768"/>
                      </a:cubicBezTo>
                      <a:cubicBezTo>
                        <a:pt x="45007" y="362160"/>
                        <a:pt x="58533" y="462458"/>
                        <a:pt x="84251" y="486937"/>
                      </a:cubicBezTo>
                      <a:cubicBezTo>
                        <a:pt x="87965" y="490462"/>
                        <a:pt x="91585" y="492081"/>
                        <a:pt x="95395" y="491890"/>
                      </a:cubicBezTo>
                      <a:cubicBezTo>
                        <a:pt x="118922" y="490747"/>
                        <a:pt x="128447" y="405784"/>
                        <a:pt x="133590" y="360160"/>
                      </a:cubicBezTo>
                      <a:cubicBezTo>
                        <a:pt x="136352" y="335395"/>
                        <a:pt x="138067" y="321107"/>
                        <a:pt x="140639" y="315582"/>
                      </a:cubicBezTo>
                      <a:cubicBezTo>
                        <a:pt x="146449" y="302533"/>
                        <a:pt x="158069" y="293770"/>
                        <a:pt x="169118" y="2937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57" name="Graphic 6">
                <a:extLst>
                  <a:ext uri="{FF2B5EF4-FFF2-40B4-BE49-F238E27FC236}">
                    <a16:creationId xmlns:a16="http://schemas.microsoft.com/office/drawing/2014/main" id="{B9FCD2BF-29AA-E9A3-5747-A3AB0D9F0BCE}"/>
                  </a:ext>
                </a:extLst>
              </p:cNvPr>
              <p:cNvGrpSpPr/>
              <p:nvPr/>
            </p:nvGrpSpPr>
            <p:grpSpPr>
              <a:xfrm>
                <a:off x="5603031" y="4025626"/>
                <a:ext cx="336163" cy="502177"/>
                <a:chOff x="5603031" y="4025626"/>
                <a:chExt cx="336163" cy="502177"/>
              </a:xfrm>
            </p:grpSpPr>
            <p:grpSp>
              <p:nvGrpSpPr>
                <p:cNvPr id="169" name="Graphic 6">
                  <a:extLst>
                    <a:ext uri="{FF2B5EF4-FFF2-40B4-BE49-F238E27FC236}">
                      <a16:creationId xmlns:a16="http://schemas.microsoft.com/office/drawing/2014/main" id="{754DDE56-AB0E-D11E-B6C4-DA07DF31F928}"/>
                    </a:ext>
                  </a:extLst>
                </p:cNvPr>
                <p:cNvGrpSpPr/>
                <p:nvPr/>
              </p:nvGrpSpPr>
              <p:grpSpPr>
                <a:xfrm>
                  <a:off x="5603031" y="4025626"/>
                  <a:ext cx="336163" cy="502177"/>
                  <a:chOff x="5603031" y="4025626"/>
                  <a:chExt cx="336163" cy="502177"/>
                </a:xfrm>
              </p:grpSpPr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54F0814A-6127-3876-C241-FF1B3A6306F7}"/>
                      </a:ext>
                    </a:extLst>
                  </p:cNvPr>
                  <p:cNvSpPr/>
                  <p:nvPr/>
                </p:nvSpPr>
                <p:spPr>
                  <a:xfrm>
                    <a:off x="5607586" y="4030190"/>
                    <a:ext cx="326756" cy="492886"/>
                  </a:xfrm>
                  <a:custGeom>
                    <a:avLst/>
                    <a:gdLst>
                      <a:gd name="connsiteX0" fmla="*/ 236382 w 326756"/>
                      <a:gd name="connsiteY0" fmla="*/ 492850 h 492886"/>
                      <a:gd name="connsiteX1" fmla="*/ 283150 w 326756"/>
                      <a:gd name="connsiteY1" fmla="*/ 276252 h 492886"/>
                      <a:gd name="connsiteX2" fmla="*/ 321536 w 326756"/>
                      <a:gd name="connsiteY2" fmla="*/ 155856 h 492886"/>
                      <a:gd name="connsiteX3" fmla="*/ 299247 w 326756"/>
                      <a:gd name="connsiteY3" fmla="*/ 17839 h 492886"/>
                      <a:gd name="connsiteX4" fmla="*/ 161516 w 326756"/>
                      <a:gd name="connsiteY4" fmla="*/ 10599 h 492886"/>
                      <a:gd name="connsiteX5" fmla="*/ 24832 w 326756"/>
                      <a:gd name="connsiteY5" fmla="*/ 13648 h 492886"/>
                      <a:gd name="connsiteX6" fmla="*/ 2639 w 326756"/>
                      <a:gd name="connsiteY6" fmla="*/ 160523 h 492886"/>
                      <a:gd name="connsiteX7" fmla="*/ 35595 w 326756"/>
                      <a:gd name="connsiteY7" fmla="*/ 271108 h 492886"/>
                      <a:gd name="connsiteX8" fmla="*/ 90935 w 326756"/>
                      <a:gd name="connsiteY8" fmla="*/ 491898 h 492886"/>
                      <a:gd name="connsiteX9" fmla="*/ 140180 w 326756"/>
                      <a:gd name="connsiteY9" fmla="*/ 312828 h 492886"/>
                      <a:gd name="connsiteX10" fmla="*/ 184471 w 326756"/>
                      <a:gd name="connsiteY10" fmla="*/ 313209 h 492886"/>
                      <a:gd name="connsiteX11" fmla="*/ 236382 w 326756"/>
                      <a:gd name="connsiteY11" fmla="*/ 492850 h 49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6756" h="492886">
                        <a:moveTo>
                          <a:pt x="236382" y="492850"/>
                        </a:moveTo>
                        <a:cubicBezTo>
                          <a:pt x="282007" y="489897"/>
                          <a:pt x="268005" y="344832"/>
                          <a:pt x="283150" y="276252"/>
                        </a:cubicBezTo>
                        <a:cubicBezTo>
                          <a:pt x="288960" y="249772"/>
                          <a:pt x="317535" y="185097"/>
                          <a:pt x="321536" y="155856"/>
                        </a:cubicBezTo>
                        <a:cubicBezTo>
                          <a:pt x="329346" y="98229"/>
                          <a:pt x="332775" y="46128"/>
                          <a:pt x="299247" y="17839"/>
                        </a:cubicBezTo>
                        <a:cubicBezTo>
                          <a:pt x="261909" y="-13689"/>
                          <a:pt x="210379" y="13171"/>
                          <a:pt x="161516" y="10599"/>
                        </a:cubicBezTo>
                        <a:cubicBezTo>
                          <a:pt x="116272" y="8218"/>
                          <a:pt x="60932" y="-13785"/>
                          <a:pt x="24832" y="13648"/>
                        </a:cubicBezTo>
                        <a:cubicBezTo>
                          <a:pt x="-7362" y="38127"/>
                          <a:pt x="-28" y="120137"/>
                          <a:pt x="2639" y="160523"/>
                        </a:cubicBezTo>
                        <a:cubicBezTo>
                          <a:pt x="3877" y="178811"/>
                          <a:pt x="35595" y="250725"/>
                          <a:pt x="35595" y="271108"/>
                        </a:cubicBezTo>
                        <a:cubicBezTo>
                          <a:pt x="35595" y="369406"/>
                          <a:pt x="53312" y="493803"/>
                          <a:pt x="90935" y="491898"/>
                        </a:cubicBezTo>
                        <a:cubicBezTo>
                          <a:pt x="129512" y="489993"/>
                          <a:pt x="131988" y="330830"/>
                          <a:pt x="140180" y="312828"/>
                        </a:cubicBezTo>
                        <a:cubicBezTo>
                          <a:pt x="149038" y="293302"/>
                          <a:pt x="174089" y="282157"/>
                          <a:pt x="184471" y="313209"/>
                        </a:cubicBezTo>
                        <a:cubicBezTo>
                          <a:pt x="189138" y="327306"/>
                          <a:pt x="191710" y="495708"/>
                          <a:pt x="236382" y="49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97B62EA3-B086-8381-B42C-4448DFB2BE60}"/>
                      </a:ext>
                    </a:extLst>
                  </p:cNvPr>
                  <p:cNvSpPr/>
                  <p:nvPr/>
                </p:nvSpPr>
                <p:spPr>
                  <a:xfrm>
                    <a:off x="5603031" y="4025626"/>
                    <a:ext cx="336163" cy="502177"/>
                  </a:xfrm>
                  <a:custGeom>
                    <a:avLst/>
                    <a:gdLst>
                      <a:gd name="connsiteX0" fmla="*/ 239794 w 336163"/>
                      <a:gd name="connsiteY0" fmla="*/ 502177 h 502177"/>
                      <a:gd name="connsiteX1" fmla="*/ 187597 w 336163"/>
                      <a:gd name="connsiteY1" fmla="*/ 345777 h 502177"/>
                      <a:gd name="connsiteX2" fmla="*/ 184644 w 336163"/>
                      <a:gd name="connsiteY2" fmla="*/ 319202 h 502177"/>
                      <a:gd name="connsiteX3" fmla="*/ 169785 w 336163"/>
                      <a:gd name="connsiteY3" fmla="*/ 303105 h 502177"/>
                      <a:gd name="connsiteX4" fmla="*/ 149116 w 336163"/>
                      <a:gd name="connsiteY4" fmla="*/ 319393 h 502177"/>
                      <a:gd name="connsiteX5" fmla="*/ 142925 w 336163"/>
                      <a:gd name="connsiteY5" fmla="*/ 361207 h 502177"/>
                      <a:gd name="connsiteX6" fmla="*/ 95871 w 336163"/>
                      <a:gd name="connsiteY6" fmla="*/ 501225 h 502177"/>
                      <a:gd name="connsiteX7" fmla="*/ 77774 w 336163"/>
                      <a:gd name="connsiteY7" fmla="*/ 493700 h 502177"/>
                      <a:gd name="connsiteX8" fmla="*/ 35578 w 336163"/>
                      <a:gd name="connsiteY8" fmla="*/ 275768 h 502177"/>
                      <a:gd name="connsiteX9" fmla="*/ 17957 w 336163"/>
                      <a:gd name="connsiteY9" fmla="*/ 215856 h 502177"/>
                      <a:gd name="connsiteX10" fmla="*/ 2717 w 336163"/>
                      <a:gd name="connsiteY10" fmla="*/ 165564 h 502177"/>
                      <a:gd name="connsiteX11" fmla="*/ 2336 w 336163"/>
                      <a:gd name="connsiteY11" fmla="*/ 159468 h 502177"/>
                      <a:gd name="connsiteX12" fmla="*/ 26719 w 336163"/>
                      <a:gd name="connsiteY12" fmla="*/ 14592 h 502177"/>
                      <a:gd name="connsiteX13" fmla="*/ 127399 w 336163"/>
                      <a:gd name="connsiteY13" fmla="*/ 5544 h 502177"/>
                      <a:gd name="connsiteX14" fmla="*/ 166547 w 336163"/>
                      <a:gd name="connsiteY14" fmla="*/ 10592 h 502177"/>
                      <a:gd name="connsiteX15" fmla="*/ 215696 w 336163"/>
                      <a:gd name="connsiteY15" fmla="*/ 6496 h 502177"/>
                      <a:gd name="connsiteX16" fmla="*/ 306945 w 336163"/>
                      <a:gd name="connsiteY16" fmla="*/ 18879 h 502177"/>
                      <a:gd name="connsiteX17" fmla="*/ 330853 w 336163"/>
                      <a:gd name="connsiteY17" fmla="*/ 161087 h 502177"/>
                      <a:gd name="connsiteX18" fmla="*/ 308565 w 336163"/>
                      <a:gd name="connsiteY18" fmla="*/ 233001 h 502177"/>
                      <a:gd name="connsiteX19" fmla="*/ 292372 w 336163"/>
                      <a:gd name="connsiteY19" fmla="*/ 281864 h 502177"/>
                      <a:gd name="connsiteX20" fmla="*/ 283799 w 336163"/>
                      <a:gd name="connsiteY20" fmla="*/ 366446 h 502177"/>
                      <a:gd name="connsiteX21" fmla="*/ 241318 w 336163"/>
                      <a:gd name="connsiteY21" fmla="*/ 502082 h 502177"/>
                      <a:gd name="connsiteX22" fmla="*/ 239794 w 336163"/>
                      <a:gd name="connsiteY22" fmla="*/ 502177 h 502177"/>
                      <a:gd name="connsiteX23" fmla="*/ 169118 w 336163"/>
                      <a:gd name="connsiteY23" fmla="*/ 293770 h 502177"/>
                      <a:gd name="connsiteX24" fmla="*/ 170166 w 336163"/>
                      <a:gd name="connsiteY24" fmla="*/ 293770 h 502177"/>
                      <a:gd name="connsiteX25" fmla="*/ 193502 w 336163"/>
                      <a:gd name="connsiteY25" fmla="*/ 316249 h 502177"/>
                      <a:gd name="connsiteX26" fmla="*/ 196931 w 336163"/>
                      <a:gd name="connsiteY26" fmla="*/ 344920 h 502177"/>
                      <a:gd name="connsiteX27" fmla="*/ 239889 w 336163"/>
                      <a:gd name="connsiteY27" fmla="*/ 492747 h 502177"/>
                      <a:gd name="connsiteX28" fmla="*/ 240746 w 336163"/>
                      <a:gd name="connsiteY28" fmla="*/ 492747 h 502177"/>
                      <a:gd name="connsiteX29" fmla="*/ 240746 w 336163"/>
                      <a:gd name="connsiteY29" fmla="*/ 492747 h 502177"/>
                      <a:gd name="connsiteX30" fmla="*/ 274465 w 336163"/>
                      <a:gd name="connsiteY30" fmla="*/ 365874 h 502177"/>
                      <a:gd name="connsiteX31" fmla="*/ 283228 w 336163"/>
                      <a:gd name="connsiteY31" fmla="*/ 279864 h 502177"/>
                      <a:gd name="connsiteX32" fmla="*/ 299801 w 336163"/>
                      <a:gd name="connsiteY32" fmla="*/ 229857 h 502177"/>
                      <a:gd name="connsiteX33" fmla="*/ 321614 w 336163"/>
                      <a:gd name="connsiteY33" fmla="*/ 159849 h 502177"/>
                      <a:gd name="connsiteX34" fmla="*/ 300944 w 336163"/>
                      <a:gd name="connsiteY34" fmla="*/ 26022 h 502177"/>
                      <a:gd name="connsiteX35" fmla="*/ 217029 w 336163"/>
                      <a:gd name="connsiteY35" fmla="*/ 15735 h 502177"/>
                      <a:gd name="connsiteX36" fmla="*/ 165975 w 336163"/>
                      <a:gd name="connsiteY36" fmla="*/ 19926 h 502177"/>
                      <a:gd name="connsiteX37" fmla="*/ 125780 w 336163"/>
                      <a:gd name="connsiteY37" fmla="*/ 14783 h 502177"/>
                      <a:gd name="connsiteX38" fmla="*/ 32339 w 336163"/>
                      <a:gd name="connsiteY38" fmla="*/ 22022 h 502177"/>
                      <a:gd name="connsiteX39" fmla="*/ 11575 w 336163"/>
                      <a:gd name="connsiteY39" fmla="*/ 158801 h 502177"/>
                      <a:gd name="connsiteX40" fmla="*/ 11956 w 336163"/>
                      <a:gd name="connsiteY40" fmla="*/ 164897 h 502177"/>
                      <a:gd name="connsiteX41" fmla="*/ 26719 w 336163"/>
                      <a:gd name="connsiteY41" fmla="*/ 212712 h 502177"/>
                      <a:gd name="connsiteX42" fmla="*/ 44912 w 336163"/>
                      <a:gd name="connsiteY42" fmla="*/ 275768 h 502177"/>
                      <a:gd name="connsiteX43" fmla="*/ 84155 w 336163"/>
                      <a:gd name="connsiteY43" fmla="*/ 486937 h 502177"/>
                      <a:gd name="connsiteX44" fmla="*/ 95300 w 336163"/>
                      <a:gd name="connsiteY44" fmla="*/ 491890 h 502177"/>
                      <a:gd name="connsiteX45" fmla="*/ 133495 w 336163"/>
                      <a:gd name="connsiteY45" fmla="*/ 360160 h 502177"/>
                      <a:gd name="connsiteX46" fmla="*/ 140543 w 336163"/>
                      <a:gd name="connsiteY46" fmla="*/ 315582 h 502177"/>
                      <a:gd name="connsiteX47" fmla="*/ 169118 w 336163"/>
                      <a:gd name="connsiteY47" fmla="*/ 293770 h 502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336163" h="502177">
                        <a:moveTo>
                          <a:pt x="239794" y="502177"/>
                        </a:moveTo>
                        <a:cubicBezTo>
                          <a:pt x="204551" y="502177"/>
                          <a:pt x="194360" y="421596"/>
                          <a:pt x="187597" y="345777"/>
                        </a:cubicBezTo>
                        <a:cubicBezTo>
                          <a:pt x="186454" y="333394"/>
                          <a:pt x="185501" y="321774"/>
                          <a:pt x="184644" y="319202"/>
                        </a:cubicBezTo>
                        <a:cubicBezTo>
                          <a:pt x="182263" y="312058"/>
                          <a:pt x="177786" y="303486"/>
                          <a:pt x="169785" y="303105"/>
                        </a:cubicBezTo>
                        <a:cubicBezTo>
                          <a:pt x="162260" y="302724"/>
                          <a:pt x="153593" y="309582"/>
                          <a:pt x="149116" y="319393"/>
                        </a:cubicBezTo>
                        <a:cubicBezTo>
                          <a:pt x="147116" y="323869"/>
                          <a:pt x="145020" y="341967"/>
                          <a:pt x="142925" y="361207"/>
                        </a:cubicBezTo>
                        <a:cubicBezTo>
                          <a:pt x="134733" y="434169"/>
                          <a:pt x="125018" y="499796"/>
                          <a:pt x="95871" y="501225"/>
                        </a:cubicBezTo>
                        <a:cubicBezTo>
                          <a:pt x="89489" y="501606"/>
                          <a:pt x="83393" y="499034"/>
                          <a:pt x="77774" y="493700"/>
                        </a:cubicBezTo>
                        <a:cubicBezTo>
                          <a:pt x="48818" y="466173"/>
                          <a:pt x="35578" y="361398"/>
                          <a:pt x="35578" y="275768"/>
                        </a:cubicBezTo>
                        <a:cubicBezTo>
                          <a:pt x="35578" y="265576"/>
                          <a:pt x="26148" y="239097"/>
                          <a:pt x="17957" y="215856"/>
                        </a:cubicBezTo>
                        <a:cubicBezTo>
                          <a:pt x="10051" y="193758"/>
                          <a:pt x="3288" y="174612"/>
                          <a:pt x="2717" y="165564"/>
                        </a:cubicBezTo>
                        <a:lnTo>
                          <a:pt x="2336" y="159468"/>
                        </a:lnTo>
                        <a:cubicBezTo>
                          <a:pt x="-808" y="114510"/>
                          <a:pt x="-5951" y="39358"/>
                          <a:pt x="26719" y="14592"/>
                        </a:cubicBezTo>
                        <a:cubicBezTo>
                          <a:pt x="54342" y="-6363"/>
                          <a:pt x="91490" y="-267"/>
                          <a:pt x="127399" y="5544"/>
                        </a:cubicBezTo>
                        <a:cubicBezTo>
                          <a:pt x="141210" y="7830"/>
                          <a:pt x="154164" y="9925"/>
                          <a:pt x="166547" y="10592"/>
                        </a:cubicBezTo>
                        <a:cubicBezTo>
                          <a:pt x="182644" y="11449"/>
                          <a:pt x="199503" y="8973"/>
                          <a:pt x="215696" y="6496"/>
                        </a:cubicBezTo>
                        <a:cubicBezTo>
                          <a:pt x="247700" y="1734"/>
                          <a:pt x="280751" y="-3219"/>
                          <a:pt x="306945" y="18879"/>
                        </a:cubicBezTo>
                        <a:cubicBezTo>
                          <a:pt x="342759" y="49073"/>
                          <a:pt x="338663" y="103365"/>
                          <a:pt x="330853" y="161087"/>
                        </a:cubicBezTo>
                        <a:cubicBezTo>
                          <a:pt x="328567" y="178232"/>
                          <a:pt x="318375" y="206140"/>
                          <a:pt x="308565" y="233001"/>
                        </a:cubicBezTo>
                        <a:cubicBezTo>
                          <a:pt x="301516" y="252432"/>
                          <a:pt x="294848" y="270815"/>
                          <a:pt x="292372" y="281864"/>
                        </a:cubicBezTo>
                        <a:cubicBezTo>
                          <a:pt x="287419" y="304153"/>
                          <a:pt x="285704" y="334442"/>
                          <a:pt x="283799" y="366446"/>
                        </a:cubicBezTo>
                        <a:cubicBezTo>
                          <a:pt x="279799" y="435121"/>
                          <a:pt x="275989" y="499891"/>
                          <a:pt x="241318" y="502082"/>
                        </a:cubicBezTo>
                        <a:cubicBezTo>
                          <a:pt x="240746" y="502177"/>
                          <a:pt x="240270" y="502177"/>
                          <a:pt x="239794" y="502177"/>
                        </a:cubicBezTo>
                        <a:close/>
                        <a:moveTo>
                          <a:pt x="169118" y="293770"/>
                        </a:moveTo>
                        <a:cubicBezTo>
                          <a:pt x="169499" y="293770"/>
                          <a:pt x="169880" y="293770"/>
                          <a:pt x="170166" y="293770"/>
                        </a:cubicBezTo>
                        <a:cubicBezTo>
                          <a:pt x="176167" y="294056"/>
                          <a:pt x="187216" y="297485"/>
                          <a:pt x="193502" y="316249"/>
                        </a:cubicBezTo>
                        <a:cubicBezTo>
                          <a:pt x="194645" y="319678"/>
                          <a:pt x="195407" y="327965"/>
                          <a:pt x="196931" y="344920"/>
                        </a:cubicBezTo>
                        <a:cubicBezTo>
                          <a:pt x="200932" y="389306"/>
                          <a:pt x="210076" y="492747"/>
                          <a:pt x="239889" y="492747"/>
                        </a:cubicBezTo>
                        <a:cubicBezTo>
                          <a:pt x="240175" y="492747"/>
                          <a:pt x="240461" y="492747"/>
                          <a:pt x="240746" y="492747"/>
                        </a:cubicBezTo>
                        <a:lnTo>
                          <a:pt x="240746" y="492747"/>
                        </a:lnTo>
                        <a:cubicBezTo>
                          <a:pt x="267131" y="491033"/>
                          <a:pt x="271036" y="424548"/>
                          <a:pt x="274465" y="365874"/>
                        </a:cubicBezTo>
                        <a:cubicBezTo>
                          <a:pt x="276370" y="333489"/>
                          <a:pt x="278180" y="302914"/>
                          <a:pt x="283228" y="279864"/>
                        </a:cubicBezTo>
                        <a:cubicBezTo>
                          <a:pt x="285800" y="268148"/>
                          <a:pt x="292562" y="249574"/>
                          <a:pt x="299801" y="229857"/>
                        </a:cubicBezTo>
                        <a:cubicBezTo>
                          <a:pt x="308945" y="204616"/>
                          <a:pt x="319423" y="176041"/>
                          <a:pt x="321614" y="159849"/>
                        </a:cubicBezTo>
                        <a:cubicBezTo>
                          <a:pt x="329043" y="104794"/>
                          <a:pt x="333139" y="53169"/>
                          <a:pt x="300944" y="26022"/>
                        </a:cubicBezTo>
                        <a:cubicBezTo>
                          <a:pt x="277894" y="6591"/>
                          <a:pt x="248366" y="11068"/>
                          <a:pt x="217029" y="15735"/>
                        </a:cubicBezTo>
                        <a:cubicBezTo>
                          <a:pt x="200360" y="18212"/>
                          <a:pt x="183025" y="20784"/>
                          <a:pt x="165975" y="19926"/>
                        </a:cubicBezTo>
                        <a:cubicBezTo>
                          <a:pt x="153116" y="19260"/>
                          <a:pt x="139210" y="16974"/>
                          <a:pt x="125780" y="14783"/>
                        </a:cubicBezTo>
                        <a:cubicBezTo>
                          <a:pt x="91871" y="9258"/>
                          <a:pt x="56723" y="3543"/>
                          <a:pt x="32339" y="22022"/>
                        </a:cubicBezTo>
                        <a:cubicBezTo>
                          <a:pt x="3669" y="43739"/>
                          <a:pt x="8813" y="118605"/>
                          <a:pt x="11575" y="158801"/>
                        </a:cubicBezTo>
                        <a:lnTo>
                          <a:pt x="11956" y="164897"/>
                        </a:lnTo>
                        <a:cubicBezTo>
                          <a:pt x="12432" y="172707"/>
                          <a:pt x="19671" y="192996"/>
                          <a:pt x="26719" y="212712"/>
                        </a:cubicBezTo>
                        <a:cubicBezTo>
                          <a:pt x="35673" y="237954"/>
                          <a:pt x="44912" y="263957"/>
                          <a:pt x="44912" y="275768"/>
                        </a:cubicBezTo>
                        <a:cubicBezTo>
                          <a:pt x="44912" y="362160"/>
                          <a:pt x="58438" y="462458"/>
                          <a:pt x="84155" y="486937"/>
                        </a:cubicBezTo>
                        <a:cubicBezTo>
                          <a:pt x="87870" y="490462"/>
                          <a:pt x="91490" y="492081"/>
                          <a:pt x="95300" y="491890"/>
                        </a:cubicBezTo>
                        <a:cubicBezTo>
                          <a:pt x="118826" y="490747"/>
                          <a:pt x="128351" y="405784"/>
                          <a:pt x="133495" y="360160"/>
                        </a:cubicBezTo>
                        <a:cubicBezTo>
                          <a:pt x="136257" y="335395"/>
                          <a:pt x="137972" y="321107"/>
                          <a:pt x="140543" y="315582"/>
                        </a:cubicBezTo>
                        <a:cubicBezTo>
                          <a:pt x="146449" y="302533"/>
                          <a:pt x="158069" y="293770"/>
                          <a:pt x="169118" y="29377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444BE0AD-6400-0168-D232-16ED8CA5CF8C}"/>
                    </a:ext>
                  </a:extLst>
                </p:cNvPr>
                <p:cNvSpPr/>
                <p:nvPr/>
              </p:nvSpPr>
              <p:spPr>
                <a:xfrm>
                  <a:off x="5729289" y="4059651"/>
                  <a:ext cx="90855" cy="10571"/>
                </a:xfrm>
                <a:custGeom>
                  <a:avLst/>
                  <a:gdLst>
                    <a:gd name="connsiteX0" fmla="*/ 45814 w 90855"/>
                    <a:gd name="connsiteY0" fmla="*/ 10571 h 10571"/>
                    <a:gd name="connsiteX1" fmla="*/ 1046 w 90855"/>
                    <a:gd name="connsiteY1" fmla="*/ 3047 h 10571"/>
                    <a:gd name="connsiteX2" fmla="*/ 94 w 90855"/>
                    <a:gd name="connsiteY2" fmla="*/ 1046 h 10571"/>
                    <a:gd name="connsiteX3" fmla="*/ 2094 w 90855"/>
                    <a:gd name="connsiteY3" fmla="*/ 94 h 10571"/>
                    <a:gd name="connsiteX4" fmla="*/ 88772 w 90855"/>
                    <a:gd name="connsiteY4" fmla="*/ 380 h 10571"/>
                    <a:gd name="connsiteX5" fmla="*/ 90772 w 90855"/>
                    <a:gd name="connsiteY5" fmla="*/ 1332 h 10571"/>
                    <a:gd name="connsiteX6" fmla="*/ 89819 w 90855"/>
                    <a:gd name="connsiteY6" fmla="*/ 3332 h 10571"/>
                    <a:gd name="connsiteX7" fmla="*/ 45814 w 90855"/>
                    <a:gd name="connsiteY7" fmla="*/ 10571 h 1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855" h="10571">
                      <a:moveTo>
                        <a:pt x="45814" y="10571"/>
                      </a:moveTo>
                      <a:cubicBezTo>
                        <a:pt x="30669" y="10571"/>
                        <a:pt x="15429" y="8095"/>
                        <a:pt x="1046" y="3047"/>
                      </a:cubicBezTo>
                      <a:cubicBezTo>
                        <a:pt x="189" y="2761"/>
                        <a:pt x="-192" y="1904"/>
                        <a:pt x="94" y="1046"/>
                      </a:cubicBezTo>
                      <a:cubicBezTo>
                        <a:pt x="380" y="189"/>
                        <a:pt x="1237" y="-192"/>
                        <a:pt x="2094" y="94"/>
                      </a:cubicBezTo>
                      <a:cubicBezTo>
                        <a:pt x="30002" y="9809"/>
                        <a:pt x="60768" y="9905"/>
                        <a:pt x="88772" y="380"/>
                      </a:cubicBezTo>
                      <a:cubicBezTo>
                        <a:pt x="89629" y="94"/>
                        <a:pt x="90486" y="570"/>
                        <a:pt x="90772" y="1332"/>
                      </a:cubicBezTo>
                      <a:cubicBezTo>
                        <a:pt x="91057" y="2189"/>
                        <a:pt x="90581" y="3047"/>
                        <a:pt x="89819" y="3332"/>
                      </a:cubicBezTo>
                      <a:cubicBezTo>
                        <a:pt x="75532" y="8190"/>
                        <a:pt x="60673" y="10571"/>
                        <a:pt x="45814" y="10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12B9AE0-0CA8-B90B-FB00-99762D5EC653}"/>
                  </a:ext>
                </a:extLst>
              </p:cNvPr>
              <p:cNvSpPr/>
              <p:nvPr/>
            </p:nvSpPr>
            <p:spPr>
              <a:xfrm>
                <a:off x="5546118" y="4208879"/>
                <a:ext cx="1077280" cy="13075"/>
              </a:xfrm>
              <a:custGeom>
                <a:avLst/>
                <a:gdLst>
                  <a:gd name="connsiteX0" fmla="*/ 4671 w 1077280"/>
                  <a:gd name="connsiteY0" fmla="*/ 13076 h 13075"/>
                  <a:gd name="connsiteX1" fmla="*/ 3 w 1077280"/>
                  <a:gd name="connsiteY1" fmla="*/ 8504 h 13075"/>
                  <a:gd name="connsiteX2" fmla="*/ 4575 w 1077280"/>
                  <a:gd name="connsiteY2" fmla="*/ 3741 h 13075"/>
                  <a:gd name="connsiteX3" fmla="*/ 751335 w 1077280"/>
                  <a:gd name="connsiteY3" fmla="*/ 1170 h 13075"/>
                  <a:gd name="connsiteX4" fmla="*/ 1072614 w 1077280"/>
                  <a:gd name="connsiteY4" fmla="*/ 2217 h 13075"/>
                  <a:gd name="connsiteX5" fmla="*/ 1077281 w 1077280"/>
                  <a:gd name="connsiteY5" fmla="*/ 6885 h 13075"/>
                  <a:gd name="connsiteX6" fmla="*/ 1072614 w 1077280"/>
                  <a:gd name="connsiteY6" fmla="*/ 11552 h 13075"/>
                  <a:gd name="connsiteX7" fmla="*/ 751335 w 1077280"/>
                  <a:gd name="connsiteY7" fmla="*/ 10504 h 13075"/>
                  <a:gd name="connsiteX8" fmla="*/ 4861 w 1077280"/>
                  <a:gd name="connsiteY8" fmla="*/ 13076 h 13075"/>
                  <a:gd name="connsiteX9" fmla="*/ 4671 w 1077280"/>
                  <a:gd name="connsiteY9" fmla="*/ 13076 h 13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7280" h="13075">
                    <a:moveTo>
                      <a:pt x="4671" y="13076"/>
                    </a:moveTo>
                    <a:cubicBezTo>
                      <a:pt x="2099" y="13076"/>
                      <a:pt x="3" y="11076"/>
                      <a:pt x="3" y="8504"/>
                    </a:cubicBezTo>
                    <a:cubicBezTo>
                      <a:pt x="-92" y="5932"/>
                      <a:pt x="2004" y="3741"/>
                      <a:pt x="4575" y="3741"/>
                    </a:cubicBezTo>
                    <a:cubicBezTo>
                      <a:pt x="236128" y="-1402"/>
                      <a:pt x="498065" y="-164"/>
                      <a:pt x="751335" y="1170"/>
                    </a:cubicBezTo>
                    <a:cubicBezTo>
                      <a:pt x="863349" y="1741"/>
                      <a:pt x="969267" y="2217"/>
                      <a:pt x="1072614" y="2217"/>
                    </a:cubicBezTo>
                    <a:cubicBezTo>
                      <a:pt x="1075185" y="2217"/>
                      <a:pt x="1077281" y="4313"/>
                      <a:pt x="1077281" y="6885"/>
                    </a:cubicBezTo>
                    <a:cubicBezTo>
                      <a:pt x="1077281" y="9456"/>
                      <a:pt x="1075185" y="11552"/>
                      <a:pt x="1072614" y="11552"/>
                    </a:cubicBezTo>
                    <a:cubicBezTo>
                      <a:pt x="969267" y="11552"/>
                      <a:pt x="863349" y="10980"/>
                      <a:pt x="751335" y="10504"/>
                    </a:cubicBezTo>
                    <a:cubicBezTo>
                      <a:pt x="498161" y="9266"/>
                      <a:pt x="236318" y="7932"/>
                      <a:pt x="4861" y="13076"/>
                    </a:cubicBezTo>
                    <a:cubicBezTo>
                      <a:pt x="4766" y="13076"/>
                      <a:pt x="4671" y="13076"/>
                      <a:pt x="4671" y="1307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59" name="Graphic 6">
                <a:extLst>
                  <a:ext uri="{FF2B5EF4-FFF2-40B4-BE49-F238E27FC236}">
                    <a16:creationId xmlns:a16="http://schemas.microsoft.com/office/drawing/2014/main" id="{C82C1C07-9DD4-BA7D-2B21-1A53D2FF9B93}"/>
                  </a:ext>
                </a:extLst>
              </p:cNvPr>
              <p:cNvGrpSpPr/>
              <p:nvPr/>
            </p:nvGrpSpPr>
            <p:grpSpPr>
              <a:xfrm>
                <a:off x="5733908" y="4160904"/>
                <a:ext cx="74076" cy="112390"/>
                <a:chOff x="5733908" y="4160904"/>
                <a:chExt cx="74076" cy="112390"/>
              </a:xfrm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218DC45F-9264-5C80-A344-9C0E0341ADD4}"/>
                    </a:ext>
                  </a:extLst>
                </p:cNvPr>
                <p:cNvSpPr/>
                <p:nvPr/>
              </p:nvSpPr>
              <p:spPr>
                <a:xfrm>
                  <a:off x="5738670" y="4165573"/>
                  <a:ext cx="64819" cy="103094"/>
                </a:xfrm>
                <a:custGeom>
                  <a:avLst/>
                  <a:gdLst>
                    <a:gd name="connsiteX0" fmla="*/ 11000 w 64819"/>
                    <a:gd name="connsiteY0" fmla="*/ 852 h 103094"/>
                    <a:gd name="connsiteX1" fmla="*/ 1571 w 64819"/>
                    <a:gd name="connsiteY1" fmla="*/ 6186 h 103094"/>
                    <a:gd name="connsiteX2" fmla="*/ 713 w 64819"/>
                    <a:gd name="connsiteY2" fmla="*/ 11615 h 103094"/>
                    <a:gd name="connsiteX3" fmla="*/ 332 w 64819"/>
                    <a:gd name="connsiteY3" fmla="*/ 90101 h 103094"/>
                    <a:gd name="connsiteX4" fmla="*/ 2237 w 64819"/>
                    <a:gd name="connsiteY4" fmla="*/ 98769 h 103094"/>
                    <a:gd name="connsiteX5" fmla="*/ 12048 w 64819"/>
                    <a:gd name="connsiteY5" fmla="*/ 102674 h 103094"/>
                    <a:gd name="connsiteX6" fmla="*/ 56149 w 64819"/>
                    <a:gd name="connsiteY6" fmla="*/ 100674 h 103094"/>
                    <a:gd name="connsiteX7" fmla="*/ 61769 w 64819"/>
                    <a:gd name="connsiteY7" fmla="*/ 98388 h 103094"/>
                    <a:gd name="connsiteX8" fmla="*/ 64054 w 64819"/>
                    <a:gd name="connsiteY8" fmla="*/ 90101 h 103094"/>
                    <a:gd name="connsiteX9" fmla="*/ 62435 w 64819"/>
                    <a:gd name="connsiteY9" fmla="*/ 4757 h 103094"/>
                    <a:gd name="connsiteX10" fmla="*/ 11000 w 64819"/>
                    <a:gd name="connsiteY10" fmla="*/ 852 h 103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819" h="103094">
                      <a:moveTo>
                        <a:pt x="11000" y="852"/>
                      </a:moveTo>
                      <a:cubicBezTo>
                        <a:pt x="7381" y="1424"/>
                        <a:pt x="3285" y="2567"/>
                        <a:pt x="1571" y="6186"/>
                      </a:cubicBezTo>
                      <a:cubicBezTo>
                        <a:pt x="809" y="7805"/>
                        <a:pt x="713" y="9805"/>
                        <a:pt x="713" y="11615"/>
                      </a:cubicBezTo>
                      <a:cubicBezTo>
                        <a:pt x="-49" y="37714"/>
                        <a:pt x="-239" y="63908"/>
                        <a:pt x="332" y="90101"/>
                      </a:cubicBezTo>
                      <a:cubicBezTo>
                        <a:pt x="428" y="93149"/>
                        <a:pt x="523" y="96388"/>
                        <a:pt x="2237" y="98769"/>
                      </a:cubicBezTo>
                      <a:cubicBezTo>
                        <a:pt x="4428" y="101912"/>
                        <a:pt x="8429" y="102484"/>
                        <a:pt x="12048" y="102674"/>
                      </a:cubicBezTo>
                      <a:cubicBezTo>
                        <a:pt x="26812" y="103627"/>
                        <a:pt x="41576" y="102960"/>
                        <a:pt x="56149" y="100674"/>
                      </a:cubicBezTo>
                      <a:cubicBezTo>
                        <a:pt x="58149" y="100388"/>
                        <a:pt x="60340" y="99912"/>
                        <a:pt x="61769" y="98388"/>
                      </a:cubicBezTo>
                      <a:cubicBezTo>
                        <a:pt x="63769" y="96388"/>
                        <a:pt x="63959" y="93054"/>
                        <a:pt x="64054" y="90101"/>
                      </a:cubicBezTo>
                      <a:cubicBezTo>
                        <a:pt x="64721" y="62002"/>
                        <a:pt x="65960" y="8186"/>
                        <a:pt x="62435" y="4757"/>
                      </a:cubicBezTo>
                      <a:cubicBezTo>
                        <a:pt x="57387" y="-196"/>
                        <a:pt x="21002" y="-863"/>
                        <a:pt x="11000" y="852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51AD286F-1ECF-3695-3F10-EF97353DEF24}"/>
                    </a:ext>
                  </a:extLst>
                </p:cNvPr>
                <p:cNvSpPr/>
                <p:nvPr/>
              </p:nvSpPr>
              <p:spPr>
                <a:xfrm>
                  <a:off x="5733908" y="4160904"/>
                  <a:ext cx="74076" cy="112390"/>
                </a:xfrm>
                <a:custGeom>
                  <a:avLst/>
                  <a:gdLst>
                    <a:gd name="connsiteX0" fmla="*/ 29574 w 74076"/>
                    <a:gd name="connsiteY0" fmla="*/ 112391 h 112390"/>
                    <a:gd name="connsiteX1" fmla="*/ 16429 w 74076"/>
                    <a:gd name="connsiteY1" fmla="*/ 112010 h 112390"/>
                    <a:gd name="connsiteX2" fmla="*/ 3095 w 74076"/>
                    <a:gd name="connsiteY2" fmla="*/ 106104 h 112390"/>
                    <a:gd name="connsiteX3" fmla="*/ 332 w 74076"/>
                    <a:gd name="connsiteY3" fmla="*/ 94770 h 112390"/>
                    <a:gd name="connsiteX4" fmla="*/ 713 w 74076"/>
                    <a:gd name="connsiteY4" fmla="*/ 16093 h 112390"/>
                    <a:gd name="connsiteX5" fmla="*/ 2047 w 74076"/>
                    <a:gd name="connsiteY5" fmla="*/ 8854 h 112390"/>
                    <a:gd name="connsiteX6" fmla="*/ 14905 w 74076"/>
                    <a:gd name="connsiteY6" fmla="*/ 853 h 112390"/>
                    <a:gd name="connsiteX7" fmla="*/ 14905 w 74076"/>
                    <a:gd name="connsiteY7" fmla="*/ 853 h 112390"/>
                    <a:gd name="connsiteX8" fmla="*/ 70341 w 74076"/>
                    <a:gd name="connsiteY8" fmla="*/ 5996 h 112390"/>
                    <a:gd name="connsiteX9" fmla="*/ 73389 w 74076"/>
                    <a:gd name="connsiteY9" fmla="*/ 93817 h 112390"/>
                    <a:gd name="connsiteX10" fmla="*/ 73389 w 74076"/>
                    <a:gd name="connsiteY10" fmla="*/ 94770 h 112390"/>
                    <a:gd name="connsiteX11" fmla="*/ 69865 w 74076"/>
                    <a:gd name="connsiteY11" fmla="*/ 106295 h 112390"/>
                    <a:gd name="connsiteX12" fmla="*/ 61578 w 74076"/>
                    <a:gd name="connsiteY12" fmla="*/ 109914 h 112390"/>
                    <a:gd name="connsiteX13" fmla="*/ 29574 w 74076"/>
                    <a:gd name="connsiteY13" fmla="*/ 112391 h 112390"/>
                    <a:gd name="connsiteX14" fmla="*/ 16525 w 74076"/>
                    <a:gd name="connsiteY14" fmla="*/ 10092 h 112390"/>
                    <a:gd name="connsiteX15" fmla="*/ 16525 w 74076"/>
                    <a:gd name="connsiteY15" fmla="*/ 10092 h 112390"/>
                    <a:gd name="connsiteX16" fmla="*/ 10619 w 74076"/>
                    <a:gd name="connsiteY16" fmla="*/ 12759 h 112390"/>
                    <a:gd name="connsiteX17" fmla="*/ 10143 w 74076"/>
                    <a:gd name="connsiteY17" fmla="*/ 16379 h 112390"/>
                    <a:gd name="connsiteX18" fmla="*/ 9762 w 74076"/>
                    <a:gd name="connsiteY18" fmla="*/ 94579 h 112390"/>
                    <a:gd name="connsiteX19" fmla="*/ 10810 w 74076"/>
                    <a:gd name="connsiteY19" fmla="*/ 100675 h 112390"/>
                    <a:gd name="connsiteX20" fmla="*/ 17096 w 74076"/>
                    <a:gd name="connsiteY20" fmla="*/ 102580 h 112390"/>
                    <a:gd name="connsiteX21" fmla="*/ 60149 w 74076"/>
                    <a:gd name="connsiteY21" fmla="*/ 100580 h 112390"/>
                    <a:gd name="connsiteX22" fmla="*/ 63197 w 74076"/>
                    <a:gd name="connsiteY22" fmla="*/ 99722 h 112390"/>
                    <a:gd name="connsiteX23" fmla="*/ 64150 w 74076"/>
                    <a:gd name="connsiteY23" fmla="*/ 94579 h 112390"/>
                    <a:gd name="connsiteX24" fmla="*/ 64150 w 74076"/>
                    <a:gd name="connsiteY24" fmla="*/ 93627 h 112390"/>
                    <a:gd name="connsiteX25" fmla="*/ 63483 w 74076"/>
                    <a:gd name="connsiteY25" fmla="*/ 12473 h 112390"/>
                    <a:gd name="connsiteX26" fmla="*/ 16525 w 74076"/>
                    <a:gd name="connsiteY26" fmla="*/ 10092 h 112390"/>
                    <a:gd name="connsiteX27" fmla="*/ 63197 w 74076"/>
                    <a:gd name="connsiteY27" fmla="*/ 11902 h 112390"/>
                    <a:gd name="connsiteX28" fmla="*/ 63197 w 74076"/>
                    <a:gd name="connsiteY28" fmla="*/ 11902 h 112390"/>
                    <a:gd name="connsiteX29" fmla="*/ 63197 w 74076"/>
                    <a:gd name="connsiteY29" fmla="*/ 11902 h 112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74076" h="112390">
                      <a:moveTo>
                        <a:pt x="29574" y="112391"/>
                      </a:moveTo>
                      <a:cubicBezTo>
                        <a:pt x="25193" y="112391"/>
                        <a:pt x="20811" y="112200"/>
                        <a:pt x="16429" y="112010"/>
                      </a:cubicBezTo>
                      <a:cubicBezTo>
                        <a:pt x="13286" y="111819"/>
                        <a:pt x="6809" y="111343"/>
                        <a:pt x="3095" y="106104"/>
                      </a:cubicBezTo>
                      <a:cubicBezTo>
                        <a:pt x="523" y="102389"/>
                        <a:pt x="428" y="97817"/>
                        <a:pt x="332" y="94770"/>
                      </a:cubicBezTo>
                      <a:cubicBezTo>
                        <a:pt x="-239" y="68671"/>
                        <a:pt x="-49" y="42191"/>
                        <a:pt x="713" y="16093"/>
                      </a:cubicBezTo>
                      <a:cubicBezTo>
                        <a:pt x="809" y="14093"/>
                        <a:pt x="904" y="11426"/>
                        <a:pt x="2047" y="8854"/>
                      </a:cubicBezTo>
                      <a:cubicBezTo>
                        <a:pt x="4904" y="2567"/>
                        <a:pt x="12238" y="1329"/>
                        <a:pt x="14905" y="853"/>
                      </a:cubicBezTo>
                      <a:lnTo>
                        <a:pt x="14905" y="853"/>
                      </a:lnTo>
                      <a:cubicBezTo>
                        <a:pt x="22240" y="-385"/>
                        <a:pt x="62816" y="-1338"/>
                        <a:pt x="70341" y="5996"/>
                      </a:cubicBezTo>
                      <a:cubicBezTo>
                        <a:pt x="73675" y="9235"/>
                        <a:pt x="75008" y="18950"/>
                        <a:pt x="73389" y="93817"/>
                      </a:cubicBezTo>
                      <a:lnTo>
                        <a:pt x="73389" y="94770"/>
                      </a:lnTo>
                      <a:cubicBezTo>
                        <a:pt x="73294" y="97722"/>
                        <a:pt x="73199" y="102771"/>
                        <a:pt x="69865" y="106295"/>
                      </a:cubicBezTo>
                      <a:cubicBezTo>
                        <a:pt x="67198" y="109057"/>
                        <a:pt x="63674" y="109629"/>
                        <a:pt x="61578" y="109914"/>
                      </a:cubicBezTo>
                      <a:cubicBezTo>
                        <a:pt x="51005" y="111629"/>
                        <a:pt x="40337" y="112391"/>
                        <a:pt x="29574" y="112391"/>
                      </a:cubicBezTo>
                      <a:close/>
                      <a:moveTo>
                        <a:pt x="16525" y="10092"/>
                      </a:moveTo>
                      <a:lnTo>
                        <a:pt x="16525" y="10092"/>
                      </a:lnTo>
                      <a:cubicBezTo>
                        <a:pt x="13001" y="10664"/>
                        <a:pt x="11191" y="11521"/>
                        <a:pt x="10619" y="12759"/>
                      </a:cubicBezTo>
                      <a:cubicBezTo>
                        <a:pt x="10238" y="13616"/>
                        <a:pt x="10143" y="15140"/>
                        <a:pt x="10143" y="16379"/>
                      </a:cubicBezTo>
                      <a:cubicBezTo>
                        <a:pt x="9381" y="42382"/>
                        <a:pt x="9191" y="68671"/>
                        <a:pt x="9762" y="94579"/>
                      </a:cubicBezTo>
                      <a:cubicBezTo>
                        <a:pt x="9762" y="96579"/>
                        <a:pt x="9857" y="99341"/>
                        <a:pt x="10810" y="100675"/>
                      </a:cubicBezTo>
                      <a:cubicBezTo>
                        <a:pt x="11858" y="102104"/>
                        <a:pt x="14429" y="102485"/>
                        <a:pt x="17096" y="102580"/>
                      </a:cubicBezTo>
                      <a:cubicBezTo>
                        <a:pt x="31479" y="103532"/>
                        <a:pt x="45957" y="102866"/>
                        <a:pt x="60149" y="100580"/>
                      </a:cubicBezTo>
                      <a:cubicBezTo>
                        <a:pt x="61007" y="100485"/>
                        <a:pt x="62626" y="100199"/>
                        <a:pt x="63197" y="99722"/>
                      </a:cubicBezTo>
                      <a:cubicBezTo>
                        <a:pt x="64054" y="98865"/>
                        <a:pt x="64054" y="95817"/>
                        <a:pt x="64150" y="94579"/>
                      </a:cubicBezTo>
                      <a:lnTo>
                        <a:pt x="64150" y="93627"/>
                      </a:lnTo>
                      <a:cubicBezTo>
                        <a:pt x="64626" y="73529"/>
                        <a:pt x="65769" y="21141"/>
                        <a:pt x="63483" y="12473"/>
                      </a:cubicBezTo>
                      <a:cubicBezTo>
                        <a:pt x="57768" y="9616"/>
                        <a:pt x="27193" y="8378"/>
                        <a:pt x="16525" y="10092"/>
                      </a:cubicBezTo>
                      <a:close/>
                      <a:moveTo>
                        <a:pt x="63197" y="11902"/>
                      </a:moveTo>
                      <a:lnTo>
                        <a:pt x="63197" y="11902"/>
                      </a:lnTo>
                      <a:lnTo>
                        <a:pt x="63197" y="119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60" name="Graphic 6">
                <a:extLst>
                  <a:ext uri="{FF2B5EF4-FFF2-40B4-BE49-F238E27FC236}">
                    <a16:creationId xmlns:a16="http://schemas.microsoft.com/office/drawing/2014/main" id="{C5BF95BE-C821-AB79-26F0-0AE48D68557A}"/>
                  </a:ext>
                </a:extLst>
              </p:cNvPr>
              <p:cNvGrpSpPr/>
              <p:nvPr/>
            </p:nvGrpSpPr>
            <p:grpSpPr>
              <a:xfrm>
                <a:off x="6058901" y="4160904"/>
                <a:ext cx="74076" cy="112390"/>
                <a:chOff x="6058901" y="4160904"/>
                <a:chExt cx="74076" cy="112390"/>
              </a:xfrm>
            </p:grpSpPr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CA9BBBA5-3BFE-F37E-3B10-BEE60EC9E724}"/>
                    </a:ext>
                  </a:extLst>
                </p:cNvPr>
                <p:cNvSpPr/>
                <p:nvPr/>
              </p:nvSpPr>
              <p:spPr>
                <a:xfrm>
                  <a:off x="6063568" y="4165573"/>
                  <a:ext cx="64819" cy="103094"/>
                </a:xfrm>
                <a:custGeom>
                  <a:avLst/>
                  <a:gdLst>
                    <a:gd name="connsiteX0" fmla="*/ 11000 w 64819"/>
                    <a:gd name="connsiteY0" fmla="*/ 852 h 103094"/>
                    <a:gd name="connsiteX1" fmla="*/ 1571 w 64819"/>
                    <a:gd name="connsiteY1" fmla="*/ 6186 h 103094"/>
                    <a:gd name="connsiteX2" fmla="*/ 713 w 64819"/>
                    <a:gd name="connsiteY2" fmla="*/ 11615 h 103094"/>
                    <a:gd name="connsiteX3" fmla="*/ 332 w 64819"/>
                    <a:gd name="connsiteY3" fmla="*/ 90101 h 103094"/>
                    <a:gd name="connsiteX4" fmla="*/ 2237 w 64819"/>
                    <a:gd name="connsiteY4" fmla="*/ 98769 h 103094"/>
                    <a:gd name="connsiteX5" fmla="*/ 12048 w 64819"/>
                    <a:gd name="connsiteY5" fmla="*/ 102674 h 103094"/>
                    <a:gd name="connsiteX6" fmla="*/ 56149 w 64819"/>
                    <a:gd name="connsiteY6" fmla="*/ 100674 h 103094"/>
                    <a:gd name="connsiteX7" fmla="*/ 61768 w 64819"/>
                    <a:gd name="connsiteY7" fmla="*/ 98388 h 103094"/>
                    <a:gd name="connsiteX8" fmla="*/ 64055 w 64819"/>
                    <a:gd name="connsiteY8" fmla="*/ 90101 h 103094"/>
                    <a:gd name="connsiteX9" fmla="*/ 62435 w 64819"/>
                    <a:gd name="connsiteY9" fmla="*/ 4757 h 103094"/>
                    <a:gd name="connsiteX10" fmla="*/ 11000 w 64819"/>
                    <a:gd name="connsiteY10" fmla="*/ 852 h 103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819" h="103094">
                      <a:moveTo>
                        <a:pt x="11000" y="852"/>
                      </a:moveTo>
                      <a:cubicBezTo>
                        <a:pt x="7381" y="1424"/>
                        <a:pt x="3285" y="2567"/>
                        <a:pt x="1571" y="6186"/>
                      </a:cubicBezTo>
                      <a:cubicBezTo>
                        <a:pt x="808" y="7805"/>
                        <a:pt x="713" y="9805"/>
                        <a:pt x="713" y="11615"/>
                      </a:cubicBezTo>
                      <a:cubicBezTo>
                        <a:pt x="-49" y="37714"/>
                        <a:pt x="-239" y="63908"/>
                        <a:pt x="332" y="90101"/>
                      </a:cubicBezTo>
                      <a:cubicBezTo>
                        <a:pt x="428" y="93149"/>
                        <a:pt x="523" y="96388"/>
                        <a:pt x="2237" y="98769"/>
                      </a:cubicBezTo>
                      <a:cubicBezTo>
                        <a:pt x="4428" y="101912"/>
                        <a:pt x="8429" y="102484"/>
                        <a:pt x="12048" y="102674"/>
                      </a:cubicBezTo>
                      <a:cubicBezTo>
                        <a:pt x="26812" y="103627"/>
                        <a:pt x="41575" y="102960"/>
                        <a:pt x="56149" y="100674"/>
                      </a:cubicBezTo>
                      <a:cubicBezTo>
                        <a:pt x="58149" y="100388"/>
                        <a:pt x="60340" y="99912"/>
                        <a:pt x="61768" y="98388"/>
                      </a:cubicBezTo>
                      <a:cubicBezTo>
                        <a:pt x="63769" y="96388"/>
                        <a:pt x="63959" y="93054"/>
                        <a:pt x="64055" y="90101"/>
                      </a:cubicBezTo>
                      <a:cubicBezTo>
                        <a:pt x="64721" y="62002"/>
                        <a:pt x="65959" y="8186"/>
                        <a:pt x="62435" y="4757"/>
                      </a:cubicBezTo>
                      <a:cubicBezTo>
                        <a:pt x="57387" y="-196"/>
                        <a:pt x="21001" y="-863"/>
                        <a:pt x="11000" y="852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D9F46871-A95E-D9E8-E247-26CF368AF839}"/>
                    </a:ext>
                  </a:extLst>
                </p:cNvPr>
                <p:cNvSpPr/>
                <p:nvPr/>
              </p:nvSpPr>
              <p:spPr>
                <a:xfrm>
                  <a:off x="6058901" y="4160904"/>
                  <a:ext cx="74076" cy="112390"/>
                </a:xfrm>
                <a:custGeom>
                  <a:avLst/>
                  <a:gdLst>
                    <a:gd name="connsiteX0" fmla="*/ 29574 w 74076"/>
                    <a:gd name="connsiteY0" fmla="*/ 112391 h 112390"/>
                    <a:gd name="connsiteX1" fmla="*/ 16429 w 74076"/>
                    <a:gd name="connsiteY1" fmla="*/ 112010 h 112390"/>
                    <a:gd name="connsiteX2" fmla="*/ 3094 w 74076"/>
                    <a:gd name="connsiteY2" fmla="*/ 106104 h 112390"/>
                    <a:gd name="connsiteX3" fmla="*/ 332 w 74076"/>
                    <a:gd name="connsiteY3" fmla="*/ 94770 h 112390"/>
                    <a:gd name="connsiteX4" fmla="*/ 713 w 74076"/>
                    <a:gd name="connsiteY4" fmla="*/ 16093 h 112390"/>
                    <a:gd name="connsiteX5" fmla="*/ 2047 w 74076"/>
                    <a:gd name="connsiteY5" fmla="*/ 8854 h 112390"/>
                    <a:gd name="connsiteX6" fmla="*/ 14906 w 74076"/>
                    <a:gd name="connsiteY6" fmla="*/ 853 h 112390"/>
                    <a:gd name="connsiteX7" fmla="*/ 14906 w 74076"/>
                    <a:gd name="connsiteY7" fmla="*/ 853 h 112390"/>
                    <a:gd name="connsiteX8" fmla="*/ 70341 w 74076"/>
                    <a:gd name="connsiteY8" fmla="*/ 5996 h 112390"/>
                    <a:gd name="connsiteX9" fmla="*/ 73389 w 74076"/>
                    <a:gd name="connsiteY9" fmla="*/ 93817 h 112390"/>
                    <a:gd name="connsiteX10" fmla="*/ 73389 w 74076"/>
                    <a:gd name="connsiteY10" fmla="*/ 94865 h 112390"/>
                    <a:gd name="connsiteX11" fmla="*/ 69865 w 74076"/>
                    <a:gd name="connsiteY11" fmla="*/ 106390 h 112390"/>
                    <a:gd name="connsiteX12" fmla="*/ 61578 w 74076"/>
                    <a:gd name="connsiteY12" fmla="*/ 110010 h 112390"/>
                    <a:gd name="connsiteX13" fmla="*/ 29574 w 74076"/>
                    <a:gd name="connsiteY13" fmla="*/ 112391 h 112390"/>
                    <a:gd name="connsiteX14" fmla="*/ 16429 w 74076"/>
                    <a:gd name="connsiteY14" fmla="*/ 10092 h 112390"/>
                    <a:gd name="connsiteX15" fmla="*/ 10524 w 74076"/>
                    <a:gd name="connsiteY15" fmla="*/ 12759 h 112390"/>
                    <a:gd name="connsiteX16" fmla="*/ 10048 w 74076"/>
                    <a:gd name="connsiteY16" fmla="*/ 16379 h 112390"/>
                    <a:gd name="connsiteX17" fmla="*/ 9667 w 74076"/>
                    <a:gd name="connsiteY17" fmla="*/ 94579 h 112390"/>
                    <a:gd name="connsiteX18" fmla="*/ 10715 w 74076"/>
                    <a:gd name="connsiteY18" fmla="*/ 100675 h 112390"/>
                    <a:gd name="connsiteX19" fmla="*/ 17001 w 74076"/>
                    <a:gd name="connsiteY19" fmla="*/ 102580 h 112390"/>
                    <a:gd name="connsiteX20" fmla="*/ 60054 w 74076"/>
                    <a:gd name="connsiteY20" fmla="*/ 100580 h 112390"/>
                    <a:gd name="connsiteX21" fmla="*/ 63007 w 74076"/>
                    <a:gd name="connsiteY21" fmla="*/ 99722 h 112390"/>
                    <a:gd name="connsiteX22" fmla="*/ 63959 w 74076"/>
                    <a:gd name="connsiteY22" fmla="*/ 94579 h 112390"/>
                    <a:gd name="connsiteX23" fmla="*/ 63959 w 74076"/>
                    <a:gd name="connsiteY23" fmla="*/ 93531 h 112390"/>
                    <a:gd name="connsiteX24" fmla="*/ 63293 w 74076"/>
                    <a:gd name="connsiteY24" fmla="*/ 12378 h 112390"/>
                    <a:gd name="connsiteX25" fmla="*/ 16429 w 74076"/>
                    <a:gd name="connsiteY25" fmla="*/ 10092 h 112390"/>
                    <a:gd name="connsiteX26" fmla="*/ 16429 w 74076"/>
                    <a:gd name="connsiteY26" fmla="*/ 10092 h 112390"/>
                    <a:gd name="connsiteX27" fmla="*/ 63197 w 74076"/>
                    <a:gd name="connsiteY27" fmla="*/ 11902 h 112390"/>
                    <a:gd name="connsiteX28" fmla="*/ 63197 w 74076"/>
                    <a:gd name="connsiteY28" fmla="*/ 11902 h 112390"/>
                    <a:gd name="connsiteX29" fmla="*/ 63197 w 74076"/>
                    <a:gd name="connsiteY29" fmla="*/ 11902 h 112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74076" h="112390">
                      <a:moveTo>
                        <a:pt x="29574" y="112391"/>
                      </a:moveTo>
                      <a:cubicBezTo>
                        <a:pt x="25193" y="112391"/>
                        <a:pt x="20811" y="112200"/>
                        <a:pt x="16429" y="112010"/>
                      </a:cubicBezTo>
                      <a:cubicBezTo>
                        <a:pt x="13286" y="111819"/>
                        <a:pt x="6809" y="111343"/>
                        <a:pt x="3094" y="106104"/>
                      </a:cubicBezTo>
                      <a:cubicBezTo>
                        <a:pt x="523" y="102389"/>
                        <a:pt x="427" y="97817"/>
                        <a:pt x="332" y="94770"/>
                      </a:cubicBezTo>
                      <a:cubicBezTo>
                        <a:pt x="-239" y="68671"/>
                        <a:pt x="-49" y="42191"/>
                        <a:pt x="713" y="16093"/>
                      </a:cubicBezTo>
                      <a:cubicBezTo>
                        <a:pt x="809" y="13997"/>
                        <a:pt x="904" y="11426"/>
                        <a:pt x="2047" y="8854"/>
                      </a:cubicBezTo>
                      <a:cubicBezTo>
                        <a:pt x="4904" y="2567"/>
                        <a:pt x="12239" y="1329"/>
                        <a:pt x="14906" y="853"/>
                      </a:cubicBezTo>
                      <a:lnTo>
                        <a:pt x="14906" y="853"/>
                      </a:lnTo>
                      <a:cubicBezTo>
                        <a:pt x="22240" y="-385"/>
                        <a:pt x="62816" y="-1338"/>
                        <a:pt x="70341" y="5996"/>
                      </a:cubicBezTo>
                      <a:cubicBezTo>
                        <a:pt x="73675" y="9235"/>
                        <a:pt x="75008" y="18950"/>
                        <a:pt x="73389" y="93817"/>
                      </a:cubicBezTo>
                      <a:lnTo>
                        <a:pt x="73389" y="94865"/>
                      </a:lnTo>
                      <a:cubicBezTo>
                        <a:pt x="73294" y="97817"/>
                        <a:pt x="73199" y="102866"/>
                        <a:pt x="69865" y="106390"/>
                      </a:cubicBezTo>
                      <a:cubicBezTo>
                        <a:pt x="67198" y="109152"/>
                        <a:pt x="63674" y="109724"/>
                        <a:pt x="61578" y="110010"/>
                      </a:cubicBezTo>
                      <a:cubicBezTo>
                        <a:pt x="51005" y="111629"/>
                        <a:pt x="40242" y="112391"/>
                        <a:pt x="29574" y="112391"/>
                      </a:cubicBezTo>
                      <a:close/>
                      <a:moveTo>
                        <a:pt x="16429" y="10092"/>
                      </a:moveTo>
                      <a:cubicBezTo>
                        <a:pt x="12905" y="10664"/>
                        <a:pt x="11095" y="11521"/>
                        <a:pt x="10524" y="12759"/>
                      </a:cubicBezTo>
                      <a:cubicBezTo>
                        <a:pt x="10143" y="13616"/>
                        <a:pt x="10048" y="15140"/>
                        <a:pt x="10048" y="16379"/>
                      </a:cubicBezTo>
                      <a:cubicBezTo>
                        <a:pt x="9286" y="42287"/>
                        <a:pt x="9095" y="68576"/>
                        <a:pt x="9667" y="94579"/>
                      </a:cubicBezTo>
                      <a:cubicBezTo>
                        <a:pt x="9667" y="96579"/>
                        <a:pt x="9762" y="99341"/>
                        <a:pt x="10715" y="100675"/>
                      </a:cubicBezTo>
                      <a:cubicBezTo>
                        <a:pt x="11762" y="102104"/>
                        <a:pt x="14334" y="102485"/>
                        <a:pt x="17001" y="102580"/>
                      </a:cubicBezTo>
                      <a:cubicBezTo>
                        <a:pt x="31384" y="103532"/>
                        <a:pt x="45862" y="102866"/>
                        <a:pt x="60054" y="100580"/>
                      </a:cubicBezTo>
                      <a:cubicBezTo>
                        <a:pt x="60911" y="100485"/>
                        <a:pt x="62531" y="100199"/>
                        <a:pt x="63007" y="99722"/>
                      </a:cubicBezTo>
                      <a:cubicBezTo>
                        <a:pt x="63864" y="98865"/>
                        <a:pt x="63864" y="95817"/>
                        <a:pt x="63959" y="94579"/>
                      </a:cubicBezTo>
                      <a:lnTo>
                        <a:pt x="63959" y="93531"/>
                      </a:lnTo>
                      <a:cubicBezTo>
                        <a:pt x="64436" y="73433"/>
                        <a:pt x="65578" y="21046"/>
                        <a:pt x="63293" y="12378"/>
                      </a:cubicBezTo>
                      <a:cubicBezTo>
                        <a:pt x="57673" y="9616"/>
                        <a:pt x="27098" y="8378"/>
                        <a:pt x="16429" y="10092"/>
                      </a:cubicBezTo>
                      <a:lnTo>
                        <a:pt x="16429" y="10092"/>
                      </a:lnTo>
                      <a:close/>
                      <a:moveTo>
                        <a:pt x="63197" y="11902"/>
                      </a:moveTo>
                      <a:lnTo>
                        <a:pt x="63197" y="11902"/>
                      </a:lnTo>
                      <a:lnTo>
                        <a:pt x="63197" y="119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175361E2-1555-1E10-15A3-0367C480FC2D}"/>
                  </a:ext>
                </a:extLst>
              </p:cNvPr>
              <p:cNvSpPr/>
              <p:nvPr/>
            </p:nvSpPr>
            <p:spPr>
              <a:xfrm>
                <a:off x="6056091" y="4059651"/>
                <a:ext cx="90855" cy="10571"/>
              </a:xfrm>
              <a:custGeom>
                <a:avLst/>
                <a:gdLst>
                  <a:gd name="connsiteX0" fmla="*/ 45814 w 90855"/>
                  <a:gd name="connsiteY0" fmla="*/ 10571 h 10571"/>
                  <a:gd name="connsiteX1" fmla="*/ 1046 w 90855"/>
                  <a:gd name="connsiteY1" fmla="*/ 3047 h 10571"/>
                  <a:gd name="connsiteX2" fmla="*/ 94 w 90855"/>
                  <a:gd name="connsiteY2" fmla="*/ 1046 h 10571"/>
                  <a:gd name="connsiteX3" fmla="*/ 2094 w 90855"/>
                  <a:gd name="connsiteY3" fmla="*/ 94 h 10571"/>
                  <a:gd name="connsiteX4" fmla="*/ 88772 w 90855"/>
                  <a:gd name="connsiteY4" fmla="*/ 380 h 10571"/>
                  <a:gd name="connsiteX5" fmla="*/ 90772 w 90855"/>
                  <a:gd name="connsiteY5" fmla="*/ 1332 h 10571"/>
                  <a:gd name="connsiteX6" fmla="*/ 89819 w 90855"/>
                  <a:gd name="connsiteY6" fmla="*/ 3332 h 10571"/>
                  <a:gd name="connsiteX7" fmla="*/ 45814 w 90855"/>
                  <a:gd name="connsiteY7" fmla="*/ 10571 h 10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855" h="10571">
                    <a:moveTo>
                      <a:pt x="45814" y="10571"/>
                    </a:moveTo>
                    <a:cubicBezTo>
                      <a:pt x="30669" y="10571"/>
                      <a:pt x="15429" y="8095"/>
                      <a:pt x="1046" y="3047"/>
                    </a:cubicBezTo>
                    <a:cubicBezTo>
                      <a:pt x="189" y="2761"/>
                      <a:pt x="-192" y="1904"/>
                      <a:pt x="94" y="1046"/>
                    </a:cubicBezTo>
                    <a:cubicBezTo>
                      <a:pt x="380" y="189"/>
                      <a:pt x="1237" y="-192"/>
                      <a:pt x="2094" y="94"/>
                    </a:cubicBezTo>
                    <a:cubicBezTo>
                      <a:pt x="30002" y="9809"/>
                      <a:pt x="60768" y="9905"/>
                      <a:pt x="88772" y="380"/>
                    </a:cubicBezTo>
                    <a:cubicBezTo>
                      <a:pt x="89629" y="94"/>
                      <a:pt x="90486" y="570"/>
                      <a:pt x="90772" y="1332"/>
                    </a:cubicBezTo>
                    <a:cubicBezTo>
                      <a:pt x="91057" y="2189"/>
                      <a:pt x="90581" y="3047"/>
                      <a:pt x="89819" y="3332"/>
                    </a:cubicBezTo>
                    <a:cubicBezTo>
                      <a:pt x="75532" y="8190"/>
                      <a:pt x="60673" y="10571"/>
                      <a:pt x="45814" y="105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62" name="Graphic 6">
                <a:extLst>
                  <a:ext uri="{FF2B5EF4-FFF2-40B4-BE49-F238E27FC236}">
                    <a16:creationId xmlns:a16="http://schemas.microsoft.com/office/drawing/2014/main" id="{CCEEB7B2-1070-6609-057B-B02A0239C237}"/>
                  </a:ext>
                </a:extLst>
              </p:cNvPr>
              <p:cNvGrpSpPr/>
              <p:nvPr/>
            </p:nvGrpSpPr>
            <p:grpSpPr>
              <a:xfrm>
                <a:off x="6385608" y="4160904"/>
                <a:ext cx="74076" cy="112390"/>
                <a:chOff x="6385608" y="4160904"/>
                <a:chExt cx="74076" cy="112390"/>
              </a:xfrm>
            </p:grpSpPr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4387E1D1-A1B3-8638-F8F5-D0E1F47D5B56}"/>
                    </a:ext>
                  </a:extLst>
                </p:cNvPr>
                <p:cNvSpPr/>
                <p:nvPr/>
              </p:nvSpPr>
              <p:spPr>
                <a:xfrm>
                  <a:off x="6390371" y="4165573"/>
                  <a:ext cx="64819" cy="103094"/>
                </a:xfrm>
                <a:custGeom>
                  <a:avLst/>
                  <a:gdLst>
                    <a:gd name="connsiteX0" fmla="*/ 11000 w 64819"/>
                    <a:gd name="connsiteY0" fmla="*/ 852 h 103094"/>
                    <a:gd name="connsiteX1" fmla="*/ 1571 w 64819"/>
                    <a:gd name="connsiteY1" fmla="*/ 6186 h 103094"/>
                    <a:gd name="connsiteX2" fmla="*/ 713 w 64819"/>
                    <a:gd name="connsiteY2" fmla="*/ 11615 h 103094"/>
                    <a:gd name="connsiteX3" fmla="*/ 332 w 64819"/>
                    <a:gd name="connsiteY3" fmla="*/ 90101 h 103094"/>
                    <a:gd name="connsiteX4" fmla="*/ 2237 w 64819"/>
                    <a:gd name="connsiteY4" fmla="*/ 98769 h 103094"/>
                    <a:gd name="connsiteX5" fmla="*/ 12048 w 64819"/>
                    <a:gd name="connsiteY5" fmla="*/ 102674 h 103094"/>
                    <a:gd name="connsiteX6" fmla="*/ 56149 w 64819"/>
                    <a:gd name="connsiteY6" fmla="*/ 100674 h 103094"/>
                    <a:gd name="connsiteX7" fmla="*/ 61769 w 64819"/>
                    <a:gd name="connsiteY7" fmla="*/ 98388 h 103094"/>
                    <a:gd name="connsiteX8" fmla="*/ 64055 w 64819"/>
                    <a:gd name="connsiteY8" fmla="*/ 90101 h 103094"/>
                    <a:gd name="connsiteX9" fmla="*/ 62435 w 64819"/>
                    <a:gd name="connsiteY9" fmla="*/ 4757 h 103094"/>
                    <a:gd name="connsiteX10" fmla="*/ 11000 w 64819"/>
                    <a:gd name="connsiteY10" fmla="*/ 852 h 103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819" h="103094">
                      <a:moveTo>
                        <a:pt x="11000" y="852"/>
                      </a:moveTo>
                      <a:cubicBezTo>
                        <a:pt x="7381" y="1424"/>
                        <a:pt x="3285" y="2567"/>
                        <a:pt x="1571" y="6186"/>
                      </a:cubicBezTo>
                      <a:cubicBezTo>
                        <a:pt x="808" y="7805"/>
                        <a:pt x="713" y="9805"/>
                        <a:pt x="713" y="11615"/>
                      </a:cubicBezTo>
                      <a:cubicBezTo>
                        <a:pt x="-49" y="37714"/>
                        <a:pt x="-239" y="63908"/>
                        <a:pt x="332" y="90101"/>
                      </a:cubicBezTo>
                      <a:cubicBezTo>
                        <a:pt x="428" y="93149"/>
                        <a:pt x="523" y="96388"/>
                        <a:pt x="2237" y="98769"/>
                      </a:cubicBezTo>
                      <a:cubicBezTo>
                        <a:pt x="4428" y="101912"/>
                        <a:pt x="8429" y="102484"/>
                        <a:pt x="12048" y="102674"/>
                      </a:cubicBezTo>
                      <a:cubicBezTo>
                        <a:pt x="26812" y="103627"/>
                        <a:pt x="41575" y="102960"/>
                        <a:pt x="56149" y="100674"/>
                      </a:cubicBezTo>
                      <a:cubicBezTo>
                        <a:pt x="58149" y="100388"/>
                        <a:pt x="60340" y="99912"/>
                        <a:pt x="61769" y="98388"/>
                      </a:cubicBezTo>
                      <a:cubicBezTo>
                        <a:pt x="63769" y="96388"/>
                        <a:pt x="63959" y="93054"/>
                        <a:pt x="64055" y="90101"/>
                      </a:cubicBezTo>
                      <a:cubicBezTo>
                        <a:pt x="64721" y="62002"/>
                        <a:pt x="65959" y="8186"/>
                        <a:pt x="62435" y="4757"/>
                      </a:cubicBezTo>
                      <a:cubicBezTo>
                        <a:pt x="57387" y="-196"/>
                        <a:pt x="21001" y="-863"/>
                        <a:pt x="11000" y="852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504CC28B-014A-858F-0532-25633D3235C7}"/>
                    </a:ext>
                  </a:extLst>
                </p:cNvPr>
                <p:cNvSpPr/>
                <p:nvPr/>
              </p:nvSpPr>
              <p:spPr>
                <a:xfrm>
                  <a:off x="6385608" y="4160904"/>
                  <a:ext cx="74076" cy="112390"/>
                </a:xfrm>
                <a:custGeom>
                  <a:avLst/>
                  <a:gdLst>
                    <a:gd name="connsiteX0" fmla="*/ 29574 w 74076"/>
                    <a:gd name="connsiteY0" fmla="*/ 112391 h 112390"/>
                    <a:gd name="connsiteX1" fmla="*/ 16430 w 74076"/>
                    <a:gd name="connsiteY1" fmla="*/ 112010 h 112390"/>
                    <a:gd name="connsiteX2" fmla="*/ 3095 w 74076"/>
                    <a:gd name="connsiteY2" fmla="*/ 106104 h 112390"/>
                    <a:gd name="connsiteX3" fmla="*/ 332 w 74076"/>
                    <a:gd name="connsiteY3" fmla="*/ 94770 h 112390"/>
                    <a:gd name="connsiteX4" fmla="*/ 713 w 74076"/>
                    <a:gd name="connsiteY4" fmla="*/ 16093 h 112390"/>
                    <a:gd name="connsiteX5" fmla="*/ 2047 w 74076"/>
                    <a:gd name="connsiteY5" fmla="*/ 8854 h 112390"/>
                    <a:gd name="connsiteX6" fmla="*/ 14906 w 74076"/>
                    <a:gd name="connsiteY6" fmla="*/ 853 h 112390"/>
                    <a:gd name="connsiteX7" fmla="*/ 14906 w 74076"/>
                    <a:gd name="connsiteY7" fmla="*/ 853 h 112390"/>
                    <a:gd name="connsiteX8" fmla="*/ 70341 w 74076"/>
                    <a:gd name="connsiteY8" fmla="*/ 5996 h 112390"/>
                    <a:gd name="connsiteX9" fmla="*/ 73389 w 74076"/>
                    <a:gd name="connsiteY9" fmla="*/ 93627 h 112390"/>
                    <a:gd name="connsiteX10" fmla="*/ 73389 w 74076"/>
                    <a:gd name="connsiteY10" fmla="*/ 94770 h 112390"/>
                    <a:gd name="connsiteX11" fmla="*/ 69865 w 74076"/>
                    <a:gd name="connsiteY11" fmla="*/ 106295 h 112390"/>
                    <a:gd name="connsiteX12" fmla="*/ 61578 w 74076"/>
                    <a:gd name="connsiteY12" fmla="*/ 109914 h 112390"/>
                    <a:gd name="connsiteX13" fmla="*/ 29574 w 74076"/>
                    <a:gd name="connsiteY13" fmla="*/ 112391 h 112390"/>
                    <a:gd name="connsiteX14" fmla="*/ 16525 w 74076"/>
                    <a:gd name="connsiteY14" fmla="*/ 10092 h 112390"/>
                    <a:gd name="connsiteX15" fmla="*/ 10619 w 74076"/>
                    <a:gd name="connsiteY15" fmla="*/ 12759 h 112390"/>
                    <a:gd name="connsiteX16" fmla="*/ 10143 w 74076"/>
                    <a:gd name="connsiteY16" fmla="*/ 16379 h 112390"/>
                    <a:gd name="connsiteX17" fmla="*/ 9762 w 74076"/>
                    <a:gd name="connsiteY17" fmla="*/ 94579 h 112390"/>
                    <a:gd name="connsiteX18" fmla="*/ 10810 w 74076"/>
                    <a:gd name="connsiteY18" fmla="*/ 100675 h 112390"/>
                    <a:gd name="connsiteX19" fmla="*/ 17096 w 74076"/>
                    <a:gd name="connsiteY19" fmla="*/ 102580 h 112390"/>
                    <a:gd name="connsiteX20" fmla="*/ 60149 w 74076"/>
                    <a:gd name="connsiteY20" fmla="*/ 100580 h 112390"/>
                    <a:gd name="connsiteX21" fmla="*/ 63197 w 74076"/>
                    <a:gd name="connsiteY21" fmla="*/ 99722 h 112390"/>
                    <a:gd name="connsiteX22" fmla="*/ 64150 w 74076"/>
                    <a:gd name="connsiteY22" fmla="*/ 94579 h 112390"/>
                    <a:gd name="connsiteX23" fmla="*/ 64150 w 74076"/>
                    <a:gd name="connsiteY23" fmla="*/ 93436 h 112390"/>
                    <a:gd name="connsiteX24" fmla="*/ 63483 w 74076"/>
                    <a:gd name="connsiteY24" fmla="*/ 12473 h 112390"/>
                    <a:gd name="connsiteX25" fmla="*/ 16525 w 74076"/>
                    <a:gd name="connsiteY25" fmla="*/ 10092 h 112390"/>
                    <a:gd name="connsiteX26" fmla="*/ 16525 w 74076"/>
                    <a:gd name="connsiteY26" fmla="*/ 10092 h 112390"/>
                    <a:gd name="connsiteX27" fmla="*/ 63197 w 74076"/>
                    <a:gd name="connsiteY27" fmla="*/ 11902 h 112390"/>
                    <a:gd name="connsiteX28" fmla="*/ 63197 w 74076"/>
                    <a:gd name="connsiteY28" fmla="*/ 11902 h 112390"/>
                    <a:gd name="connsiteX29" fmla="*/ 63197 w 74076"/>
                    <a:gd name="connsiteY29" fmla="*/ 11902 h 112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74076" h="112390">
                      <a:moveTo>
                        <a:pt x="29574" y="112391"/>
                      </a:moveTo>
                      <a:cubicBezTo>
                        <a:pt x="25192" y="112391"/>
                        <a:pt x="20811" y="112200"/>
                        <a:pt x="16430" y="112010"/>
                      </a:cubicBezTo>
                      <a:cubicBezTo>
                        <a:pt x="13286" y="111819"/>
                        <a:pt x="6809" y="111343"/>
                        <a:pt x="3095" y="106104"/>
                      </a:cubicBezTo>
                      <a:cubicBezTo>
                        <a:pt x="523" y="102389"/>
                        <a:pt x="428" y="97817"/>
                        <a:pt x="332" y="94770"/>
                      </a:cubicBezTo>
                      <a:cubicBezTo>
                        <a:pt x="-239" y="68671"/>
                        <a:pt x="-49" y="42191"/>
                        <a:pt x="713" y="16093"/>
                      </a:cubicBezTo>
                      <a:cubicBezTo>
                        <a:pt x="808" y="13997"/>
                        <a:pt x="904" y="11426"/>
                        <a:pt x="2047" y="8854"/>
                      </a:cubicBezTo>
                      <a:cubicBezTo>
                        <a:pt x="4904" y="2567"/>
                        <a:pt x="12239" y="1329"/>
                        <a:pt x="14906" y="853"/>
                      </a:cubicBezTo>
                      <a:lnTo>
                        <a:pt x="14906" y="853"/>
                      </a:lnTo>
                      <a:cubicBezTo>
                        <a:pt x="22240" y="-385"/>
                        <a:pt x="62816" y="-1338"/>
                        <a:pt x="70341" y="5996"/>
                      </a:cubicBezTo>
                      <a:cubicBezTo>
                        <a:pt x="73675" y="9235"/>
                        <a:pt x="75008" y="18950"/>
                        <a:pt x="73389" y="93627"/>
                      </a:cubicBezTo>
                      <a:lnTo>
                        <a:pt x="73389" y="94770"/>
                      </a:lnTo>
                      <a:cubicBezTo>
                        <a:pt x="73294" y="97722"/>
                        <a:pt x="73198" y="102771"/>
                        <a:pt x="69865" y="106295"/>
                      </a:cubicBezTo>
                      <a:cubicBezTo>
                        <a:pt x="67198" y="109057"/>
                        <a:pt x="63673" y="109629"/>
                        <a:pt x="61578" y="109914"/>
                      </a:cubicBezTo>
                      <a:cubicBezTo>
                        <a:pt x="51005" y="111629"/>
                        <a:pt x="40242" y="112391"/>
                        <a:pt x="29574" y="112391"/>
                      </a:cubicBezTo>
                      <a:close/>
                      <a:moveTo>
                        <a:pt x="16525" y="10092"/>
                      </a:moveTo>
                      <a:cubicBezTo>
                        <a:pt x="13000" y="10664"/>
                        <a:pt x="11191" y="11521"/>
                        <a:pt x="10619" y="12759"/>
                      </a:cubicBezTo>
                      <a:cubicBezTo>
                        <a:pt x="10238" y="13616"/>
                        <a:pt x="10143" y="15140"/>
                        <a:pt x="10143" y="16379"/>
                      </a:cubicBezTo>
                      <a:cubicBezTo>
                        <a:pt x="9381" y="42382"/>
                        <a:pt x="9190" y="68671"/>
                        <a:pt x="9762" y="94579"/>
                      </a:cubicBezTo>
                      <a:cubicBezTo>
                        <a:pt x="9762" y="96579"/>
                        <a:pt x="9857" y="99341"/>
                        <a:pt x="10810" y="100675"/>
                      </a:cubicBezTo>
                      <a:cubicBezTo>
                        <a:pt x="11857" y="102104"/>
                        <a:pt x="14429" y="102485"/>
                        <a:pt x="17096" y="102580"/>
                      </a:cubicBezTo>
                      <a:cubicBezTo>
                        <a:pt x="31479" y="103532"/>
                        <a:pt x="45957" y="102866"/>
                        <a:pt x="60149" y="100580"/>
                      </a:cubicBezTo>
                      <a:cubicBezTo>
                        <a:pt x="61007" y="100485"/>
                        <a:pt x="62626" y="100199"/>
                        <a:pt x="63197" y="99722"/>
                      </a:cubicBezTo>
                      <a:cubicBezTo>
                        <a:pt x="64055" y="98865"/>
                        <a:pt x="64055" y="95817"/>
                        <a:pt x="64150" y="94579"/>
                      </a:cubicBezTo>
                      <a:lnTo>
                        <a:pt x="64150" y="93436"/>
                      </a:lnTo>
                      <a:cubicBezTo>
                        <a:pt x="64626" y="73433"/>
                        <a:pt x="65769" y="21141"/>
                        <a:pt x="63483" y="12473"/>
                      </a:cubicBezTo>
                      <a:cubicBezTo>
                        <a:pt x="57673" y="9616"/>
                        <a:pt x="27098" y="8378"/>
                        <a:pt x="16525" y="10092"/>
                      </a:cubicBezTo>
                      <a:lnTo>
                        <a:pt x="16525" y="10092"/>
                      </a:lnTo>
                      <a:close/>
                      <a:moveTo>
                        <a:pt x="63197" y="11902"/>
                      </a:moveTo>
                      <a:lnTo>
                        <a:pt x="63197" y="11902"/>
                      </a:lnTo>
                      <a:lnTo>
                        <a:pt x="63197" y="119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77" name="Graphic 6">
              <a:extLst>
                <a:ext uri="{FF2B5EF4-FFF2-40B4-BE49-F238E27FC236}">
                  <a16:creationId xmlns:a16="http://schemas.microsoft.com/office/drawing/2014/main" id="{FB380F14-608A-DEBB-D401-50DE7010629C}"/>
                </a:ext>
              </a:extLst>
            </p:cNvPr>
            <p:cNvGrpSpPr/>
            <p:nvPr/>
          </p:nvGrpSpPr>
          <p:grpSpPr>
            <a:xfrm>
              <a:off x="10856922" y="4755196"/>
              <a:ext cx="408140" cy="621317"/>
              <a:chOff x="4815807" y="2991800"/>
              <a:chExt cx="408140" cy="621317"/>
            </a:xfrm>
          </p:grpSpPr>
          <p:grpSp>
            <p:nvGrpSpPr>
              <p:cNvPr id="178" name="Graphic 6">
                <a:extLst>
                  <a:ext uri="{FF2B5EF4-FFF2-40B4-BE49-F238E27FC236}">
                    <a16:creationId xmlns:a16="http://schemas.microsoft.com/office/drawing/2014/main" id="{2FE0A874-0B4F-F33A-7A06-8C6282F96F89}"/>
                  </a:ext>
                </a:extLst>
              </p:cNvPr>
              <p:cNvGrpSpPr/>
              <p:nvPr/>
            </p:nvGrpSpPr>
            <p:grpSpPr>
              <a:xfrm>
                <a:off x="4833435" y="3110381"/>
                <a:ext cx="372748" cy="502736"/>
                <a:chOff x="4833435" y="3110381"/>
                <a:chExt cx="372748" cy="502736"/>
              </a:xfrm>
            </p:grpSpPr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6E2D4A20-FDD2-11BE-9C8A-3632E9159C32}"/>
                    </a:ext>
                  </a:extLst>
                </p:cNvPr>
                <p:cNvSpPr/>
                <p:nvPr/>
              </p:nvSpPr>
              <p:spPr>
                <a:xfrm>
                  <a:off x="4838010" y="3115062"/>
                  <a:ext cx="363574" cy="493413"/>
                </a:xfrm>
                <a:custGeom>
                  <a:avLst/>
                  <a:gdLst>
                    <a:gd name="connsiteX0" fmla="*/ 40885 w 363574"/>
                    <a:gd name="connsiteY0" fmla="*/ 288314 h 493413"/>
                    <a:gd name="connsiteX1" fmla="*/ 4500 w 363574"/>
                    <a:gd name="connsiteY1" fmla="*/ 153440 h 493413"/>
                    <a:gd name="connsiteX2" fmla="*/ 73080 w 363574"/>
                    <a:gd name="connsiteY2" fmla="*/ 2088 h 493413"/>
                    <a:gd name="connsiteX3" fmla="*/ 190809 w 363574"/>
                    <a:gd name="connsiteY3" fmla="*/ 24948 h 493413"/>
                    <a:gd name="connsiteX4" fmla="*/ 301203 w 363574"/>
                    <a:gd name="connsiteY4" fmla="*/ 6089 h 493413"/>
                    <a:gd name="connsiteX5" fmla="*/ 362354 w 363574"/>
                    <a:gd name="connsiteY5" fmla="*/ 77145 h 493413"/>
                    <a:gd name="connsiteX6" fmla="*/ 351400 w 363574"/>
                    <a:gd name="connsiteY6" fmla="*/ 168776 h 493413"/>
                    <a:gd name="connsiteX7" fmla="*/ 327016 w 363574"/>
                    <a:gd name="connsiteY7" fmla="*/ 259073 h 493413"/>
                    <a:gd name="connsiteX8" fmla="*/ 327302 w 363574"/>
                    <a:gd name="connsiteY8" fmla="*/ 359371 h 493413"/>
                    <a:gd name="connsiteX9" fmla="*/ 278725 w 363574"/>
                    <a:gd name="connsiteY9" fmla="*/ 488339 h 493413"/>
                    <a:gd name="connsiteX10" fmla="*/ 243958 w 363574"/>
                    <a:gd name="connsiteY10" fmla="*/ 434238 h 493413"/>
                    <a:gd name="connsiteX11" fmla="*/ 213955 w 363574"/>
                    <a:gd name="connsiteY11" fmla="*/ 322414 h 493413"/>
                    <a:gd name="connsiteX12" fmla="*/ 177569 w 363574"/>
                    <a:gd name="connsiteY12" fmla="*/ 312984 h 493413"/>
                    <a:gd name="connsiteX13" fmla="*/ 125086 w 363574"/>
                    <a:gd name="connsiteY13" fmla="*/ 448811 h 493413"/>
                    <a:gd name="connsiteX14" fmla="*/ 99655 w 363574"/>
                    <a:gd name="connsiteY14" fmla="*/ 493388 h 493413"/>
                    <a:gd name="connsiteX15" fmla="*/ 40885 w 363574"/>
                    <a:gd name="connsiteY15" fmla="*/ 288314 h 493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63574" h="493413">
                      <a:moveTo>
                        <a:pt x="40885" y="288314"/>
                      </a:moveTo>
                      <a:cubicBezTo>
                        <a:pt x="42790" y="231926"/>
                        <a:pt x="16025" y="208400"/>
                        <a:pt x="4500" y="153440"/>
                      </a:cubicBezTo>
                      <a:cubicBezTo>
                        <a:pt x="-16455" y="54000"/>
                        <a:pt x="40790" y="9613"/>
                        <a:pt x="73080" y="2088"/>
                      </a:cubicBezTo>
                      <a:cubicBezTo>
                        <a:pt x="119181" y="-8675"/>
                        <a:pt x="145660" y="25710"/>
                        <a:pt x="190809" y="24948"/>
                      </a:cubicBezTo>
                      <a:cubicBezTo>
                        <a:pt x="227480" y="24281"/>
                        <a:pt x="266437" y="-6675"/>
                        <a:pt x="301203" y="6089"/>
                      </a:cubicBezTo>
                      <a:cubicBezTo>
                        <a:pt x="328064" y="15995"/>
                        <a:pt x="358258" y="46380"/>
                        <a:pt x="362354" y="77145"/>
                      </a:cubicBezTo>
                      <a:cubicBezTo>
                        <a:pt x="366450" y="107911"/>
                        <a:pt x="359592" y="139058"/>
                        <a:pt x="351400" y="168776"/>
                      </a:cubicBezTo>
                      <a:cubicBezTo>
                        <a:pt x="343209" y="198494"/>
                        <a:pt x="329112" y="228117"/>
                        <a:pt x="327016" y="259073"/>
                      </a:cubicBezTo>
                      <a:cubicBezTo>
                        <a:pt x="324826" y="292505"/>
                        <a:pt x="331207" y="326129"/>
                        <a:pt x="327302" y="359371"/>
                      </a:cubicBezTo>
                      <a:cubicBezTo>
                        <a:pt x="317491" y="443953"/>
                        <a:pt x="300727" y="491292"/>
                        <a:pt x="278725" y="488339"/>
                      </a:cubicBezTo>
                      <a:cubicBezTo>
                        <a:pt x="252531" y="488339"/>
                        <a:pt x="246911" y="458145"/>
                        <a:pt x="243958" y="434238"/>
                      </a:cubicBezTo>
                      <a:cubicBezTo>
                        <a:pt x="237005" y="378135"/>
                        <a:pt x="228718" y="336511"/>
                        <a:pt x="213955" y="322414"/>
                      </a:cubicBezTo>
                      <a:cubicBezTo>
                        <a:pt x="204049" y="312984"/>
                        <a:pt x="189761" y="307936"/>
                        <a:pt x="177569" y="312984"/>
                      </a:cubicBezTo>
                      <a:cubicBezTo>
                        <a:pt x="130039" y="332606"/>
                        <a:pt x="129087" y="426236"/>
                        <a:pt x="125086" y="448811"/>
                      </a:cubicBezTo>
                      <a:cubicBezTo>
                        <a:pt x="121943" y="466622"/>
                        <a:pt x="116133" y="492530"/>
                        <a:pt x="99655" y="493388"/>
                      </a:cubicBezTo>
                      <a:cubicBezTo>
                        <a:pt x="51363" y="495674"/>
                        <a:pt x="38885" y="346989"/>
                        <a:pt x="40885" y="2883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7D35FCA4-7146-6030-D354-826EC2315377}"/>
                    </a:ext>
                  </a:extLst>
                </p:cNvPr>
                <p:cNvSpPr/>
                <p:nvPr/>
              </p:nvSpPr>
              <p:spPr>
                <a:xfrm>
                  <a:off x="4833435" y="3110381"/>
                  <a:ext cx="372748" cy="502736"/>
                </a:xfrm>
                <a:custGeom>
                  <a:avLst/>
                  <a:gdLst>
                    <a:gd name="connsiteX0" fmla="*/ 103086 w 372748"/>
                    <a:gd name="connsiteY0" fmla="*/ 502736 h 502736"/>
                    <a:gd name="connsiteX1" fmla="*/ 81655 w 372748"/>
                    <a:gd name="connsiteY1" fmla="*/ 493116 h 502736"/>
                    <a:gd name="connsiteX2" fmla="*/ 40793 w 372748"/>
                    <a:gd name="connsiteY2" fmla="*/ 292901 h 502736"/>
                    <a:gd name="connsiteX3" fmla="*/ 45460 w 372748"/>
                    <a:gd name="connsiteY3" fmla="*/ 293091 h 502736"/>
                    <a:gd name="connsiteX4" fmla="*/ 40793 w 372748"/>
                    <a:gd name="connsiteY4" fmla="*/ 292901 h 502736"/>
                    <a:gd name="connsiteX5" fmla="*/ 23172 w 372748"/>
                    <a:gd name="connsiteY5" fmla="*/ 214986 h 502736"/>
                    <a:gd name="connsiteX6" fmla="*/ 4503 w 372748"/>
                    <a:gd name="connsiteY6" fmla="*/ 159074 h 502736"/>
                    <a:gd name="connsiteX7" fmla="*/ 76607 w 372748"/>
                    <a:gd name="connsiteY7" fmla="*/ 2198 h 502736"/>
                    <a:gd name="connsiteX8" fmla="*/ 144425 w 372748"/>
                    <a:gd name="connsiteY8" fmla="*/ 12485 h 502736"/>
                    <a:gd name="connsiteX9" fmla="*/ 195288 w 372748"/>
                    <a:gd name="connsiteY9" fmla="*/ 24962 h 502736"/>
                    <a:gd name="connsiteX10" fmla="*/ 239770 w 372748"/>
                    <a:gd name="connsiteY10" fmla="*/ 14199 h 502736"/>
                    <a:gd name="connsiteX11" fmla="*/ 307398 w 372748"/>
                    <a:gd name="connsiteY11" fmla="*/ 6389 h 502736"/>
                    <a:gd name="connsiteX12" fmla="*/ 371501 w 372748"/>
                    <a:gd name="connsiteY12" fmla="*/ 81160 h 502736"/>
                    <a:gd name="connsiteX13" fmla="*/ 360452 w 372748"/>
                    <a:gd name="connsiteY13" fmla="*/ 174600 h 502736"/>
                    <a:gd name="connsiteX14" fmla="*/ 351213 w 372748"/>
                    <a:gd name="connsiteY14" fmla="*/ 203461 h 502736"/>
                    <a:gd name="connsiteX15" fmla="*/ 336258 w 372748"/>
                    <a:gd name="connsiteY15" fmla="*/ 264040 h 502736"/>
                    <a:gd name="connsiteX16" fmla="*/ 336830 w 372748"/>
                    <a:gd name="connsiteY16" fmla="*/ 309379 h 502736"/>
                    <a:gd name="connsiteX17" fmla="*/ 336544 w 372748"/>
                    <a:gd name="connsiteY17" fmla="*/ 364624 h 502736"/>
                    <a:gd name="connsiteX18" fmla="*/ 298063 w 372748"/>
                    <a:gd name="connsiteY18" fmla="*/ 493116 h 502736"/>
                    <a:gd name="connsiteX19" fmla="*/ 283014 w 372748"/>
                    <a:gd name="connsiteY19" fmla="*/ 497688 h 502736"/>
                    <a:gd name="connsiteX20" fmla="*/ 243866 w 372748"/>
                    <a:gd name="connsiteY20" fmla="*/ 439490 h 502736"/>
                    <a:gd name="connsiteX21" fmla="*/ 215291 w 372748"/>
                    <a:gd name="connsiteY21" fmla="*/ 330429 h 502736"/>
                    <a:gd name="connsiteX22" fmla="*/ 183858 w 372748"/>
                    <a:gd name="connsiteY22" fmla="*/ 321952 h 502736"/>
                    <a:gd name="connsiteX23" fmla="*/ 136138 w 372748"/>
                    <a:gd name="connsiteY23" fmla="*/ 438062 h 502736"/>
                    <a:gd name="connsiteX24" fmla="*/ 134138 w 372748"/>
                    <a:gd name="connsiteY24" fmla="*/ 454254 h 502736"/>
                    <a:gd name="connsiteX25" fmla="*/ 104324 w 372748"/>
                    <a:gd name="connsiteY25" fmla="*/ 502641 h 502736"/>
                    <a:gd name="connsiteX26" fmla="*/ 103086 w 372748"/>
                    <a:gd name="connsiteY26" fmla="*/ 502736 h 502736"/>
                    <a:gd name="connsiteX27" fmla="*/ 95371 w 372748"/>
                    <a:gd name="connsiteY27" fmla="*/ 9341 h 502736"/>
                    <a:gd name="connsiteX28" fmla="*/ 78702 w 372748"/>
                    <a:gd name="connsiteY28" fmla="*/ 11342 h 502736"/>
                    <a:gd name="connsiteX29" fmla="*/ 13647 w 372748"/>
                    <a:gd name="connsiteY29" fmla="*/ 157169 h 502736"/>
                    <a:gd name="connsiteX30" fmla="*/ 31744 w 372748"/>
                    <a:gd name="connsiteY30" fmla="*/ 211367 h 502736"/>
                    <a:gd name="connsiteX31" fmla="*/ 50127 w 372748"/>
                    <a:gd name="connsiteY31" fmla="*/ 293186 h 502736"/>
                    <a:gd name="connsiteX32" fmla="*/ 50127 w 372748"/>
                    <a:gd name="connsiteY32" fmla="*/ 293186 h 502736"/>
                    <a:gd name="connsiteX33" fmla="*/ 88132 w 372748"/>
                    <a:gd name="connsiteY33" fmla="*/ 486449 h 502736"/>
                    <a:gd name="connsiteX34" fmla="*/ 103943 w 372748"/>
                    <a:gd name="connsiteY34" fmla="*/ 493402 h 502736"/>
                    <a:gd name="connsiteX35" fmla="*/ 124994 w 372748"/>
                    <a:gd name="connsiteY35" fmla="*/ 452730 h 502736"/>
                    <a:gd name="connsiteX36" fmla="*/ 126804 w 372748"/>
                    <a:gd name="connsiteY36" fmla="*/ 437204 h 502736"/>
                    <a:gd name="connsiteX37" fmla="*/ 180239 w 372748"/>
                    <a:gd name="connsiteY37" fmla="*/ 313379 h 502736"/>
                    <a:gd name="connsiteX38" fmla="*/ 221673 w 372748"/>
                    <a:gd name="connsiteY38" fmla="*/ 323762 h 502736"/>
                    <a:gd name="connsiteX39" fmla="*/ 253105 w 372748"/>
                    <a:gd name="connsiteY39" fmla="*/ 438443 h 502736"/>
                    <a:gd name="connsiteX40" fmla="*/ 283204 w 372748"/>
                    <a:gd name="connsiteY40" fmla="*/ 488449 h 502736"/>
                    <a:gd name="connsiteX41" fmla="*/ 283775 w 372748"/>
                    <a:gd name="connsiteY41" fmla="*/ 488449 h 502736"/>
                    <a:gd name="connsiteX42" fmla="*/ 292157 w 372748"/>
                    <a:gd name="connsiteY42" fmla="*/ 485782 h 502736"/>
                    <a:gd name="connsiteX43" fmla="*/ 327114 w 372748"/>
                    <a:gd name="connsiteY43" fmla="*/ 363576 h 502736"/>
                    <a:gd name="connsiteX44" fmla="*/ 327305 w 372748"/>
                    <a:gd name="connsiteY44" fmla="*/ 309855 h 502736"/>
                    <a:gd name="connsiteX45" fmla="*/ 326733 w 372748"/>
                    <a:gd name="connsiteY45" fmla="*/ 263469 h 502736"/>
                    <a:gd name="connsiteX46" fmla="*/ 342164 w 372748"/>
                    <a:gd name="connsiteY46" fmla="*/ 200508 h 502736"/>
                    <a:gd name="connsiteX47" fmla="*/ 351213 w 372748"/>
                    <a:gd name="connsiteY47" fmla="*/ 172219 h 502736"/>
                    <a:gd name="connsiteX48" fmla="*/ 362071 w 372748"/>
                    <a:gd name="connsiteY48" fmla="*/ 82494 h 502736"/>
                    <a:gd name="connsiteX49" fmla="*/ 303968 w 372748"/>
                    <a:gd name="connsiteY49" fmla="*/ 15247 h 502736"/>
                    <a:gd name="connsiteX50" fmla="*/ 242628 w 372748"/>
                    <a:gd name="connsiteY50" fmla="*/ 23057 h 502736"/>
                    <a:gd name="connsiteX51" fmla="*/ 195288 w 372748"/>
                    <a:gd name="connsiteY51" fmla="*/ 34392 h 502736"/>
                    <a:gd name="connsiteX52" fmla="*/ 140805 w 372748"/>
                    <a:gd name="connsiteY52" fmla="*/ 21248 h 502736"/>
                    <a:gd name="connsiteX53" fmla="*/ 95371 w 372748"/>
                    <a:gd name="connsiteY53" fmla="*/ 9341 h 502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372748" h="502736">
                      <a:moveTo>
                        <a:pt x="103086" y="502736"/>
                      </a:moveTo>
                      <a:cubicBezTo>
                        <a:pt x="95371" y="502736"/>
                        <a:pt x="88132" y="499498"/>
                        <a:pt x="81655" y="493116"/>
                      </a:cubicBezTo>
                      <a:cubicBezTo>
                        <a:pt x="47174" y="459112"/>
                        <a:pt x="39173" y="341383"/>
                        <a:pt x="40793" y="292901"/>
                      </a:cubicBezTo>
                      <a:lnTo>
                        <a:pt x="45460" y="293091"/>
                      </a:lnTo>
                      <a:lnTo>
                        <a:pt x="40793" y="292901"/>
                      </a:lnTo>
                      <a:cubicBezTo>
                        <a:pt x="41936" y="260135"/>
                        <a:pt x="33173" y="239180"/>
                        <a:pt x="23172" y="214986"/>
                      </a:cubicBezTo>
                      <a:cubicBezTo>
                        <a:pt x="16314" y="198508"/>
                        <a:pt x="9265" y="181553"/>
                        <a:pt x="4503" y="159074"/>
                      </a:cubicBezTo>
                      <a:cubicBezTo>
                        <a:pt x="-15976" y="61824"/>
                        <a:pt x="37840" y="11246"/>
                        <a:pt x="76607" y="2198"/>
                      </a:cubicBezTo>
                      <a:cubicBezTo>
                        <a:pt x="103563" y="-4089"/>
                        <a:pt x="124327" y="4293"/>
                        <a:pt x="144425" y="12485"/>
                      </a:cubicBezTo>
                      <a:cubicBezTo>
                        <a:pt x="159950" y="18771"/>
                        <a:pt x="176048" y="25344"/>
                        <a:pt x="195288" y="24962"/>
                      </a:cubicBezTo>
                      <a:cubicBezTo>
                        <a:pt x="209576" y="24677"/>
                        <a:pt x="224911" y="19343"/>
                        <a:pt x="239770" y="14199"/>
                      </a:cubicBezTo>
                      <a:cubicBezTo>
                        <a:pt x="262154" y="6389"/>
                        <a:pt x="285395" y="-1708"/>
                        <a:pt x="307398" y="6389"/>
                      </a:cubicBezTo>
                      <a:cubicBezTo>
                        <a:pt x="334830" y="16485"/>
                        <a:pt x="367119" y="48013"/>
                        <a:pt x="371501" y="81160"/>
                      </a:cubicBezTo>
                      <a:cubicBezTo>
                        <a:pt x="375692" y="112878"/>
                        <a:pt x="368643" y="144882"/>
                        <a:pt x="360452" y="174600"/>
                      </a:cubicBezTo>
                      <a:cubicBezTo>
                        <a:pt x="357785" y="184220"/>
                        <a:pt x="354451" y="194031"/>
                        <a:pt x="351213" y="203461"/>
                      </a:cubicBezTo>
                      <a:cubicBezTo>
                        <a:pt x="344545" y="223178"/>
                        <a:pt x="337592" y="243561"/>
                        <a:pt x="336258" y="264040"/>
                      </a:cubicBezTo>
                      <a:cubicBezTo>
                        <a:pt x="335306" y="278994"/>
                        <a:pt x="336068" y="294425"/>
                        <a:pt x="336830" y="309379"/>
                      </a:cubicBezTo>
                      <a:cubicBezTo>
                        <a:pt x="337782" y="327476"/>
                        <a:pt x="338735" y="346145"/>
                        <a:pt x="336544" y="364624"/>
                      </a:cubicBezTo>
                      <a:cubicBezTo>
                        <a:pt x="328162" y="436538"/>
                        <a:pt x="315208" y="479781"/>
                        <a:pt x="298063" y="493116"/>
                      </a:cubicBezTo>
                      <a:cubicBezTo>
                        <a:pt x="293396" y="496736"/>
                        <a:pt x="288348" y="498355"/>
                        <a:pt x="283014" y="497688"/>
                      </a:cubicBezTo>
                      <a:cubicBezTo>
                        <a:pt x="251105" y="497403"/>
                        <a:pt x="246247" y="458350"/>
                        <a:pt x="243866" y="439490"/>
                      </a:cubicBezTo>
                      <a:cubicBezTo>
                        <a:pt x="238151" y="393675"/>
                        <a:pt x="230340" y="344907"/>
                        <a:pt x="215291" y="330429"/>
                      </a:cubicBezTo>
                      <a:cubicBezTo>
                        <a:pt x="205766" y="321380"/>
                        <a:pt x="193479" y="318047"/>
                        <a:pt x="183858" y="321952"/>
                      </a:cubicBezTo>
                      <a:cubicBezTo>
                        <a:pt x="146615" y="337382"/>
                        <a:pt x="139567" y="405391"/>
                        <a:pt x="136138" y="438062"/>
                      </a:cubicBezTo>
                      <a:cubicBezTo>
                        <a:pt x="135471" y="445015"/>
                        <a:pt x="134900" y="450444"/>
                        <a:pt x="134138" y="454254"/>
                      </a:cubicBezTo>
                      <a:cubicBezTo>
                        <a:pt x="131375" y="469590"/>
                        <a:pt x="125756" y="501594"/>
                        <a:pt x="104324" y="502641"/>
                      </a:cubicBezTo>
                      <a:cubicBezTo>
                        <a:pt x="103943" y="502736"/>
                        <a:pt x="103467" y="502736"/>
                        <a:pt x="103086" y="502736"/>
                      </a:cubicBezTo>
                      <a:close/>
                      <a:moveTo>
                        <a:pt x="95371" y="9341"/>
                      </a:moveTo>
                      <a:cubicBezTo>
                        <a:pt x="90037" y="9341"/>
                        <a:pt x="84608" y="9913"/>
                        <a:pt x="78702" y="11342"/>
                      </a:cubicBezTo>
                      <a:cubicBezTo>
                        <a:pt x="43460" y="19628"/>
                        <a:pt x="-5403" y="66491"/>
                        <a:pt x="13647" y="157169"/>
                      </a:cubicBezTo>
                      <a:cubicBezTo>
                        <a:pt x="18218" y="178791"/>
                        <a:pt x="25076" y="195365"/>
                        <a:pt x="31744" y="211367"/>
                      </a:cubicBezTo>
                      <a:cubicBezTo>
                        <a:pt x="41840" y="235560"/>
                        <a:pt x="51270" y="258325"/>
                        <a:pt x="50127" y="293186"/>
                      </a:cubicBezTo>
                      <a:lnTo>
                        <a:pt x="50127" y="293186"/>
                      </a:lnTo>
                      <a:cubicBezTo>
                        <a:pt x="48413" y="344050"/>
                        <a:pt x="58033" y="456731"/>
                        <a:pt x="88132" y="486449"/>
                      </a:cubicBezTo>
                      <a:cubicBezTo>
                        <a:pt x="93180" y="491402"/>
                        <a:pt x="98324" y="493688"/>
                        <a:pt x="103943" y="493402"/>
                      </a:cubicBezTo>
                      <a:cubicBezTo>
                        <a:pt x="117850" y="492735"/>
                        <a:pt x="123089" y="463684"/>
                        <a:pt x="124994" y="452730"/>
                      </a:cubicBezTo>
                      <a:cubicBezTo>
                        <a:pt x="125565" y="449301"/>
                        <a:pt x="126137" y="443682"/>
                        <a:pt x="126804" y="437204"/>
                      </a:cubicBezTo>
                      <a:cubicBezTo>
                        <a:pt x="130614" y="400057"/>
                        <a:pt x="137757" y="330905"/>
                        <a:pt x="180239" y="313379"/>
                      </a:cubicBezTo>
                      <a:cubicBezTo>
                        <a:pt x="193193" y="308045"/>
                        <a:pt x="209481" y="312046"/>
                        <a:pt x="221673" y="323762"/>
                      </a:cubicBezTo>
                      <a:cubicBezTo>
                        <a:pt x="235579" y="337001"/>
                        <a:pt x="244628" y="370244"/>
                        <a:pt x="253105" y="438443"/>
                      </a:cubicBezTo>
                      <a:cubicBezTo>
                        <a:pt x="256343" y="464446"/>
                        <a:pt x="262154" y="488449"/>
                        <a:pt x="283204" y="488449"/>
                      </a:cubicBezTo>
                      <a:cubicBezTo>
                        <a:pt x="283395" y="488449"/>
                        <a:pt x="283585" y="488449"/>
                        <a:pt x="283775" y="488449"/>
                      </a:cubicBezTo>
                      <a:cubicBezTo>
                        <a:pt x="286633" y="488830"/>
                        <a:pt x="289300" y="487973"/>
                        <a:pt x="292157" y="485782"/>
                      </a:cubicBezTo>
                      <a:cubicBezTo>
                        <a:pt x="300730" y="479115"/>
                        <a:pt x="316541" y="454445"/>
                        <a:pt x="327114" y="363576"/>
                      </a:cubicBezTo>
                      <a:cubicBezTo>
                        <a:pt x="329210" y="345860"/>
                        <a:pt x="328257" y="327572"/>
                        <a:pt x="327305" y="309855"/>
                      </a:cubicBezTo>
                      <a:cubicBezTo>
                        <a:pt x="326543" y="294711"/>
                        <a:pt x="325686" y="278994"/>
                        <a:pt x="326733" y="263469"/>
                      </a:cubicBezTo>
                      <a:cubicBezTo>
                        <a:pt x="328162" y="241751"/>
                        <a:pt x="335306" y="220796"/>
                        <a:pt x="342164" y="200508"/>
                      </a:cubicBezTo>
                      <a:cubicBezTo>
                        <a:pt x="345307" y="191174"/>
                        <a:pt x="348641" y="181553"/>
                        <a:pt x="351213" y="172219"/>
                      </a:cubicBezTo>
                      <a:cubicBezTo>
                        <a:pt x="359214" y="143358"/>
                        <a:pt x="366072" y="112592"/>
                        <a:pt x="362071" y="82494"/>
                      </a:cubicBezTo>
                      <a:cubicBezTo>
                        <a:pt x="358261" y="53633"/>
                        <a:pt x="328924" y="24486"/>
                        <a:pt x="303968" y="15247"/>
                      </a:cubicBezTo>
                      <a:cubicBezTo>
                        <a:pt x="285109" y="8294"/>
                        <a:pt x="264440" y="15437"/>
                        <a:pt x="242628" y="23057"/>
                      </a:cubicBezTo>
                      <a:cubicBezTo>
                        <a:pt x="227102" y="28487"/>
                        <a:pt x="211100" y="34106"/>
                        <a:pt x="195288" y="34392"/>
                      </a:cubicBezTo>
                      <a:cubicBezTo>
                        <a:pt x="174238" y="34773"/>
                        <a:pt x="157188" y="27915"/>
                        <a:pt x="140805" y="21248"/>
                      </a:cubicBezTo>
                      <a:cubicBezTo>
                        <a:pt x="126041" y="15152"/>
                        <a:pt x="111849" y="9341"/>
                        <a:pt x="95371" y="93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7A289BAB-51F2-C518-C0E1-2024ADD4BC8B}"/>
                  </a:ext>
                </a:extLst>
              </p:cNvPr>
              <p:cNvSpPr/>
              <p:nvPr/>
            </p:nvSpPr>
            <p:spPr>
              <a:xfrm>
                <a:off x="4977045" y="3152061"/>
                <a:ext cx="114589" cy="19381"/>
              </a:xfrm>
              <a:custGeom>
                <a:avLst/>
                <a:gdLst>
                  <a:gd name="connsiteX0" fmla="*/ 64251 w 114589"/>
                  <a:gd name="connsiteY0" fmla="*/ 19382 h 19381"/>
                  <a:gd name="connsiteX1" fmla="*/ 40058 w 114589"/>
                  <a:gd name="connsiteY1" fmla="*/ 17572 h 19381"/>
                  <a:gd name="connsiteX2" fmla="*/ 624 w 114589"/>
                  <a:gd name="connsiteY2" fmla="*/ 5475 h 19381"/>
                  <a:gd name="connsiteX3" fmla="*/ 338 w 114589"/>
                  <a:gd name="connsiteY3" fmla="*/ 3285 h 19381"/>
                  <a:gd name="connsiteX4" fmla="*/ 2529 w 114589"/>
                  <a:gd name="connsiteY4" fmla="*/ 2999 h 19381"/>
                  <a:gd name="connsiteX5" fmla="*/ 40439 w 114589"/>
                  <a:gd name="connsiteY5" fmla="*/ 14429 h 19381"/>
                  <a:gd name="connsiteX6" fmla="*/ 86254 w 114589"/>
                  <a:gd name="connsiteY6" fmla="*/ 13286 h 19381"/>
                  <a:gd name="connsiteX7" fmla="*/ 112162 w 114589"/>
                  <a:gd name="connsiteY7" fmla="*/ 237 h 19381"/>
                  <a:gd name="connsiteX8" fmla="*/ 114353 w 114589"/>
                  <a:gd name="connsiteY8" fmla="*/ 713 h 19381"/>
                  <a:gd name="connsiteX9" fmla="*/ 113877 w 114589"/>
                  <a:gd name="connsiteY9" fmla="*/ 2904 h 19381"/>
                  <a:gd name="connsiteX10" fmla="*/ 87302 w 114589"/>
                  <a:gd name="connsiteY10" fmla="*/ 16239 h 19381"/>
                  <a:gd name="connsiteX11" fmla="*/ 64251 w 114589"/>
                  <a:gd name="connsiteY11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589" h="19381">
                    <a:moveTo>
                      <a:pt x="64251" y="19382"/>
                    </a:moveTo>
                    <a:cubicBezTo>
                      <a:pt x="55679" y="19382"/>
                      <a:pt x="47392" y="18429"/>
                      <a:pt x="40058" y="17572"/>
                    </a:cubicBezTo>
                    <a:cubicBezTo>
                      <a:pt x="25008" y="15858"/>
                      <a:pt x="11673" y="13667"/>
                      <a:pt x="624" y="5475"/>
                    </a:cubicBezTo>
                    <a:cubicBezTo>
                      <a:pt x="-43" y="4999"/>
                      <a:pt x="-233" y="3951"/>
                      <a:pt x="338" y="3285"/>
                    </a:cubicBezTo>
                    <a:cubicBezTo>
                      <a:pt x="815" y="2618"/>
                      <a:pt x="1862" y="2427"/>
                      <a:pt x="2529" y="2999"/>
                    </a:cubicBezTo>
                    <a:cubicBezTo>
                      <a:pt x="12911" y="10714"/>
                      <a:pt x="25770" y="12714"/>
                      <a:pt x="40439" y="14429"/>
                    </a:cubicBezTo>
                    <a:cubicBezTo>
                      <a:pt x="54060" y="16048"/>
                      <a:pt x="71109" y="17953"/>
                      <a:pt x="86254" y="13286"/>
                    </a:cubicBezTo>
                    <a:cubicBezTo>
                      <a:pt x="95398" y="10428"/>
                      <a:pt x="103875" y="5285"/>
                      <a:pt x="112162" y="237"/>
                    </a:cubicBezTo>
                    <a:cubicBezTo>
                      <a:pt x="112924" y="-240"/>
                      <a:pt x="113877" y="46"/>
                      <a:pt x="114353" y="713"/>
                    </a:cubicBezTo>
                    <a:cubicBezTo>
                      <a:pt x="114829" y="1475"/>
                      <a:pt x="114543" y="2427"/>
                      <a:pt x="113877" y="2904"/>
                    </a:cubicBezTo>
                    <a:cubicBezTo>
                      <a:pt x="105494" y="8047"/>
                      <a:pt x="96827" y="13286"/>
                      <a:pt x="87302" y="16239"/>
                    </a:cubicBezTo>
                    <a:cubicBezTo>
                      <a:pt x="79682" y="18620"/>
                      <a:pt x="71871" y="19382"/>
                      <a:pt x="64251" y="193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80" name="Graphic 6">
                <a:extLst>
                  <a:ext uri="{FF2B5EF4-FFF2-40B4-BE49-F238E27FC236}">
                    <a16:creationId xmlns:a16="http://schemas.microsoft.com/office/drawing/2014/main" id="{7A3DE46E-F4D8-DD20-4617-8B0A05E571B9}"/>
                  </a:ext>
                </a:extLst>
              </p:cNvPr>
              <p:cNvGrpSpPr/>
              <p:nvPr/>
            </p:nvGrpSpPr>
            <p:grpSpPr>
              <a:xfrm>
                <a:off x="4815807" y="2991800"/>
                <a:ext cx="408140" cy="171451"/>
                <a:chOff x="4815807" y="2991800"/>
                <a:chExt cx="408140" cy="171451"/>
              </a:xfrm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083D7704-4C26-7E20-F9F9-739798BFC810}"/>
                    </a:ext>
                  </a:extLst>
                </p:cNvPr>
                <p:cNvSpPr/>
                <p:nvPr/>
              </p:nvSpPr>
              <p:spPr>
                <a:xfrm>
                  <a:off x="4820411" y="2996469"/>
                  <a:ext cx="398733" cy="162096"/>
                </a:xfrm>
                <a:custGeom>
                  <a:avLst/>
                  <a:gdLst>
                    <a:gd name="connsiteX0" fmla="*/ 24765 w 398733"/>
                    <a:gd name="connsiteY0" fmla="*/ 76962 h 162096"/>
                    <a:gd name="connsiteX1" fmla="*/ 136303 w 398733"/>
                    <a:gd name="connsiteY1" fmla="*/ 12097 h 162096"/>
                    <a:gd name="connsiteX2" fmla="*/ 298418 w 398733"/>
                    <a:gd name="connsiteY2" fmla="*/ 51054 h 162096"/>
                    <a:gd name="connsiteX3" fmla="*/ 395573 w 398733"/>
                    <a:gd name="connsiteY3" fmla="*/ 0 h 162096"/>
                    <a:gd name="connsiteX4" fmla="*/ 352806 w 398733"/>
                    <a:gd name="connsiteY4" fmla="*/ 138017 h 162096"/>
                    <a:gd name="connsiteX5" fmla="*/ 325565 w 398733"/>
                    <a:gd name="connsiteY5" fmla="*/ 156496 h 162096"/>
                    <a:gd name="connsiteX6" fmla="*/ 254413 w 398733"/>
                    <a:gd name="connsiteY6" fmla="*/ 157067 h 162096"/>
                    <a:gd name="connsiteX7" fmla="*/ 91726 w 398733"/>
                    <a:gd name="connsiteY7" fmla="*/ 124968 h 162096"/>
                    <a:gd name="connsiteX8" fmla="*/ 53626 w 398733"/>
                    <a:gd name="connsiteY8" fmla="*/ 127825 h 162096"/>
                    <a:gd name="connsiteX9" fmla="*/ 0 w 398733"/>
                    <a:gd name="connsiteY9" fmla="*/ 160211 h 162096"/>
                    <a:gd name="connsiteX10" fmla="*/ 24765 w 398733"/>
                    <a:gd name="connsiteY10" fmla="*/ 76962 h 16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8733" h="162096">
                      <a:moveTo>
                        <a:pt x="24765" y="76962"/>
                      </a:moveTo>
                      <a:cubicBezTo>
                        <a:pt x="46768" y="37243"/>
                        <a:pt x="91345" y="11335"/>
                        <a:pt x="136303" y="12097"/>
                      </a:cubicBezTo>
                      <a:cubicBezTo>
                        <a:pt x="192215" y="13145"/>
                        <a:pt x="242507" y="51530"/>
                        <a:pt x="298418" y="51054"/>
                      </a:cubicBezTo>
                      <a:cubicBezTo>
                        <a:pt x="336233" y="50768"/>
                        <a:pt x="373571" y="31147"/>
                        <a:pt x="395573" y="0"/>
                      </a:cubicBezTo>
                      <a:cubicBezTo>
                        <a:pt x="406241" y="49149"/>
                        <a:pt x="389382" y="103632"/>
                        <a:pt x="352806" y="138017"/>
                      </a:cubicBezTo>
                      <a:cubicBezTo>
                        <a:pt x="344710" y="145542"/>
                        <a:pt x="335756" y="152305"/>
                        <a:pt x="325565" y="156496"/>
                      </a:cubicBezTo>
                      <a:cubicBezTo>
                        <a:pt x="303181" y="165640"/>
                        <a:pt x="277940" y="161925"/>
                        <a:pt x="254413" y="157067"/>
                      </a:cubicBezTo>
                      <a:cubicBezTo>
                        <a:pt x="200216" y="145923"/>
                        <a:pt x="146876" y="129540"/>
                        <a:pt x="91726" y="124968"/>
                      </a:cubicBezTo>
                      <a:cubicBezTo>
                        <a:pt x="78962" y="123920"/>
                        <a:pt x="65723" y="123539"/>
                        <a:pt x="53626" y="127825"/>
                      </a:cubicBezTo>
                      <a:cubicBezTo>
                        <a:pt x="33909" y="134779"/>
                        <a:pt x="19622" y="153067"/>
                        <a:pt x="0" y="160211"/>
                      </a:cubicBezTo>
                      <a:cubicBezTo>
                        <a:pt x="4096" y="126016"/>
                        <a:pt x="15907" y="92774"/>
                        <a:pt x="24765" y="76962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DC677007-08F0-352A-A887-FE0E38482D40}"/>
                    </a:ext>
                  </a:extLst>
                </p:cNvPr>
                <p:cNvSpPr/>
                <p:nvPr/>
              </p:nvSpPr>
              <p:spPr>
                <a:xfrm>
                  <a:off x="4815807" y="2991800"/>
                  <a:ext cx="408140" cy="171451"/>
                </a:xfrm>
                <a:custGeom>
                  <a:avLst/>
                  <a:gdLst>
                    <a:gd name="connsiteX0" fmla="*/ 298831 w 408140"/>
                    <a:gd name="connsiteY0" fmla="*/ 171452 h 171451"/>
                    <a:gd name="connsiteX1" fmla="*/ 257969 w 408140"/>
                    <a:gd name="connsiteY1" fmla="*/ 166308 h 171451"/>
                    <a:gd name="connsiteX2" fmla="*/ 208344 w 408140"/>
                    <a:gd name="connsiteY2" fmla="*/ 155069 h 171451"/>
                    <a:gd name="connsiteX3" fmla="*/ 95949 w 408140"/>
                    <a:gd name="connsiteY3" fmla="*/ 134304 h 171451"/>
                    <a:gd name="connsiteX4" fmla="*/ 59849 w 408140"/>
                    <a:gd name="connsiteY4" fmla="*/ 136876 h 171451"/>
                    <a:gd name="connsiteX5" fmla="*/ 34037 w 408140"/>
                    <a:gd name="connsiteY5" fmla="*/ 152497 h 171451"/>
                    <a:gd name="connsiteX6" fmla="*/ 6223 w 408140"/>
                    <a:gd name="connsiteY6" fmla="*/ 169261 h 171451"/>
                    <a:gd name="connsiteX7" fmla="*/ 1747 w 408140"/>
                    <a:gd name="connsiteY7" fmla="*/ 168499 h 171451"/>
                    <a:gd name="connsiteX8" fmla="*/ 32 w 408140"/>
                    <a:gd name="connsiteY8" fmla="*/ 164308 h 171451"/>
                    <a:gd name="connsiteX9" fmla="*/ 25369 w 408140"/>
                    <a:gd name="connsiteY9" fmla="*/ 79345 h 171451"/>
                    <a:gd name="connsiteX10" fmla="*/ 141097 w 408140"/>
                    <a:gd name="connsiteY10" fmla="*/ 12099 h 171451"/>
                    <a:gd name="connsiteX11" fmla="*/ 222250 w 408140"/>
                    <a:gd name="connsiteY11" fmla="*/ 31911 h 171451"/>
                    <a:gd name="connsiteX12" fmla="*/ 303118 w 408140"/>
                    <a:gd name="connsiteY12" fmla="*/ 51056 h 171451"/>
                    <a:gd name="connsiteX13" fmla="*/ 396463 w 408140"/>
                    <a:gd name="connsiteY13" fmla="*/ 2002 h 171451"/>
                    <a:gd name="connsiteX14" fmla="*/ 401225 w 408140"/>
                    <a:gd name="connsiteY14" fmla="*/ 97 h 171451"/>
                    <a:gd name="connsiteX15" fmla="*/ 404845 w 408140"/>
                    <a:gd name="connsiteY15" fmla="*/ 3717 h 171451"/>
                    <a:gd name="connsiteX16" fmla="*/ 360744 w 408140"/>
                    <a:gd name="connsiteY16" fmla="*/ 146115 h 171451"/>
                    <a:gd name="connsiteX17" fmla="*/ 332074 w 408140"/>
                    <a:gd name="connsiteY17" fmla="*/ 165451 h 171451"/>
                    <a:gd name="connsiteX18" fmla="*/ 298831 w 408140"/>
                    <a:gd name="connsiteY18" fmla="*/ 171452 h 171451"/>
                    <a:gd name="connsiteX19" fmla="*/ 82042 w 408140"/>
                    <a:gd name="connsiteY19" fmla="*/ 124208 h 171451"/>
                    <a:gd name="connsiteX20" fmla="*/ 96711 w 408140"/>
                    <a:gd name="connsiteY20" fmla="*/ 124875 h 171451"/>
                    <a:gd name="connsiteX21" fmla="*/ 210535 w 408140"/>
                    <a:gd name="connsiteY21" fmla="*/ 145830 h 171451"/>
                    <a:gd name="connsiteX22" fmla="*/ 259970 w 408140"/>
                    <a:gd name="connsiteY22" fmla="*/ 156974 h 171451"/>
                    <a:gd name="connsiteX23" fmla="*/ 328454 w 408140"/>
                    <a:gd name="connsiteY23" fmla="*/ 156688 h 171451"/>
                    <a:gd name="connsiteX24" fmla="*/ 354267 w 408140"/>
                    <a:gd name="connsiteY24" fmla="*/ 139162 h 171451"/>
                    <a:gd name="connsiteX25" fmla="*/ 397415 w 408140"/>
                    <a:gd name="connsiteY25" fmla="*/ 15718 h 171451"/>
                    <a:gd name="connsiteX26" fmla="*/ 303022 w 408140"/>
                    <a:gd name="connsiteY26" fmla="*/ 60295 h 171451"/>
                    <a:gd name="connsiteX27" fmla="*/ 302070 w 408140"/>
                    <a:gd name="connsiteY27" fmla="*/ 60295 h 171451"/>
                    <a:gd name="connsiteX28" fmla="*/ 218917 w 408140"/>
                    <a:gd name="connsiteY28" fmla="*/ 40578 h 171451"/>
                    <a:gd name="connsiteX29" fmla="*/ 140812 w 408140"/>
                    <a:gd name="connsiteY29" fmla="*/ 21338 h 171451"/>
                    <a:gd name="connsiteX30" fmla="*/ 33465 w 408140"/>
                    <a:gd name="connsiteY30" fmla="*/ 83822 h 171451"/>
                    <a:gd name="connsiteX31" fmla="*/ 33465 w 408140"/>
                    <a:gd name="connsiteY31" fmla="*/ 83822 h 171451"/>
                    <a:gd name="connsiteX32" fmla="*/ 10414 w 408140"/>
                    <a:gd name="connsiteY32" fmla="*/ 157164 h 171451"/>
                    <a:gd name="connsiteX33" fmla="*/ 28417 w 408140"/>
                    <a:gd name="connsiteY33" fmla="*/ 144972 h 171451"/>
                    <a:gd name="connsiteX34" fmla="*/ 56706 w 408140"/>
                    <a:gd name="connsiteY34" fmla="*/ 128018 h 171451"/>
                    <a:gd name="connsiteX35" fmla="*/ 82042 w 408140"/>
                    <a:gd name="connsiteY35" fmla="*/ 124208 h 171451"/>
                    <a:gd name="connsiteX36" fmla="*/ 29369 w 408140"/>
                    <a:gd name="connsiteY36" fmla="*/ 81631 h 171451"/>
                    <a:gd name="connsiteX37" fmla="*/ 29369 w 408140"/>
                    <a:gd name="connsiteY37" fmla="*/ 81631 h 171451"/>
                    <a:gd name="connsiteX38" fmla="*/ 29369 w 408140"/>
                    <a:gd name="connsiteY38" fmla="*/ 81631 h 171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08140" h="171451">
                      <a:moveTo>
                        <a:pt x="298831" y="171452"/>
                      </a:moveTo>
                      <a:cubicBezTo>
                        <a:pt x="284830" y="171452"/>
                        <a:pt x="270828" y="168975"/>
                        <a:pt x="257969" y="166308"/>
                      </a:cubicBezTo>
                      <a:cubicBezTo>
                        <a:pt x="241300" y="162879"/>
                        <a:pt x="224537" y="158879"/>
                        <a:pt x="208344" y="155069"/>
                      </a:cubicBezTo>
                      <a:cubicBezTo>
                        <a:pt x="171673" y="146401"/>
                        <a:pt x="133858" y="137448"/>
                        <a:pt x="95949" y="134304"/>
                      </a:cubicBezTo>
                      <a:cubicBezTo>
                        <a:pt x="83852" y="133257"/>
                        <a:pt x="71089" y="132971"/>
                        <a:pt x="59849" y="136876"/>
                      </a:cubicBezTo>
                      <a:cubicBezTo>
                        <a:pt x="50610" y="140115"/>
                        <a:pt x="42609" y="146115"/>
                        <a:pt x="34037" y="152497"/>
                      </a:cubicBezTo>
                      <a:cubicBezTo>
                        <a:pt x="25464" y="158879"/>
                        <a:pt x="16606" y="165546"/>
                        <a:pt x="6223" y="169261"/>
                      </a:cubicBezTo>
                      <a:cubicBezTo>
                        <a:pt x="4699" y="169833"/>
                        <a:pt x="2985" y="169547"/>
                        <a:pt x="1747" y="168499"/>
                      </a:cubicBezTo>
                      <a:cubicBezTo>
                        <a:pt x="508" y="167451"/>
                        <a:pt x="-158" y="165927"/>
                        <a:pt x="32" y="164308"/>
                      </a:cubicBezTo>
                      <a:cubicBezTo>
                        <a:pt x="4223" y="129828"/>
                        <a:pt x="16034" y="96109"/>
                        <a:pt x="25369" y="79345"/>
                      </a:cubicBezTo>
                      <a:cubicBezTo>
                        <a:pt x="48038" y="38292"/>
                        <a:pt x="94615" y="11146"/>
                        <a:pt x="141097" y="12099"/>
                      </a:cubicBezTo>
                      <a:cubicBezTo>
                        <a:pt x="169291" y="12575"/>
                        <a:pt x="196247" y="22386"/>
                        <a:pt x="222250" y="31911"/>
                      </a:cubicBezTo>
                      <a:cubicBezTo>
                        <a:pt x="248444" y="41436"/>
                        <a:pt x="275495" y="51437"/>
                        <a:pt x="303118" y="51056"/>
                      </a:cubicBezTo>
                      <a:cubicBezTo>
                        <a:pt x="339503" y="50770"/>
                        <a:pt x="375317" y="32006"/>
                        <a:pt x="396463" y="2002"/>
                      </a:cubicBezTo>
                      <a:cubicBezTo>
                        <a:pt x="397510" y="478"/>
                        <a:pt x="399415" y="-284"/>
                        <a:pt x="401225" y="97"/>
                      </a:cubicBezTo>
                      <a:cubicBezTo>
                        <a:pt x="403035" y="478"/>
                        <a:pt x="404464" y="1907"/>
                        <a:pt x="404845" y="3717"/>
                      </a:cubicBezTo>
                      <a:cubicBezTo>
                        <a:pt x="415894" y="54675"/>
                        <a:pt x="398654" y="110492"/>
                        <a:pt x="360744" y="146115"/>
                      </a:cubicBezTo>
                      <a:cubicBezTo>
                        <a:pt x="351124" y="155164"/>
                        <a:pt x="341694" y="161546"/>
                        <a:pt x="332074" y="165451"/>
                      </a:cubicBezTo>
                      <a:cubicBezTo>
                        <a:pt x="321215" y="169833"/>
                        <a:pt x="309976" y="171452"/>
                        <a:pt x="298831" y="171452"/>
                      </a:cubicBezTo>
                      <a:close/>
                      <a:moveTo>
                        <a:pt x="82042" y="124208"/>
                      </a:moveTo>
                      <a:cubicBezTo>
                        <a:pt x="86996" y="124208"/>
                        <a:pt x="91853" y="124494"/>
                        <a:pt x="96711" y="124875"/>
                      </a:cubicBezTo>
                      <a:cubicBezTo>
                        <a:pt x="135382" y="128113"/>
                        <a:pt x="173578" y="137067"/>
                        <a:pt x="210535" y="145830"/>
                      </a:cubicBezTo>
                      <a:cubicBezTo>
                        <a:pt x="226727" y="149640"/>
                        <a:pt x="243396" y="153640"/>
                        <a:pt x="259970" y="156974"/>
                      </a:cubicBezTo>
                      <a:cubicBezTo>
                        <a:pt x="281782" y="161451"/>
                        <a:pt x="306832" y="165546"/>
                        <a:pt x="328454" y="156688"/>
                      </a:cubicBezTo>
                      <a:cubicBezTo>
                        <a:pt x="337027" y="153164"/>
                        <a:pt x="345504" y="147449"/>
                        <a:pt x="354267" y="139162"/>
                      </a:cubicBezTo>
                      <a:cubicBezTo>
                        <a:pt x="387319" y="108111"/>
                        <a:pt x="403606" y="60676"/>
                        <a:pt x="397415" y="15718"/>
                      </a:cubicBezTo>
                      <a:cubicBezTo>
                        <a:pt x="374079" y="43150"/>
                        <a:pt x="338837" y="60009"/>
                        <a:pt x="303022" y="60295"/>
                      </a:cubicBezTo>
                      <a:cubicBezTo>
                        <a:pt x="302737" y="60295"/>
                        <a:pt x="302356" y="60295"/>
                        <a:pt x="302070" y="60295"/>
                      </a:cubicBezTo>
                      <a:cubicBezTo>
                        <a:pt x="273114" y="60295"/>
                        <a:pt x="245587" y="50294"/>
                        <a:pt x="218917" y="40578"/>
                      </a:cubicBezTo>
                      <a:cubicBezTo>
                        <a:pt x="193675" y="31339"/>
                        <a:pt x="167482" y="21814"/>
                        <a:pt x="140812" y="21338"/>
                      </a:cubicBezTo>
                      <a:cubicBezTo>
                        <a:pt x="97663" y="20671"/>
                        <a:pt x="54515" y="45627"/>
                        <a:pt x="33465" y="83822"/>
                      </a:cubicBezTo>
                      <a:lnTo>
                        <a:pt x="33465" y="83822"/>
                      </a:lnTo>
                      <a:cubicBezTo>
                        <a:pt x="25369" y="98490"/>
                        <a:pt x="15177" y="126875"/>
                        <a:pt x="10414" y="157164"/>
                      </a:cubicBezTo>
                      <a:cubicBezTo>
                        <a:pt x="16606" y="153831"/>
                        <a:pt x="22416" y="149544"/>
                        <a:pt x="28417" y="144972"/>
                      </a:cubicBezTo>
                      <a:cubicBezTo>
                        <a:pt x="37084" y="138495"/>
                        <a:pt x="46038" y="131733"/>
                        <a:pt x="56706" y="128018"/>
                      </a:cubicBezTo>
                      <a:cubicBezTo>
                        <a:pt x="64802" y="125160"/>
                        <a:pt x="73470" y="124208"/>
                        <a:pt x="82042" y="124208"/>
                      </a:cubicBezTo>
                      <a:close/>
                      <a:moveTo>
                        <a:pt x="29369" y="81631"/>
                      </a:moveTo>
                      <a:lnTo>
                        <a:pt x="29369" y="81631"/>
                      </a:lnTo>
                      <a:lnTo>
                        <a:pt x="29369" y="816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85" name="Graphic 6">
              <a:extLst>
                <a:ext uri="{FF2B5EF4-FFF2-40B4-BE49-F238E27FC236}">
                  <a16:creationId xmlns:a16="http://schemas.microsoft.com/office/drawing/2014/main" id="{9B60A12A-2922-EFD6-28B0-A30B2F19DDE0}"/>
                </a:ext>
              </a:extLst>
            </p:cNvPr>
            <p:cNvGrpSpPr/>
            <p:nvPr/>
          </p:nvGrpSpPr>
          <p:grpSpPr>
            <a:xfrm>
              <a:off x="10207186" y="2808166"/>
              <a:ext cx="927341" cy="568901"/>
              <a:chOff x="8380586" y="2514054"/>
              <a:chExt cx="927341" cy="568901"/>
            </a:xfrm>
          </p:grpSpPr>
          <p:grpSp>
            <p:nvGrpSpPr>
              <p:cNvPr id="186" name="Graphic 6">
                <a:extLst>
                  <a:ext uri="{FF2B5EF4-FFF2-40B4-BE49-F238E27FC236}">
                    <a16:creationId xmlns:a16="http://schemas.microsoft.com/office/drawing/2014/main" id="{0CF5F9DB-09D7-0E54-3F5E-FD9FB62A0B20}"/>
                  </a:ext>
                </a:extLst>
              </p:cNvPr>
              <p:cNvGrpSpPr/>
              <p:nvPr/>
            </p:nvGrpSpPr>
            <p:grpSpPr>
              <a:xfrm>
                <a:off x="8850771" y="2580874"/>
                <a:ext cx="336163" cy="502081"/>
                <a:chOff x="8850771" y="2580874"/>
                <a:chExt cx="336163" cy="502081"/>
              </a:xfrm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3795AFD5-B79E-5CE7-D904-923DEEEC83F3}"/>
                    </a:ext>
                  </a:extLst>
                </p:cNvPr>
                <p:cNvSpPr/>
                <p:nvPr/>
              </p:nvSpPr>
              <p:spPr>
                <a:xfrm>
                  <a:off x="8855420" y="2585438"/>
                  <a:ext cx="326756" cy="492886"/>
                </a:xfrm>
                <a:custGeom>
                  <a:avLst/>
                  <a:gdLst>
                    <a:gd name="connsiteX0" fmla="*/ 236383 w 326756"/>
                    <a:gd name="connsiteY0" fmla="*/ 492850 h 492886"/>
                    <a:gd name="connsiteX1" fmla="*/ 283150 w 326756"/>
                    <a:gd name="connsiteY1" fmla="*/ 276252 h 492886"/>
                    <a:gd name="connsiteX2" fmla="*/ 321536 w 326756"/>
                    <a:gd name="connsiteY2" fmla="*/ 155856 h 492886"/>
                    <a:gd name="connsiteX3" fmla="*/ 299247 w 326756"/>
                    <a:gd name="connsiteY3" fmla="*/ 17838 h 492886"/>
                    <a:gd name="connsiteX4" fmla="*/ 161516 w 326756"/>
                    <a:gd name="connsiteY4" fmla="*/ 10600 h 492886"/>
                    <a:gd name="connsiteX5" fmla="*/ 24832 w 326756"/>
                    <a:gd name="connsiteY5" fmla="*/ 13648 h 492886"/>
                    <a:gd name="connsiteX6" fmla="*/ 2639 w 326756"/>
                    <a:gd name="connsiteY6" fmla="*/ 160523 h 492886"/>
                    <a:gd name="connsiteX7" fmla="*/ 35595 w 326756"/>
                    <a:gd name="connsiteY7" fmla="*/ 271108 h 492886"/>
                    <a:gd name="connsiteX8" fmla="*/ 90936 w 326756"/>
                    <a:gd name="connsiteY8" fmla="*/ 491898 h 492886"/>
                    <a:gd name="connsiteX9" fmla="*/ 140180 w 326756"/>
                    <a:gd name="connsiteY9" fmla="*/ 312828 h 492886"/>
                    <a:gd name="connsiteX10" fmla="*/ 184471 w 326756"/>
                    <a:gd name="connsiteY10" fmla="*/ 313209 h 492886"/>
                    <a:gd name="connsiteX11" fmla="*/ 236383 w 326756"/>
                    <a:gd name="connsiteY11" fmla="*/ 492850 h 492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6756" h="492886">
                      <a:moveTo>
                        <a:pt x="236383" y="492850"/>
                      </a:moveTo>
                      <a:cubicBezTo>
                        <a:pt x="282007" y="489897"/>
                        <a:pt x="268006" y="344832"/>
                        <a:pt x="283150" y="276252"/>
                      </a:cubicBezTo>
                      <a:cubicBezTo>
                        <a:pt x="288960" y="249772"/>
                        <a:pt x="317535" y="185098"/>
                        <a:pt x="321536" y="155856"/>
                      </a:cubicBezTo>
                      <a:cubicBezTo>
                        <a:pt x="329347" y="98229"/>
                        <a:pt x="332776" y="46128"/>
                        <a:pt x="299247" y="17838"/>
                      </a:cubicBezTo>
                      <a:cubicBezTo>
                        <a:pt x="261910" y="-13689"/>
                        <a:pt x="210379" y="13171"/>
                        <a:pt x="161516" y="10600"/>
                      </a:cubicBezTo>
                      <a:cubicBezTo>
                        <a:pt x="116272" y="8218"/>
                        <a:pt x="60932" y="-13785"/>
                        <a:pt x="24832" y="13648"/>
                      </a:cubicBezTo>
                      <a:cubicBezTo>
                        <a:pt x="-7362" y="38127"/>
                        <a:pt x="-28" y="120137"/>
                        <a:pt x="2639" y="160523"/>
                      </a:cubicBezTo>
                      <a:cubicBezTo>
                        <a:pt x="3877" y="178811"/>
                        <a:pt x="35595" y="250725"/>
                        <a:pt x="35595" y="271108"/>
                      </a:cubicBezTo>
                      <a:cubicBezTo>
                        <a:pt x="35595" y="369406"/>
                        <a:pt x="53312" y="493803"/>
                        <a:pt x="90936" y="491898"/>
                      </a:cubicBezTo>
                      <a:cubicBezTo>
                        <a:pt x="129512" y="489993"/>
                        <a:pt x="131988" y="330830"/>
                        <a:pt x="140180" y="312828"/>
                      </a:cubicBezTo>
                      <a:cubicBezTo>
                        <a:pt x="149038" y="293301"/>
                        <a:pt x="174089" y="282157"/>
                        <a:pt x="184471" y="313209"/>
                      </a:cubicBezTo>
                      <a:cubicBezTo>
                        <a:pt x="189138" y="327306"/>
                        <a:pt x="191710" y="495708"/>
                        <a:pt x="236383" y="492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387D5B41-EB27-C2F3-DE54-38358E5A9A9A}"/>
                    </a:ext>
                  </a:extLst>
                </p:cNvPr>
                <p:cNvSpPr/>
                <p:nvPr/>
              </p:nvSpPr>
              <p:spPr>
                <a:xfrm>
                  <a:off x="8850771" y="2580874"/>
                  <a:ext cx="336163" cy="502081"/>
                </a:xfrm>
                <a:custGeom>
                  <a:avLst/>
                  <a:gdLst>
                    <a:gd name="connsiteX0" fmla="*/ 239794 w 336163"/>
                    <a:gd name="connsiteY0" fmla="*/ 502082 h 502081"/>
                    <a:gd name="connsiteX1" fmla="*/ 187596 w 336163"/>
                    <a:gd name="connsiteY1" fmla="*/ 345681 h 502081"/>
                    <a:gd name="connsiteX2" fmla="*/ 184644 w 336163"/>
                    <a:gd name="connsiteY2" fmla="*/ 319202 h 502081"/>
                    <a:gd name="connsiteX3" fmla="*/ 169785 w 336163"/>
                    <a:gd name="connsiteY3" fmla="*/ 303105 h 502081"/>
                    <a:gd name="connsiteX4" fmla="*/ 149116 w 336163"/>
                    <a:gd name="connsiteY4" fmla="*/ 319393 h 502081"/>
                    <a:gd name="connsiteX5" fmla="*/ 142924 w 336163"/>
                    <a:gd name="connsiteY5" fmla="*/ 361207 h 502081"/>
                    <a:gd name="connsiteX6" fmla="*/ 95871 w 336163"/>
                    <a:gd name="connsiteY6" fmla="*/ 501225 h 502081"/>
                    <a:gd name="connsiteX7" fmla="*/ 77773 w 336163"/>
                    <a:gd name="connsiteY7" fmla="*/ 493700 h 502081"/>
                    <a:gd name="connsiteX8" fmla="*/ 35578 w 336163"/>
                    <a:gd name="connsiteY8" fmla="*/ 275768 h 502081"/>
                    <a:gd name="connsiteX9" fmla="*/ 17956 w 336163"/>
                    <a:gd name="connsiteY9" fmla="*/ 215856 h 502081"/>
                    <a:gd name="connsiteX10" fmla="*/ 2716 w 336163"/>
                    <a:gd name="connsiteY10" fmla="*/ 165564 h 502081"/>
                    <a:gd name="connsiteX11" fmla="*/ 2336 w 336163"/>
                    <a:gd name="connsiteY11" fmla="*/ 159468 h 502081"/>
                    <a:gd name="connsiteX12" fmla="*/ 26720 w 336163"/>
                    <a:gd name="connsiteY12" fmla="*/ 14592 h 502081"/>
                    <a:gd name="connsiteX13" fmla="*/ 127399 w 336163"/>
                    <a:gd name="connsiteY13" fmla="*/ 5544 h 502081"/>
                    <a:gd name="connsiteX14" fmla="*/ 166547 w 336163"/>
                    <a:gd name="connsiteY14" fmla="*/ 10592 h 502081"/>
                    <a:gd name="connsiteX15" fmla="*/ 215695 w 336163"/>
                    <a:gd name="connsiteY15" fmla="*/ 6496 h 502081"/>
                    <a:gd name="connsiteX16" fmla="*/ 306945 w 336163"/>
                    <a:gd name="connsiteY16" fmla="*/ 18879 h 502081"/>
                    <a:gd name="connsiteX17" fmla="*/ 330853 w 336163"/>
                    <a:gd name="connsiteY17" fmla="*/ 161087 h 502081"/>
                    <a:gd name="connsiteX18" fmla="*/ 308564 w 336163"/>
                    <a:gd name="connsiteY18" fmla="*/ 233001 h 502081"/>
                    <a:gd name="connsiteX19" fmla="*/ 292371 w 336163"/>
                    <a:gd name="connsiteY19" fmla="*/ 281864 h 502081"/>
                    <a:gd name="connsiteX20" fmla="*/ 283799 w 336163"/>
                    <a:gd name="connsiteY20" fmla="*/ 366446 h 502081"/>
                    <a:gd name="connsiteX21" fmla="*/ 241318 w 336163"/>
                    <a:gd name="connsiteY21" fmla="*/ 502082 h 502081"/>
                    <a:gd name="connsiteX22" fmla="*/ 239794 w 336163"/>
                    <a:gd name="connsiteY22" fmla="*/ 502082 h 502081"/>
                    <a:gd name="connsiteX23" fmla="*/ 240746 w 336163"/>
                    <a:gd name="connsiteY23" fmla="*/ 492748 h 502081"/>
                    <a:gd name="connsiteX24" fmla="*/ 241032 w 336163"/>
                    <a:gd name="connsiteY24" fmla="*/ 497415 h 502081"/>
                    <a:gd name="connsiteX25" fmla="*/ 240746 w 336163"/>
                    <a:gd name="connsiteY25" fmla="*/ 492748 h 502081"/>
                    <a:gd name="connsiteX26" fmla="*/ 274465 w 336163"/>
                    <a:gd name="connsiteY26" fmla="*/ 365874 h 502081"/>
                    <a:gd name="connsiteX27" fmla="*/ 283228 w 336163"/>
                    <a:gd name="connsiteY27" fmla="*/ 279864 h 502081"/>
                    <a:gd name="connsiteX28" fmla="*/ 299801 w 336163"/>
                    <a:gd name="connsiteY28" fmla="*/ 229857 h 502081"/>
                    <a:gd name="connsiteX29" fmla="*/ 321613 w 336163"/>
                    <a:gd name="connsiteY29" fmla="*/ 159849 h 502081"/>
                    <a:gd name="connsiteX30" fmla="*/ 300944 w 336163"/>
                    <a:gd name="connsiteY30" fmla="*/ 26023 h 502081"/>
                    <a:gd name="connsiteX31" fmla="*/ 217029 w 336163"/>
                    <a:gd name="connsiteY31" fmla="*/ 15735 h 502081"/>
                    <a:gd name="connsiteX32" fmla="*/ 165975 w 336163"/>
                    <a:gd name="connsiteY32" fmla="*/ 19927 h 502081"/>
                    <a:gd name="connsiteX33" fmla="*/ 125779 w 336163"/>
                    <a:gd name="connsiteY33" fmla="*/ 14783 h 502081"/>
                    <a:gd name="connsiteX34" fmla="*/ 32339 w 336163"/>
                    <a:gd name="connsiteY34" fmla="*/ 22022 h 502081"/>
                    <a:gd name="connsiteX35" fmla="*/ 11670 w 336163"/>
                    <a:gd name="connsiteY35" fmla="*/ 158801 h 502081"/>
                    <a:gd name="connsiteX36" fmla="*/ 12051 w 336163"/>
                    <a:gd name="connsiteY36" fmla="*/ 164897 h 502081"/>
                    <a:gd name="connsiteX37" fmla="*/ 26815 w 336163"/>
                    <a:gd name="connsiteY37" fmla="*/ 212712 h 502081"/>
                    <a:gd name="connsiteX38" fmla="*/ 45007 w 336163"/>
                    <a:gd name="connsiteY38" fmla="*/ 275768 h 502081"/>
                    <a:gd name="connsiteX39" fmla="*/ 84250 w 336163"/>
                    <a:gd name="connsiteY39" fmla="*/ 486937 h 502081"/>
                    <a:gd name="connsiteX40" fmla="*/ 95394 w 336163"/>
                    <a:gd name="connsiteY40" fmla="*/ 491890 h 502081"/>
                    <a:gd name="connsiteX41" fmla="*/ 133590 w 336163"/>
                    <a:gd name="connsiteY41" fmla="*/ 360160 h 502081"/>
                    <a:gd name="connsiteX42" fmla="*/ 140638 w 336163"/>
                    <a:gd name="connsiteY42" fmla="*/ 315582 h 502081"/>
                    <a:gd name="connsiteX43" fmla="*/ 170261 w 336163"/>
                    <a:gd name="connsiteY43" fmla="*/ 293865 h 502081"/>
                    <a:gd name="connsiteX44" fmla="*/ 193597 w 336163"/>
                    <a:gd name="connsiteY44" fmla="*/ 316344 h 502081"/>
                    <a:gd name="connsiteX45" fmla="*/ 197027 w 336163"/>
                    <a:gd name="connsiteY45" fmla="*/ 345015 h 502081"/>
                    <a:gd name="connsiteX46" fmla="*/ 240746 w 336163"/>
                    <a:gd name="connsiteY46" fmla="*/ 492748 h 50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336163" h="502081">
                      <a:moveTo>
                        <a:pt x="239794" y="502082"/>
                      </a:moveTo>
                      <a:cubicBezTo>
                        <a:pt x="204551" y="502082"/>
                        <a:pt x="194359" y="421501"/>
                        <a:pt x="187596" y="345681"/>
                      </a:cubicBezTo>
                      <a:cubicBezTo>
                        <a:pt x="186453" y="333394"/>
                        <a:pt x="185501" y="321678"/>
                        <a:pt x="184644" y="319202"/>
                      </a:cubicBezTo>
                      <a:cubicBezTo>
                        <a:pt x="182262" y="312058"/>
                        <a:pt x="177786" y="303486"/>
                        <a:pt x="169785" y="303105"/>
                      </a:cubicBezTo>
                      <a:cubicBezTo>
                        <a:pt x="162356" y="302724"/>
                        <a:pt x="153593" y="309582"/>
                        <a:pt x="149116" y="319393"/>
                      </a:cubicBezTo>
                      <a:cubicBezTo>
                        <a:pt x="147115" y="323869"/>
                        <a:pt x="145020" y="341967"/>
                        <a:pt x="142924" y="361207"/>
                      </a:cubicBezTo>
                      <a:cubicBezTo>
                        <a:pt x="134733" y="434169"/>
                        <a:pt x="125018" y="499796"/>
                        <a:pt x="95871" y="501225"/>
                      </a:cubicBezTo>
                      <a:cubicBezTo>
                        <a:pt x="89489" y="501510"/>
                        <a:pt x="83393" y="499034"/>
                        <a:pt x="77773" y="493700"/>
                      </a:cubicBezTo>
                      <a:cubicBezTo>
                        <a:pt x="48818" y="466173"/>
                        <a:pt x="35578" y="361398"/>
                        <a:pt x="35578" y="275768"/>
                      </a:cubicBezTo>
                      <a:cubicBezTo>
                        <a:pt x="35578" y="265576"/>
                        <a:pt x="26148" y="239097"/>
                        <a:pt x="17956" y="215856"/>
                      </a:cubicBezTo>
                      <a:cubicBezTo>
                        <a:pt x="10051" y="193758"/>
                        <a:pt x="3288" y="174612"/>
                        <a:pt x="2716" y="165564"/>
                      </a:cubicBezTo>
                      <a:lnTo>
                        <a:pt x="2336" y="159468"/>
                      </a:lnTo>
                      <a:cubicBezTo>
                        <a:pt x="-808" y="114605"/>
                        <a:pt x="-5951" y="39357"/>
                        <a:pt x="26720" y="14592"/>
                      </a:cubicBezTo>
                      <a:cubicBezTo>
                        <a:pt x="54342" y="-6363"/>
                        <a:pt x="91490" y="-267"/>
                        <a:pt x="127399" y="5544"/>
                      </a:cubicBezTo>
                      <a:cubicBezTo>
                        <a:pt x="141210" y="7830"/>
                        <a:pt x="154164" y="9925"/>
                        <a:pt x="166547" y="10592"/>
                      </a:cubicBezTo>
                      <a:cubicBezTo>
                        <a:pt x="182644" y="11449"/>
                        <a:pt x="199503" y="8973"/>
                        <a:pt x="215695" y="6496"/>
                      </a:cubicBezTo>
                      <a:cubicBezTo>
                        <a:pt x="247699" y="1734"/>
                        <a:pt x="280751" y="-3219"/>
                        <a:pt x="306945" y="18879"/>
                      </a:cubicBezTo>
                      <a:cubicBezTo>
                        <a:pt x="342759" y="49073"/>
                        <a:pt x="338663" y="103365"/>
                        <a:pt x="330853" y="161087"/>
                      </a:cubicBezTo>
                      <a:cubicBezTo>
                        <a:pt x="328567" y="178232"/>
                        <a:pt x="318375" y="206140"/>
                        <a:pt x="308564" y="233001"/>
                      </a:cubicBezTo>
                      <a:cubicBezTo>
                        <a:pt x="301516" y="252432"/>
                        <a:pt x="294848" y="270815"/>
                        <a:pt x="292371" y="281864"/>
                      </a:cubicBezTo>
                      <a:cubicBezTo>
                        <a:pt x="287419" y="304152"/>
                        <a:pt x="285704" y="334442"/>
                        <a:pt x="283799" y="366446"/>
                      </a:cubicBezTo>
                      <a:cubicBezTo>
                        <a:pt x="279799" y="435121"/>
                        <a:pt x="275989" y="499891"/>
                        <a:pt x="241318" y="502082"/>
                      </a:cubicBezTo>
                      <a:cubicBezTo>
                        <a:pt x="240841" y="502082"/>
                        <a:pt x="240365" y="502082"/>
                        <a:pt x="239794" y="502082"/>
                      </a:cubicBezTo>
                      <a:close/>
                      <a:moveTo>
                        <a:pt x="240746" y="492748"/>
                      </a:moveTo>
                      <a:lnTo>
                        <a:pt x="241032" y="497415"/>
                      </a:lnTo>
                      <a:lnTo>
                        <a:pt x="240746" y="492748"/>
                      </a:lnTo>
                      <a:cubicBezTo>
                        <a:pt x="267131" y="491033"/>
                        <a:pt x="271036" y="424548"/>
                        <a:pt x="274465" y="365874"/>
                      </a:cubicBezTo>
                      <a:cubicBezTo>
                        <a:pt x="276370" y="333490"/>
                        <a:pt x="278179" y="302914"/>
                        <a:pt x="283228" y="279864"/>
                      </a:cubicBezTo>
                      <a:cubicBezTo>
                        <a:pt x="285799" y="268148"/>
                        <a:pt x="292562" y="249574"/>
                        <a:pt x="299801" y="229857"/>
                      </a:cubicBezTo>
                      <a:cubicBezTo>
                        <a:pt x="308945" y="204616"/>
                        <a:pt x="319423" y="176041"/>
                        <a:pt x="321613" y="159849"/>
                      </a:cubicBezTo>
                      <a:cubicBezTo>
                        <a:pt x="329043" y="104794"/>
                        <a:pt x="333139" y="53169"/>
                        <a:pt x="300944" y="26023"/>
                      </a:cubicBezTo>
                      <a:cubicBezTo>
                        <a:pt x="277894" y="6591"/>
                        <a:pt x="248366" y="11068"/>
                        <a:pt x="217029" y="15735"/>
                      </a:cubicBezTo>
                      <a:cubicBezTo>
                        <a:pt x="200360" y="18212"/>
                        <a:pt x="183025" y="20784"/>
                        <a:pt x="165975" y="19927"/>
                      </a:cubicBezTo>
                      <a:cubicBezTo>
                        <a:pt x="153116" y="19260"/>
                        <a:pt x="139210" y="16974"/>
                        <a:pt x="125779" y="14783"/>
                      </a:cubicBezTo>
                      <a:cubicBezTo>
                        <a:pt x="91775" y="9258"/>
                        <a:pt x="56723" y="3543"/>
                        <a:pt x="32339" y="22022"/>
                      </a:cubicBezTo>
                      <a:cubicBezTo>
                        <a:pt x="3669" y="43739"/>
                        <a:pt x="8813" y="118606"/>
                        <a:pt x="11670" y="158801"/>
                      </a:cubicBezTo>
                      <a:lnTo>
                        <a:pt x="12051" y="164897"/>
                      </a:lnTo>
                      <a:cubicBezTo>
                        <a:pt x="12527" y="172707"/>
                        <a:pt x="19766" y="192996"/>
                        <a:pt x="26815" y="212712"/>
                      </a:cubicBezTo>
                      <a:cubicBezTo>
                        <a:pt x="35768" y="237954"/>
                        <a:pt x="45007" y="263957"/>
                        <a:pt x="45007" y="275768"/>
                      </a:cubicBezTo>
                      <a:cubicBezTo>
                        <a:pt x="45007" y="362160"/>
                        <a:pt x="58533" y="462458"/>
                        <a:pt x="84250" y="486937"/>
                      </a:cubicBezTo>
                      <a:cubicBezTo>
                        <a:pt x="87965" y="490461"/>
                        <a:pt x="91585" y="492081"/>
                        <a:pt x="95394" y="491890"/>
                      </a:cubicBezTo>
                      <a:cubicBezTo>
                        <a:pt x="118922" y="490747"/>
                        <a:pt x="128447" y="405784"/>
                        <a:pt x="133590" y="360160"/>
                      </a:cubicBezTo>
                      <a:cubicBezTo>
                        <a:pt x="136352" y="335394"/>
                        <a:pt x="138067" y="321107"/>
                        <a:pt x="140638" y="315582"/>
                      </a:cubicBezTo>
                      <a:cubicBezTo>
                        <a:pt x="146734" y="302152"/>
                        <a:pt x="158927" y="293199"/>
                        <a:pt x="170261" y="293865"/>
                      </a:cubicBezTo>
                      <a:cubicBezTo>
                        <a:pt x="176262" y="294151"/>
                        <a:pt x="187311" y="297580"/>
                        <a:pt x="193597" y="316344"/>
                      </a:cubicBezTo>
                      <a:cubicBezTo>
                        <a:pt x="194740" y="319773"/>
                        <a:pt x="195502" y="328060"/>
                        <a:pt x="197027" y="345015"/>
                      </a:cubicBezTo>
                      <a:cubicBezTo>
                        <a:pt x="200932" y="389687"/>
                        <a:pt x="210361" y="494748"/>
                        <a:pt x="240746" y="49274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7" name="Graphic 6">
                <a:extLst>
                  <a:ext uri="{FF2B5EF4-FFF2-40B4-BE49-F238E27FC236}">
                    <a16:creationId xmlns:a16="http://schemas.microsoft.com/office/drawing/2014/main" id="{E3245394-C34A-C389-94C6-5EB414F067A6}"/>
                  </a:ext>
                </a:extLst>
              </p:cNvPr>
              <p:cNvGrpSpPr/>
              <p:nvPr/>
            </p:nvGrpSpPr>
            <p:grpSpPr>
              <a:xfrm>
                <a:off x="8508156" y="2580779"/>
                <a:ext cx="336163" cy="502177"/>
                <a:chOff x="8508156" y="2580779"/>
                <a:chExt cx="336163" cy="502177"/>
              </a:xfrm>
            </p:grpSpPr>
            <p:grpSp>
              <p:nvGrpSpPr>
                <p:cNvPr id="190" name="Graphic 6">
                  <a:extLst>
                    <a:ext uri="{FF2B5EF4-FFF2-40B4-BE49-F238E27FC236}">
                      <a16:creationId xmlns:a16="http://schemas.microsoft.com/office/drawing/2014/main" id="{70427CFB-F9F8-89C9-C1AB-70FB5C900DB7}"/>
                    </a:ext>
                  </a:extLst>
                </p:cNvPr>
                <p:cNvGrpSpPr/>
                <p:nvPr/>
              </p:nvGrpSpPr>
              <p:grpSpPr>
                <a:xfrm>
                  <a:off x="8508156" y="2580779"/>
                  <a:ext cx="336163" cy="502177"/>
                  <a:chOff x="8508156" y="2580779"/>
                  <a:chExt cx="336163" cy="502177"/>
                </a:xfrm>
              </p:grpSpPr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87B29250-D9D7-08F7-CE7F-FD9D8494134D}"/>
                      </a:ext>
                    </a:extLst>
                  </p:cNvPr>
                  <p:cNvSpPr/>
                  <p:nvPr/>
                </p:nvSpPr>
                <p:spPr>
                  <a:xfrm>
                    <a:off x="8512711" y="2585438"/>
                    <a:ext cx="326756" cy="492886"/>
                  </a:xfrm>
                  <a:custGeom>
                    <a:avLst/>
                    <a:gdLst>
                      <a:gd name="connsiteX0" fmla="*/ 236382 w 326756"/>
                      <a:gd name="connsiteY0" fmla="*/ 492850 h 492886"/>
                      <a:gd name="connsiteX1" fmla="*/ 283150 w 326756"/>
                      <a:gd name="connsiteY1" fmla="*/ 276252 h 492886"/>
                      <a:gd name="connsiteX2" fmla="*/ 321536 w 326756"/>
                      <a:gd name="connsiteY2" fmla="*/ 155856 h 492886"/>
                      <a:gd name="connsiteX3" fmla="*/ 299248 w 326756"/>
                      <a:gd name="connsiteY3" fmla="*/ 17838 h 492886"/>
                      <a:gd name="connsiteX4" fmla="*/ 161516 w 326756"/>
                      <a:gd name="connsiteY4" fmla="*/ 10600 h 492886"/>
                      <a:gd name="connsiteX5" fmla="*/ 24832 w 326756"/>
                      <a:gd name="connsiteY5" fmla="*/ 13648 h 492886"/>
                      <a:gd name="connsiteX6" fmla="*/ 2639 w 326756"/>
                      <a:gd name="connsiteY6" fmla="*/ 160523 h 492886"/>
                      <a:gd name="connsiteX7" fmla="*/ 35596 w 326756"/>
                      <a:gd name="connsiteY7" fmla="*/ 271108 h 492886"/>
                      <a:gd name="connsiteX8" fmla="*/ 90936 w 326756"/>
                      <a:gd name="connsiteY8" fmla="*/ 491898 h 492886"/>
                      <a:gd name="connsiteX9" fmla="*/ 140180 w 326756"/>
                      <a:gd name="connsiteY9" fmla="*/ 312828 h 492886"/>
                      <a:gd name="connsiteX10" fmla="*/ 184471 w 326756"/>
                      <a:gd name="connsiteY10" fmla="*/ 313209 h 492886"/>
                      <a:gd name="connsiteX11" fmla="*/ 236382 w 326756"/>
                      <a:gd name="connsiteY11" fmla="*/ 492850 h 49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6756" h="492886">
                        <a:moveTo>
                          <a:pt x="236382" y="492850"/>
                        </a:moveTo>
                        <a:cubicBezTo>
                          <a:pt x="282007" y="489897"/>
                          <a:pt x="268005" y="344832"/>
                          <a:pt x="283150" y="276252"/>
                        </a:cubicBezTo>
                        <a:cubicBezTo>
                          <a:pt x="288960" y="249772"/>
                          <a:pt x="317535" y="185098"/>
                          <a:pt x="321536" y="155856"/>
                        </a:cubicBezTo>
                        <a:cubicBezTo>
                          <a:pt x="329346" y="98229"/>
                          <a:pt x="332775" y="46128"/>
                          <a:pt x="299248" y="17838"/>
                        </a:cubicBezTo>
                        <a:cubicBezTo>
                          <a:pt x="261909" y="-13689"/>
                          <a:pt x="210379" y="13171"/>
                          <a:pt x="161516" y="10600"/>
                        </a:cubicBezTo>
                        <a:cubicBezTo>
                          <a:pt x="116272" y="8218"/>
                          <a:pt x="60932" y="-13785"/>
                          <a:pt x="24832" y="13648"/>
                        </a:cubicBezTo>
                        <a:cubicBezTo>
                          <a:pt x="-7362" y="38127"/>
                          <a:pt x="-28" y="120137"/>
                          <a:pt x="2639" y="160523"/>
                        </a:cubicBezTo>
                        <a:cubicBezTo>
                          <a:pt x="3877" y="178811"/>
                          <a:pt x="35596" y="250725"/>
                          <a:pt x="35596" y="271108"/>
                        </a:cubicBezTo>
                        <a:cubicBezTo>
                          <a:pt x="35596" y="369406"/>
                          <a:pt x="53312" y="493803"/>
                          <a:pt x="90936" y="491898"/>
                        </a:cubicBezTo>
                        <a:cubicBezTo>
                          <a:pt x="129512" y="489993"/>
                          <a:pt x="131989" y="330830"/>
                          <a:pt x="140180" y="312828"/>
                        </a:cubicBezTo>
                        <a:cubicBezTo>
                          <a:pt x="149038" y="293301"/>
                          <a:pt x="174089" y="282157"/>
                          <a:pt x="184471" y="313209"/>
                        </a:cubicBezTo>
                        <a:cubicBezTo>
                          <a:pt x="189139" y="327306"/>
                          <a:pt x="191805" y="495708"/>
                          <a:pt x="236382" y="49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8BA84F0C-766E-3F7F-F920-462983498890}"/>
                      </a:ext>
                    </a:extLst>
                  </p:cNvPr>
                  <p:cNvSpPr/>
                  <p:nvPr/>
                </p:nvSpPr>
                <p:spPr>
                  <a:xfrm>
                    <a:off x="8508156" y="2580779"/>
                    <a:ext cx="336163" cy="502177"/>
                  </a:xfrm>
                  <a:custGeom>
                    <a:avLst/>
                    <a:gdLst>
                      <a:gd name="connsiteX0" fmla="*/ 239794 w 336163"/>
                      <a:gd name="connsiteY0" fmla="*/ 502177 h 502177"/>
                      <a:gd name="connsiteX1" fmla="*/ 187597 w 336163"/>
                      <a:gd name="connsiteY1" fmla="*/ 345777 h 502177"/>
                      <a:gd name="connsiteX2" fmla="*/ 184644 w 336163"/>
                      <a:gd name="connsiteY2" fmla="*/ 319297 h 502177"/>
                      <a:gd name="connsiteX3" fmla="*/ 169785 w 336163"/>
                      <a:gd name="connsiteY3" fmla="*/ 303200 h 502177"/>
                      <a:gd name="connsiteX4" fmla="*/ 149116 w 336163"/>
                      <a:gd name="connsiteY4" fmla="*/ 319488 h 502177"/>
                      <a:gd name="connsiteX5" fmla="*/ 142925 w 336163"/>
                      <a:gd name="connsiteY5" fmla="*/ 361303 h 502177"/>
                      <a:gd name="connsiteX6" fmla="*/ 95871 w 336163"/>
                      <a:gd name="connsiteY6" fmla="*/ 501320 h 502177"/>
                      <a:gd name="connsiteX7" fmla="*/ 77773 w 336163"/>
                      <a:gd name="connsiteY7" fmla="*/ 493795 h 502177"/>
                      <a:gd name="connsiteX8" fmla="*/ 35578 w 336163"/>
                      <a:gd name="connsiteY8" fmla="*/ 275863 h 502177"/>
                      <a:gd name="connsiteX9" fmla="*/ 17957 w 336163"/>
                      <a:gd name="connsiteY9" fmla="*/ 215951 h 502177"/>
                      <a:gd name="connsiteX10" fmla="*/ 2717 w 336163"/>
                      <a:gd name="connsiteY10" fmla="*/ 165564 h 502177"/>
                      <a:gd name="connsiteX11" fmla="*/ 2336 w 336163"/>
                      <a:gd name="connsiteY11" fmla="*/ 159468 h 502177"/>
                      <a:gd name="connsiteX12" fmla="*/ 26720 w 336163"/>
                      <a:gd name="connsiteY12" fmla="*/ 14593 h 502177"/>
                      <a:gd name="connsiteX13" fmla="*/ 127399 w 336163"/>
                      <a:gd name="connsiteY13" fmla="*/ 5544 h 502177"/>
                      <a:gd name="connsiteX14" fmla="*/ 166547 w 336163"/>
                      <a:gd name="connsiteY14" fmla="*/ 10592 h 502177"/>
                      <a:gd name="connsiteX15" fmla="*/ 215696 w 336163"/>
                      <a:gd name="connsiteY15" fmla="*/ 6496 h 502177"/>
                      <a:gd name="connsiteX16" fmla="*/ 306945 w 336163"/>
                      <a:gd name="connsiteY16" fmla="*/ 18879 h 502177"/>
                      <a:gd name="connsiteX17" fmla="*/ 330853 w 336163"/>
                      <a:gd name="connsiteY17" fmla="*/ 161087 h 502177"/>
                      <a:gd name="connsiteX18" fmla="*/ 308565 w 336163"/>
                      <a:gd name="connsiteY18" fmla="*/ 233001 h 502177"/>
                      <a:gd name="connsiteX19" fmla="*/ 292372 w 336163"/>
                      <a:gd name="connsiteY19" fmla="*/ 281864 h 502177"/>
                      <a:gd name="connsiteX20" fmla="*/ 283799 w 336163"/>
                      <a:gd name="connsiteY20" fmla="*/ 366446 h 502177"/>
                      <a:gd name="connsiteX21" fmla="*/ 241318 w 336163"/>
                      <a:gd name="connsiteY21" fmla="*/ 502082 h 502177"/>
                      <a:gd name="connsiteX22" fmla="*/ 239794 w 336163"/>
                      <a:gd name="connsiteY22" fmla="*/ 502177 h 502177"/>
                      <a:gd name="connsiteX23" fmla="*/ 240651 w 336163"/>
                      <a:gd name="connsiteY23" fmla="*/ 492843 h 502177"/>
                      <a:gd name="connsiteX24" fmla="*/ 240937 w 336163"/>
                      <a:gd name="connsiteY24" fmla="*/ 497510 h 502177"/>
                      <a:gd name="connsiteX25" fmla="*/ 240651 w 336163"/>
                      <a:gd name="connsiteY25" fmla="*/ 492843 h 502177"/>
                      <a:gd name="connsiteX26" fmla="*/ 274370 w 336163"/>
                      <a:gd name="connsiteY26" fmla="*/ 365970 h 502177"/>
                      <a:gd name="connsiteX27" fmla="*/ 283132 w 336163"/>
                      <a:gd name="connsiteY27" fmla="*/ 279959 h 502177"/>
                      <a:gd name="connsiteX28" fmla="*/ 299706 w 336163"/>
                      <a:gd name="connsiteY28" fmla="*/ 229953 h 502177"/>
                      <a:gd name="connsiteX29" fmla="*/ 321518 w 336163"/>
                      <a:gd name="connsiteY29" fmla="*/ 159944 h 502177"/>
                      <a:gd name="connsiteX30" fmla="*/ 300849 w 336163"/>
                      <a:gd name="connsiteY30" fmla="*/ 26118 h 502177"/>
                      <a:gd name="connsiteX31" fmla="*/ 216934 w 336163"/>
                      <a:gd name="connsiteY31" fmla="*/ 15831 h 502177"/>
                      <a:gd name="connsiteX32" fmla="*/ 165880 w 336163"/>
                      <a:gd name="connsiteY32" fmla="*/ 20022 h 502177"/>
                      <a:gd name="connsiteX33" fmla="*/ 125685 w 336163"/>
                      <a:gd name="connsiteY33" fmla="*/ 14878 h 502177"/>
                      <a:gd name="connsiteX34" fmla="*/ 32244 w 336163"/>
                      <a:gd name="connsiteY34" fmla="*/ 22117 h 502177"/>
                      <a:gd name="connsiteX35" fmla="*/ 11575 w 336163"/>
                      <a:gd name="connsiteY35" fmla="*/ 158896 h 502177"/>
                      <a:gd name="connsiteX36" fmla="*/ 11956 w 336163"/>
                      <a:gd name="connsiteY36" fmla="*/ 164992 h 502177"/>
                      <a:gd name="connsiteX37" fmla="*/ 26720 w 336163"/>
                      <a:gd name="connsiteY37" fmla="*/ 212808 h 502177"/>
                      <a:gd name="connsiteX38" fmla="*/ 44913 w 336163"/>
                      <a:gd name="connsiteY38" fmla="*/ 275863 h 502177"/>
                      <a:gd name="connsiteX39" fmla="*/ 84156 w 336163"/>
                      <a:gd name="connsiteY39" fmla="*/ 487033 h 502177"/>
                      <a:gd name="connsiteX40" fmla="*/ 95300 w 336163"/>
                      <a:gd name="connsiteY40" fmla="*/ 491986 h 502177"/>
                      <a:gd name="connsiteX41" fmla="*/ 133495 w 336163"/>
                      <a:gd name="connsiteY41" fmla="*/ 360255 h 502177"/>
                      <a:gd name="connsiteX42" fmla="*/ 140543 w 336163"/>
                      <a:gd name="connsiteY42" fmla="*/ 315678 h 502177"/>
                      <a:gd name="connsiteX43" fmla="*/ 170166 w 336163"/>
                      <a:gd name="connsiteY43" fmla="*/ 293961 h 502177"/>
                      <a:gd name="connsiteX44" fmla="*/ 193502 w 336163"/>
                      <a:gd name="connsiteY44" fmla="*/ 316440 h 502177"/>
                      <a:gd name="connsiteX45" fmla="*/ 196931 w 336163"/>
                      <a:gd name="connsiteY45" fmla="*/ 345110 h 502177"/>
                      <a:gd name="connsiteX46" fmla="*/ 240651 w 336163"/>
                      <a:gd name="connsiteY46" fmla="*/ 492843 h 502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36163" h="502177">
                        <a:moveTo>
                          <a:pt x="239794" y="502177"/>
                        </a:moveTo>
                        <a:cubicBezTo>
                          <a:pt x="204551" y="502177"/>
                          <a:pt x="194360" y="421596"/>
                          <a:pt x="187597" y="345777"/>
                        </a:cubicBezTo>
                        <a:cubicBezTo>
                          <a:pt x="186454" y="333490"/>
                          <a:pt x="185501" y="321774"/>
                          <a:pt x="184644" y="319297"/>
                        </a:cubicBezTo>
                        <a:cubicBezTo>
                          <a:pt x="182263" y="312154"/>
                          <a:pt x="177786" y="303581"/>
                          <a:pt x="169785" y="303200"/>
                        </a:cubicBezTo>
                        <a:cubicBezTo>
                          <a:pt x="162356" y="302819"/>
                          <a:pt x="153593" y="309677"/>
                          <a:pt x="149116" y="319488"/>
                        </a:cubicBezTo>
                        <a:cubicBezTo>
                          <a:pt x="147116" y="323965"/>
                          <a:pt x="145020" y="342062"/>
                          <a:pt x="142925" y="361303"/>
                        </a:cubicBezTo>
                        <a:cubicBezTo>
                          <a:pt x="134733" y="434264"/>
                          <a:pt x="125018" y="499891"/>
                          <a:pt x="95871" y="501320"/>
                        </a:cubicBezTo>
                        <a:cubicBezTo>
                          <a:pt x="89490" y="501606"/>
                          <a:pt x="83393" y="499129"/>
                          <a:pt x="77773" y="493795"/>
                        </a:cubicBezTo>
                        <a:cubicBezTo>
                          <a:pt x="48818" y="466268"/>
                          <a:pt x="35578" y="361493"/>
                          <a:pt x="35578" y="275863"/>
                        </a:cubicBezTo>
                        <a:cubicBezTo>
                          <a:pt x="35578" y="265671"/>
                          <a:pt x="26148" y="239192"/>
                          <a:pt x="17957" y="215951"/>
                        </a:cubicBezTo>
                        <a:cubicBezTo>
                          <a:pt x="10051" y="193853"/>
                          <a:pt x="3288" y="174708"/>
                          <a:pt x="2717" y="165564"/>
                        </a:cubicBezTo>
                        <a:lnTo>
                          <a:pt x="2336" y="159468"/>
                        </a:lnTo>
                        <a:cubicBezTo>
                          <a:pt x="-808" y="114605"/>
                          <a:pt x="-5951" y="39358"/>
                          <a:pt x="26720" y="14593"/>
                        </a:cubicBezTo>
                        <a:cubicBezTo>
                          <a:pt x="54342" y="-6363"/>
                          <a:pt x="91490" y="-267"/>
                          <a:pt x="127399" y="5544"/>
                        </a:cubicBezTo>
                        <a:cubicBezTo>
                          <a:pt x="141210" y="7830"/>
                          <a:pt x="154164" y="9925"/>
                          <a:pt x="166547" y="10592"/>
                        </a:cubicBezTo>
                        <a:cubicBezTo>
                          <a:pt x="182644" y="11449"/>
                          <a:pt x="199503" y="8973"/>
                          <a:pt x="215696" y="6496"/>
                        </a:cubicBezTo>
                        <a:cubicBezTo>
                          <a:pt x="247700" y="1734"/>
                          <a:pt x="280751" y="-3219"/>
                          <a:pt x="306945" y="18879"/>
                        </a:cubicBezTo>
                        <a:cubicBezTo>
                          <a:pt x="342759" y="49073"/>
                          <a:pt x="338663" y="103366"/>
                          <a:pt x="330853" y="161087"/>
                        </a:cubicBezTo>
                        <a:cubicBezTo>
                          <a:pt x="328567" y="178232"/>
                          <a:pt x="318375" y="206045"/>
                          <a:pt x="308565" y="233001"/>
                        </a:cubicBezTo>
                        <a:cubicBezTo>
                          <a:pt x="301516" y="252432"/>
                          <a:pt x="294849" y="270815"/>
                          <a:pt x="292372" y="281864"/>
                        </a:cubicBezTo>
                        <a:cubicBezTo>
                          <a:pt x="287419" y="304153"/>
                          <a:pt x="285704" y="334442"/>
                          <a:pt x="283799" y="366446"/>
                        </a:cubicBezTo>
                        <a:cubicBezTo>
                          <a:pt x="279799" y="435121"/>
                          <a:pt x="275989" y="499891"/>
                          <a:pt x="241318" y="502082"/>
                        </a:cubicBezTo>
                        <a:cubicBezTo>
                          <a:pt x="240747" y="502177"/>
                          <a:pt x="240270" y="502177"/>
                          <a:pt x="239794" y="502177"/>
                        </a:cubicBezTo>
                        <a:close/>
                        <a:moveTo>
                          <a:pt x="240651" y="492843"/>
                        </a:moveTo>
                        <a:lnTo>
                          <a:pt x="240937" y="497510"/>
                        </a:lnTo>
                        <a:lnTo>
                          <a:pt x="240651" y="492843"/>
                        </a:lnTo>
                        <a:cubicBezTo>
                          <a:pt x="267036" y="491128"/>
                          <a:pt x="270941" y="424644"/>
                          <a:pt x="274370" y="365970"/>
                        </a:cubicBezTo>
                        <a:cubicBezTo>
                          <a:pt x="276275" y="333585"/>
                          <a:pt x="278085" y="303009"/>
                          <a:pt x="283132" y="279959"/>
                        </a:cubicBezTo>
                        <a:cubicBezTo>
                          <a:pt x="285704" y="268243"/>
                          <a:pt x="292467" y="249670"/>
                          <a:pt x="299706" y="229953"/>
                        </a:cubicBezTo>
                        <a:cubicBezTo>
                          <a:pt x="308850" y="204712"/>
                          <a:pt x="319328" y="176137"/>
                          <a:pt x="321518" y="159944"/>
                        </a:cubicBezTo>
                        <a:cubicBezTo>
                          <a:pt x="328948" y="104889"/>
                          <a:pt x="333044" y="53264"/>
                          <a:pt x="300849" y="26118"/>
                        </a:cubicBezTo>
                        <a:cubicBezTo>
                          <a:pt x="277798" y="6687"/>
                          <a:pt x="248271" y="11164"/>
                          <a:pt x="216934" y="15831"/>
                        </a:cubicBezTo>
                        <a:cubicBezTo>
                          <a:pt x="200265" y="18307"/>
                          <a:pt x="182930" y="20879"/>
                          <a:pt x="165880" y="20022"/>
                        </a:cubicBezTo>
                        <a:cubicBezTo>
                          <a:pt x="153021" y="19355"/>
                          <a:pt x="139115" y="17069"/>
                          <a:pt x="125685" y="14878"/>
                        </a:cubicBezTo>
                        <a:cubicBezTo>
                          <a:pt x="91680" y="9354"/>
                          <a:pt x="56628" y="3639"/>
                          <a:pt x="32244" y="22117"/>
                        </a:cubicBezTo>
                        <a:cubicBezTo>
                          <a:pt x="3574" y="43834"/>
                          <a:pt x="8717" y="118701"/>
                          <a:pt x="11575" y="158896"/>
                        </a:cubicBezTo>
                        <a:lnTo>
                          <a:pt x="11956" y="164992"/>
                        </a:lnTo>
                        <a:cubicBezTo>
                          <a:pt x="12432" y="172803"/>
                          <a:pt x="19671" y="193091"/>
                          <a:pt x="26720" y="212808"/>
                        </a:cubicBezTo>
                        <a:cubicBezTo>
                          <a:pt x="35673" y="238049"/>
                          <a:pt x="44913" y="264052"/>
                          <a:pt x="44913" y="275863"/>
                        </a:cubicBezTo>
                        <a:cubicBezTo>
                          <a:pt x="44913" y="362255"/>
                          <a:pt x="58438" y="462553"/>
                          <a:pt x="84156" y="487033"/>
                        </a:cubicBezTo>
                        <a:cubicBezTo>
                          <a:pt x="87870" y="490557"/>
                          <a:pt x="91490" y="492176"/>
                          <a:pt x="95300" y="491986"/>
                        </a:cubicBezTo>
                        <a:cubicBezTo>
                          <a:pt x="118826" y="490842"/>
                          <a:pt x="128351" y="405879"/>
                          <a:pt x="133495" y="360255"/>
                        </a:cubicBezTo>
                        <a:cubicBezTo>
                          <a:pt x="136257" y="335490"/>
                          <a:pt x="137972" y="321202"/>
                          <a:pt x="140543" y="315678"/>
                        </a:cubicBezTo>
                        <a:cubicBezTo>
                          <a:pt x="146640" y="302247"/>
                          <a:pt x="158927" y="293294"/>
                          <a:pt x="170166" y="293961"/>
                        </a:cubicBezTo>
                        <a:cubicBezTo>
                          <a:pt x="176167" y="294246"/>
                          <a:pt x="187216" y="297675"/>
                          <a:pt x="193502" y="316440"/>
                        </a:cubicBezTo>
                        <a:cubicBezTo>
                          <a:pt x="194645" y="319869"/>
                          <a:pt x="195408" y="328155"/>
                          <a:pt x="196931" y="345110"/>
                        </a:cubicBezTo>
                        <a:cubicBezTo>
                          <a:pt x="200932" y="389782"/>
                          <a:pt x="210171" y="494843"/>
                          <a:pt x="240651" y="49284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B04DD25C-94F9-BAD5-449A-79EB6DBA0446}"/>
                    </a:ext>
                  </a:extLst>
                </p:cNvPr>
                <p:cNvSpPr/>
                <p:nvPr/>
              </p:nvSpPr>
              <p:spPr>
                <a:xfrm>
                  <a:off x="8634413" y="2614899"/>
                  <a:ext cx="90855" cy="10571"/>
                </a:xfrm>
                <a:custGeom>
                  <a:avLst/>
                  <a:gdLst>
                    <a:gd name="connsiteX0" fmla="*/ 45814 w 90855"/>
                    <a:gd name="connsiteY0" fmla="*/ 10571 h 10571"/>
                    <a:gd name="connsiteX1" fmla="*/ 1046 w 90855"/>
                    <a:gd name="connsiteY1" fmla="*/ 3047 h 10571"/>
                    <a:gd name="connsiteX2" fmla="*/ 94 w 90855"/>
                    <a:gd name="connsiteY2" fmla="*/ 1046 h 10571"/>
                    <a:gd name="connsiteX3" fmla="*/ 2094 w 90855"/>
                    <a:gd name="connsiteY3" fmla="*/ 94 h 10571"/>
                    <a:gd name="connsiteX4" fmla="*/ 88772 w 90855"/>
                    <a:gd name="connsiteY4" fmla="*/ 380 h 10571"/>
                    <a:gd name="connsiteX5" fmla="*/ 90772 w 90855"/>
                    <a:gd name="connsiteY5" fmla="*/ 1332 h 10571"/>
                    <a:gd name="connsiteX6" fmla="*/ 89819 w 90855"/>
                    <a:gd name="connsiteY6" fmla="*/ 3332 h 10571"/>
                    <a:gd name="connsiteX7" fmla="*/ 45814 w 90855"/>
                    <a:gd name="connsiteY7" fmla="*/ 10571 h 1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855" h="10571">
                      <a:moveTo>
                        <a:pt x="45814" y="10571"/>
                      </a:moveTo>
                      <a:cubicBezTo>
                        <a:pt x="30669" y="10571"/>
                        <a:pt x="15429" y="8095"/>
                        <a:pt x="1046" y="3047"/>
                      </a:cubicBezTo>
                      <a:cubicBezTo>
                        <a:pt x="189" y="2761"/>
                        <a:pt x="-192" y="1904"/>
                        <a:pt x="94" y="1046"/>
                      </a:cubicBezTo>
                      <a:cubicBezTo>
                        <a:pt x="379" y="189"/>
                        <a:pt x="1237" y="-192"/>
                        <a:pt x="2094" y="94"/>
                      </a:cubicBezTo>
                      <a:cubicBezTo>
                        <a:pt x="30003" y="9809"/>
                        <a:pt x="60768" y="9905"/>
                        <a:pt x="88772" y="380"/>
                      </a:cubicBezTo>
                      <a:cubicBezTo>
                        <a:pt x="89629" y="94"/>
                        <a:pt x="90486" y="570"/>
                        <a:pt x="90772" y="1332"/>
                      </a:cubicBezTo>
                      <a:cubicBezTo>
                        <a:pt x="91058" y="2189"/>
                        <a:pt x="90581" y="3047"/>
                        <a:pt x="89819" y="3332"/>
                      </a:cubicBezTo>
                      <a:cubicBezTo>
                        <a:pt x="75532" y="8095"/>
                        <a:pt x="60673" y="10571"/>
                        <a:pt x="45814" y="10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451091E0-EB77-1510-859E-720F7F82F1BE}"/>
                  </a:ext>
                </a:extLst>
              </p:cNvPr>
              <p:cNvSpPr/>
              <p:nvPr/>
            </p:nvSpPr>
            <p:spPr>
              <a:xfrm>
                <a:off x="8977123" y="2614899"/>
                <a:ext cx="90855" cy="10571"/>
              </a:xfrm>
              <a:custGeom>
                <a:avLst/>
                <a:gdLst>
                  <a:gd name="connsiteX0" fmla="*/ 45814 w 90855"/>
                  <a:gd name="connsiteY0" fmla="*/ 10571 h 10571"/>
                  <a:gd name="connsiteX1" fmla="*/ 1047 w 90855"/>
                  <a:gd name="connsiteY1" fmla="*/ 3047 h 10571"/>
                  <a:gd name="connsiteX2" fmla="*/ 94 w 90855"/>
                  <a:gd name="connsiteY2" fmla="*/ 1046 h 10571"/>
                  <a:gd name="connsiteX3" fmla="*/ 2094 w 90855"/>
                  <a:gd name="connsiteY3" fmla="*/ 94 h 10571"/>
                  <a:gd name="connsiteX4" fmla="*/ 88771 w 90855"/>
                  <a:gd name="connsiteY4" fmla="*/ 380 h 10571"/>
                  <a:gd name="connsiteX5" fmla="*/ 90772 w 90855"/>
                  <a:gd name="connsiteY5" fmla="*/ 1332 h 10571"/>
                  <a:gd name="connsiteX6" fmla="*/ 89819 w 90855"/>
                  <a:gd name="connsiteY6" fmla="*/ 3332 h 10571"/>
                  <a:gd name="connsiteX7" fmla="*/ 45814 w 90855"/>
                  <a:gd name="connsiteY7" fmla="*/ 10571 h 10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855" h="10571">
                    <a:moveTo>
                      <a:pt x="45814" y="10571"/>
                    </a:moveTo>
                    <a:cubicBezTo>
                      <a:pt x="30669" y="10571"/>
                      <a:pt x="15429" y="8095"/>
                      <a:pt x="1047" y="3047"/>
                    </a:cubicBezTo>
                    <a:cubicBezTo>
                      <a:pt x="189" y="2761"/>
                      <a:pt x="-192" y="1904"/>
                      <a:pt x="94" y="1046"/>
                    </a:cubicBezTo>
                    <a:cubicBezTo>
                      <a:pt x="380" y="189"/>
                      <a:pt x="1237" y="-192"/>
                      <a:pt x="2094" y="94"/>
                    </a:cubicBezTo>
                    <a:cubicBezTo>
                      <a:pt x="30002" y="9809"/>
                      <a:pt x="60768" y="9905"/>
                      <a:pt x="88771" y="380"/>
                    </a:cubicBezTo>
                    <a:cubicBezTo>
                      <a:pt x="89629" y="94"/>
                      <a:pt x="90486" y="570"/>
                      <a:pt x="90772" y="1332"/>
                    </a:cubicBezTo>
                    <a:cubicBezTo>
                      <a:pt x="91057" y="2189"/>
                      <a:pt x="90581" y="3047"/>
                      <a:pt x="89819" y="3332"/>
                    </a:cubicBezTo>
                    <a:cubicBezTo>
                      <a:pt x="75532" y="8095"/>
                      <a:pt x="60673" y="10571"/>
                      <a:pt x="45814" y="105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3B732CF-9982-CD7B-4910-7485D6992E1C}"/>
                  </a:ext>
                </a:extLst>
              </p:cNvPr>
              <p:cNvSpPr/>
              <p:nvPr/>
            </p:nvSpPr>
            <p:spPr>
              <a:xfrm>
                <a:off x="8380586" y="2514054"/>
                <a:ext cx="927341" cy="100366"/>
              </a:xfrm>
              <a:custGeom>
                <a:avLst/>
                <a:gdLst>
                  <a:gd name="connsiteX0" fmla="*/ 60182 w 927341"/>
                  <a:gd name="connsiteY0" fmla="*/ 100367 h 100366"/>
                  <a:gd name="connsiteX1" fmla="*/ 55515 w 927341"/>
                  <a:gd name="connsiteY1" fmla="*/ 96176 h 100366"/>
                  <a:gd name="connsiteX2" fmla="*/ 3890 w 927341"/>
                  <a:gd name="connsiteY2" fmla="*/ 41121 h 100366"/>
                  <a:gd name="connsiteX3" fmla="*/ 79 w 927341"/>
                  <a:gd name="connsiteY3" fmla="*/ 35692 h 100366"/>
                  <a:gd name="connsiteX4" fmla="*/ 5509 w 927341"/>
                  <a:gd name="connsiteY4" fmla="*/ 31882 h 100366"/>
                  <a:gd name="connsiteX5" fmla="*/ 60087 w 927341"/>
                  <a:gd name="connsiteY5" fmla="*/ 76459 h 100366"/>
                  <a:gd name="connsiteX6" fmla="*/ 118380 w 927341"/>
                  <a:gd name="connsiteY6" fmla="*/ 19118 h 100366"/>
                  <a:gd name="connsiteX7" fmla="*/ 216773 w 927341"/>
                  <a:gd name="connsiteY7" fmla="*/ 3307 h 100366"/>
                  <a:gd name="connsiteX8" fmla="*/ 380413 w 927341"/>
                  <a:gd name="connsiteY8" fmla="*/ 3878 h 100366"/>
                  <a:gd name="connsiteX9" fmla="*/ 437658 w 927341"/>
                  <a:gd name="connsiteY9" fmla="*/ 13594 h 100366"/>
                  <a:gd name="connsiteX10" fmla="*/ 468424 w 927341"/>
                  <a:gd name="connsiteY10" fmla="*/ 42359 h 100366"/>
                  <a:gd name="connsiteX11" fmla="*/ 510238 w 927341"/>
                  <a:gd name="connsiteY11" fmla="*/ 6641 h 100366"/>
                  <a:gd name="connsiteX12" fmla="*/ 581009 w 927341"/>
                  <a:gd name="connsiteY12" fmla="*/ 735 h 100366"/>
                  <a:gd name="connsiteX13" fmla="*/ 761127 w 927341"/>
                  <a:gd name="connsiteY13" fmla="*/ 8927 h 100366"/>
                  <a:gd name="connsiteX14" fmla="*/ 824849 w 927341"/>
                  <a:gd name="connsiteY14" fmla="*/ 20261 h 100366"/>
                  <a:gd name="connsiteX15" fmla="*/ 858568 w 927341"/>
                  <a:gd name="connsiteY15" fmla="*/ 53599 h 100366"/>
                  <a:gd name="connsiteX16" fmla="*/ 922481 w 927341"/>
                  <a:gd name="connsiteY16" fmla="*/ 9784 h 100366"/>
                  <a:gd name="connsiteX17" fmla="*/ 927339 w 927341"/>
                  <a:gd name="connsiteY17" fmla="*/ 14261 h 100366"/>
                  <a:gd name="connsiteX18" fmla="*/ 922861 w 927341"/>
                  <a:gd name="connsiteY18" fmla="*/ 19118 h 100366"/>
                  <a:gd name="connsiteX19" fmla="*/ 862473 w 927341"/>
                  <a:gd name="connsiteY19" fmla="*/ 73697 h 100366"/>
                  <a:gd name="connsiteX20" fmla="*/ 857425 w 927341"/>
                  <a:gd name="connsiteY20" fmla="*/ 77697 h 100366"/>
                  <a:gd name="connsiteX21" fmla="*/ 853138 w 927341"/>
                  <a:gd name="connsiteY21" fmla="*/ 72935 h 100366"/>
                  <a:gd name="connsiteX22" fmla="*/ 821039 w 927341"/>
                  <a:gd name="connsiteY22" fmla="*/ 28739 h 100366"/>
                  <a:gd name="connsiteX23" fmla="*/ 760841 w 927341"/>
                  <a:gd name="connsiteY23" fmla="*/ 18261 h 100366"/>
                  <a:gd name="connsiteX24" fmla="*/ 580533 w 927341"/>
                  <a:gd name="connsiteY24" fmla="*/ 10070 h 100366"/>
                  <a:gd name="connsiteX25" fmla="*/ 513286 w 927341"/>
                  <a:gd name="connsiteY25" fmla="*/ 15499 h 100366"/>
                  <a:gd name="connsiteX26" fmla="*/ 472805 w 927341"/>
                  <a:gd name="connsiteY26" fmla="*/ 60933 h 100366"/>
                  <a:gd name="connsiteX27" fmla="*/ 468043 w 927341"/>
                  <a:gd name="connsiteY27" fmla="*/ 65219 h 100366"/>
                  <a:gd name="connsiteX28" fmla="*/ 463471 w 927341"/>
                  <a:gd name="connsiteY28" fmla="*/ 60647 h 100366"/>
                  <a:gd name="connsiteX29" fmla="*/ 433658 w 927341"/>
                  <a:gd name="connsiteY29" fmla="*/ 22166 h 100366"/>
                  <a:gd name="connsiteX30" fmla="*/ 379936 w 927341"/>
                  <a:gd name="connsiteY30" fmla="*/ 13308 h 100366"/>
                  <a:gd name="connsiteX31" fmla="*/ 216869 w 927341"/>
                  <a:gd name="connsiteY31" fmla="*/ 12737 h 100366"/>
                  <a:gd name="connsiteX32" fmla="*/ 121905 w 927341"/>
                  <a:gd name="connsiteY32" fmla="*/ 27786 h 100366"/>
                  <a:gd name="connsiteX33" fmla="*/ 64755 w 927341"/>
                  <a:gd name="connsiteY33" fmla="*/ 96176 h 100366"/>
                  <a:gd name="connsiteX34" fmla="*/ 60182 w 927341"/>
                  <a:gd name="connsiteY34" fmla="*/ 100367 h 100366"/>
                  <a:gd name="connsiteX35" fmla="*/ 60182 w 927341"/>
                  <a:gd name="connsiteY35" fmla="*/ 100367 h 100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27341" h="100366">
                    <a:moveTo>
                      <a:pt x="60182" y="100367"/>
                    </a:moveTo>
                    <a:cubicBezTo>
                      <a:pt x="57801" y="100367"/>
                      <a:pt x="55801" y="98557"/>
                      <a:pt x="55515" y="96176"/>
                    </a:cubicBezTo>
                    <a:cubicBezTo>
                      <a:pt x="52658" y="69315"/>
                      <a:pt x="30464" y="45693"/>
                      <a:pt x="3890" y="41121"/>
                    </a:cubicBezTo>
                    <a:cubicBezTo>
                      <a:pt x="1318" y="40645"/>
                      <a:pt x="-397" y="38264"/>
                      <a:pt x="79" y="35692"/>
                    </a:cubicBezTo>
                    <a:cubicBezTo>
                      <a:pt x="556" y="33120"/>
                      <a:pt x="2937" y="31406"/>
                      <a:pt x="5509" y="31882"/>
                    </a:cubicBezTo>
                    <a:cubicBezTo>
                      <a:pt x="29702" y="36073"/>
                      <a:pt x="50752" y="53885"/>
                      <a:pt x="60087" y="76459"/>
                    </a:cubicBezTo>
                    <a:cubicBezTo>
                      <a:pt x="69231" y="52456"/>
                      <a:pt x="90567" y="31025"/>
                      <a:pt x="118380" y="19118"/>
                    </a:cubicBezTo>
                    <a:cubicBezTo>
                      <a:pt x="148765" y="6069"/>
                      <a:pt x="182293" y="4259"/>
                      <a:pt x="216773" y="3307"/>
                    </a:cubicBezTo>
                    <a:cubicBezTo>
                      <a:pt x="271066" y="1878"/>
                      <a:pt x="326121" y="2069"/>
                      <a:pt x="380413" y="3878"/>
                    </a:cubicBezTo>
                    <a:cubicBezTo>
                      <a:pt x="401463" y="4545"/>
                      <a:pt x="420227" y="5783"/>
                      <a:pt x="437658" y="13594"/>
                    </a:cubicBezTo>
                    <a:cubicBezTo>
                      <a:pt x="451755" y="19880"/>
                      <a:pt x="462709" y="30358"/>
                      <a:pt x="468424" y="42359"/>
                    </a:cubicBezTo>
                    <a:cubicBezTo>
                      <a:pt x="476615" y="25119"/>
                      <a:pt x="493760" y="12451"/>
                      <a:pt x="510238" y="6641"/>
                    </a:cubicBezTo>
                    <a:cubicBezTo>
                      <a:pt x="533384" y="-1456"/>
                      <a:pt x="558721" y="-313"/>
                      <a:pt x="581009" y="735"/>
                    </a:cubicBezTo>
                    <a:lnTo>
                      <a:pt x="761127" y="8927"/>
                    </a:lnTo>
                    <a:cubicBezTo>
                      <a:pt x="781511" y="9879"/>
                      <a:pt x="804561" y="10927"/>
                      <a:pt x="824849" y="20261"/>
                    </a:cubicBezTo>
                    <a:cubicBezTo>
                      <a:pt x="838470" y="26548"/>
                      <a:pt x="852091" y="38454"/>
                      <a:pt x="858568" y="53599"/>
                    </a:cubicBezTo>
                    <a:cubicBezTo>
                      <a:pt x="869712" y="28929"/>
                      <a:pt x="894858" y="10832"/>
                      <a:pt x="922481" y="9784"/>
                    </a:cubicBezTo>
                    <a:cubicBezTo>
                      <a:pt x="925147" y="9689"/>
                      <a:pt x="927243" y="11689"/>
                      <a:pt x="927339" y="14261"/>
                    </a:cubicBezTo>
                    <a:cubicBezTo>
                      <a:pt x="927433" y="16832"/>
                      <a:pt x="925433" y="19023"/>
                      <a:pt x="922861" y="19118"/>
                    </a:cubicBezTo>
                    <a:cubicBezTo>
                      <a:pt x="893620" y="20166"/>
                      <a:pt x="866474" y="44741"/>
                      <a:pt x="862473" y="73697"/>
                    </a:cubicBezTo>
                    <a:cubicBezTo>
                      <a:pt x="862092" y="76173"/>
                      <a:pt x="859997" y="77888"/>
                      <a:pt x="857425" y="77697"/>
                    </a:cubicBezTo>
                    <a:cubicBezTo>
                      <a:pt x="854948" y="77507"/>
                      <a:pt x="853043" y="75411"/>
                      <a:pt x="853138" y="72935"/>
                    </a:cubicBezTo>
                    <a:cubicBezTo>
                      <a:pt x="853710" y="52932"/>
                      <a:pt x="837423" y="36263"/>
                      <a:pt x="821039" y="28739"/>
                    </a:cubicBezTo>
                    <a:cubicBezTo>
                      <a:pt x="802465" y="20166"/>
                      <a:pt x="780368" y="19118"/>
                      <a:pt x="760841" y="18261"/>
                    </a:cubicBezTo>
                    <a:lnTo>
                      <a:pt x="580533" y="10070"/>
                    </a:lnTo>
                    <a:cubicBezTo>
                      <a:pt x="559006" y="9117"/>
                      <a:pt x="534622" y="7974"/>
                      <a:pt x="513286" y="15499"/>
                    </a:cubicBezTo>
                    <a:cubicBezTo>
                      <a:pt x="494427" y="22166"/>
                      <a:pt x="474615" y="38740"/>
                      <a:pt x="472805" y="60933"/>
                    </a:cubicBezTo>
                    <a:cubicBezTo>
                      <a:pt x="472615" y="63410"/>
                      <a:pt x="470519" y="65410"/>
                      <a:pt x="468043" y="65219"/>
                    </a:cubicBezTo>
                    <a:cubicBezTo>
                      <a:pt x="465566" y="65124"/>
                      <a:pt x="463566" y="63124"/>
                      <a:pt x="463471" y="60647"/>
                    </a:cubicBezTo>
                    <a:cubicBezTo>
                      <a:pt x="462995" y="43026"/>
                      <a:pt x="448136" y="28643"/>
                      <a:pt x="433658" y="22166"/>
                    </a:cubicBezTo>
                    <a:cubicBezTo>
                      <a:pt x="417846" y="15118"/>
                      <a:pt x="400034" y="13975"/>
                      <a:pt x="379936" y="13308"/>
                    </a:cubicBezTo>
                    <a:cubicBezTo>
                      <a:pt x="325835" y="11498"/>
                      <a:pt x="270970" y="11308"/>
                      <a:pt x="216869" y="12737"/>
                    </a:cubicBezTo>
                    <a:cubicBezTo>
                      <a:pt x="183246" y="13594"/>
                      <a:pt x="150765" y="15404"/>
                      <a:pt x="121905" y="27786"/>
                    </a:cubicBezTo>
                    <a:cubicBezTo>
                      <a:pt x="90091" y="41407"/>
                      <a:pt x="67612" y="68267"/>
                      <a:pt x="64755" y="96176"/>
                    </a:cubicBezTo>
                    <a:cubicBezTo>
                      <a:pt x="64564" y="98557"/>
                      <a:pt x="62563" y="100367"/>
                      <a:pt x="60182" y="100367"/>
                    </a:cubicBezTo>
                    <a:cubicBezTo>
                      <a:pt x="60182" y="100367"/>
                      <a:pt x="60182" y="100367"/>
                      <a:pt x="60182" y="1003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A3A7850E-EC71-7026-09B4-2D2EC7131F9C}"/>
              </a:ext>
            </a:extLst>
          </p:cNvPr>
          <p:cNvGrpSpPr/>
          <p:nvPr/>
        </p:nvGrpSpPr>
        <p:grpSpPr>
          <a:xfrm>
            <a:off x="9841455" y="1051317"/>
            <a:ext cx="2027537" cy="1483582"/>
            <a:chOff x="8238963" y="2256979"/>
            <a:chExt cx="2027537" cy="1483582"/>
          </a:xfrm>
        </p:grpSpPr>
        <p:grpSp>
          <p:nvGrpSpPr>
            <p:cNvPr id="199" name="Graphic 6">
              <a:extLst>
                <a:ext uri="{FF2B5EF4-FFF2-40B4-BE49-F238E27FC236}">
                  <a16:creationId xmlns:a16="http://schemas.microsoft.com/office/drawing/2014/main" id="{D5AD376D-4C92-E6DF-C963-37C2A949D20E}"/>
                </a:ext>
              </a:extLst>
            </p:cNvPr>
            <p:cNvGrpSpPr/>
            <p:nvPr/>
          </p:nvGrpSpPr>
          <p:grpSpPr>
            <a:xfrm>
              <a:off x="10205922" y="2894379"/>
              <a:ext cx="60578" cy="60579"/>
              <a:chOff x="8232267" y="2990658"/>
              <a:chExt cx="60578" cy="60579"/>
            </a:xfrm>
          </p:grpSpPr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6D5B5FCC-29A7-8056-6792-C9E285CEA381}"/>
                  </a:ext>
                </a:extLst>
              </p:cNvPr>
              <p:cNvSpPr/>
              <p:nvPr/>
            </p:nvSpPr>
            <p:spPr>
              <a:xfrm>
                <a:off x="8236934" y="2995326"/>
                <a:ext cx="51244" cy="51244"/>
              </a:xfrm>
              <a:custGeom>
                <a:avLst/>
                <a:gdLst>
                  <a:gd name="connsiteX0" fmla="*/ 0 w 51244"/>
                  <a:gd name="connsiteY0" fmla="*/ 25622 h 51244"/>
                  <a:gd name="connsiteX1" fmla="*/ 25622 w 51244"/>
                  <a:gd name="connsiteY1" fmla="*/ 0 h 51244"/>
                  <a:gd name="connsiteX2" fmla="*/ 51245 w 51244"/>
                  <a:gd name="connsiteY2" fmla="*/ 25622 h 51244"/>
                  <a:gd name="connsiteX3" fmla="*/ 25622 w 51244"/>
                  <a:gd name="connsiteY3" fmla="*/ 51245 h 51244"/>
                  <a:gd name="connsiteX4" fmla="*/ 0 w 51244"/>
                  <a:gd name="connsiteY4" fmla="*/ 25622 h 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244" h="51244">
                    <a:moveTo>
                      <a:pt x="0" y="25622"/>
                    </a:moveTo>
                    <a:cubicBezTo>
                      <a:pt x="0" y="11430"/>
                      <a:pt x="11430" y="0"/>
                      <a:pt x="25622" y="0"/>
                    </a:cubicBezTo>
                    <a:cubicBezTo>
                      <a:pt x="39814" y="0"/>
                      <a:pt x="51245" y="11430"/>
                      <a:pt x="51245" y="25622"/>
                    </a:cubicBezTo>
                    <a:cubicBezTo>
                      <a:pt x="51245" y="39814"/>
                      <a:pt x="39814" y="51245"/>
                      <a:pt x="25622" y="51245"/>
                    </a:cubicBezTo>
                    <a:cubicBezTo>
                      <a:pt x="11525" y="51245"/>
                      <a:pt x="0" y="39814"/>
                      <a:pt x="0" y="256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BD4E8D1C-4E00-E270-6F4B-49B93874E882}"/>
                  </a:ext>
                </a:extLst>
              </p:cNvPr>
              <p:cNvSpPr/>
              <p:nvPr/>
            </p:nvSpPr>
            <p:spPr>
              <a:xfrm>
                <a:off x="8232267" y="2990658"/>
                <a:ext cx="60578" cy="60579"/>
              </a:xfrm>
              <a:custGeom>
                <a:avLst/>
                <a:gdLst>
                  <a:gd name="connsiteX0" fmla="*/ 30289 w 60578"/>
                  <a:gd name="connsiteY0" fmla="*/ 60579 h 60579"/>
                  <a:gd name="connsiteX1" fmla="*/ 0 w 60578"/>
                  <a:gd name="connsiteY1" fmla="*/ 30290 h 60579"/>
                  <a:gd name="connsiteX2" fmla="*/ 30289 w 60578"/>
                  <a:gd name="connsiteY2" fmla="*/ 0 h 60579"/>
                  <a:gd name="connsiteX3" fmla="*/ 60579 w 60578"/>
                  <a:gd name="connsiteY3" fmla="*/ 30290 h 60579"/>
                  <a:gd name="connsiteX4" fmla="*/ 30289 w 60578"/>
                  <a:gd name="connsiteY4" fmla="*/ 60579 h 60579"/>
                  <a:gd name="connsiteX5" fmla="*/ 30289 w 60578"/>
                  <a:gd name="connsiteY5" fmla="*/ 9335 h 60579"/>
                  <a:gd name="connsiteX6" fmla="*/ 9334 w 60578"/>
                  <a:gd name="connsiteY6" fmla="*/ 30290 h 60579"/>
                  <a:gd name="connsiteX7" fmla="*/ 30289 w 60578"/>
                  <a:gd name="connsiteY7" fmla="*/ 51245 h 60579"/>
                  <a:gd name="connsiteX8" fmla="*/ 51244 w 60578"/>
                  <a:gd name="connsiteY8" fmla="*/ 30290 h 60579"/>
                  <a:gd name="connsiteX9" fmla="*/ 30289 w 60578"/>
                  <a:gd name="connsiteY9" fmla="*/ 9335 h 6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578" h="60579">
                    <a:moveTo>
                      <a:pt x="30289" y="60579"/>
                    </a:moveTo>
                    <a:cubicBezTo>
                      <a:pt x="13621" y="60579"/>
                      <a:pt x="0" y="46958"/>
                      <a:pt x="0" y="30290"/>
                    </a:cubicBezTo>
                    <a:cubicBezTo>
                      <a:pt x="0" y="13621"/>
                      <a:pt x="13621" y="0"/>
                      <a:pt x="30289" y="0"/>
                    </a:cubicBezTo>
                    <a:cubicBezTo>
                      <a:pt x="46958" y="0"/>
                      <a:pt x="60579" y="13621"/>
                      <a:pt x="60579" y="30290"/>
                    </a:cubicBezTo>
                    <a:cubicBezTo>
                      <a:pt x="60579" y="47054"/>
                      <a:pt x="47053" y="60579"/>
                      <a:pt x="30289" y="60579"/>
                    </a:cubicBezTo>
                    <a:close/>
                    <a:moveTo>
                      <a:pt x="30289" y="9335"/>
                    </a:moveTo>
                    <a:cubicBezTo>
                      <a:pt x="18764" y="9335"/>
                      <a:pt x="9334" y="18764"/>
                      <a:pt x="9334" y="30290"/>
                    </a:cubicBezTo>
                    <a:cubicBezTo>
                      <a:pt x="9334" y="41815"/>
                      <a:pt x="18764" y="51245"/>
                      <a:pt x="30289" y="51245"/>
                    </a:cubicBezTo>
                    <a:cubicBezTo>
                      <a:pt x="41814" y="51245"/>
                      <a:pt x="51244" y="41815"/>
                      <a:pt x="51244" y="30290"/>
                    </a:cubicBezTo>
                    <a:cubicBezTo>
                      <a:pt x="51244" y="18764"/>
                      <a:pt x="41814" y="9335"/>
                      <a:pt x="30289" y="933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00" name="Graphic 6">
              <a:extLst>
                <a:ext uri="{FF2B5EF4-FFF2-40B4-BE49-F238E27FC236}">
                  <a16:creationId xmlns:a16="http://schemas.microsoft.com/office/drawing/2014/main" id="{F07760BE-A378-B3D5-B6C4-B9BCDAFFD924}"/>
                </a:ext>
              </a:extLst>
            </p:cNvPr>
            <p:cNvGrpSpPr/>
            <p:nvPr/>
          </p:nvGrpSpPr>
          <p:grpSpPr>
            <a:xfrm>
              <a:off x="9466664" y="2256979"/>
              <a:ext cx="121291" cy="187162"/>
              <a:chOff x="8879953" y="3258410"/>
              <a:chExt cx="121291" cy="187162"/>
            </a:xfrm>
          </p:grpSpPr>
          <p:grpSp>
            <p:nvGrpSpPr>
              <p:cNvPr id="211" name="Graphic 6">
                <a:extLst>
                  <a:ext uri="{FF2B5EF4-FFF2-40B4-BE49-F238E27FC236}">
                    <a16:creationId xmlns:a16="http://schemas.microsoft.com/office/drawing/2014/main" id="{79B82CB3-B9C8-CF00-85FD-56DBF156F214}"/>
                  </a:ext>
                </a:extLst>
              </p:cNvPr>
              <p:cNvGrpSpPr/>
              <p:nvPr/>
            </p:nvGrpSpPr>
            <p:grpSpPr>
              <a:xfrm>
                <a:off x="8879953" y="3258410"/>
                <a:ext cx="121291" cy="187162"/>
                <a:chOff x="8879953" y="3258410"/>
                <a:chExt cx="121291" cy="187162"/>
              </a:xfrm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6D43D05F-419F-C797-8159-4E0BBEB21B81}"/>
                    </a:ext>
                  </a:extLst>
                </p:cNvPr>
                <p:cNvSpPr/>
                <p:nvPr/>
              </p:nvSpPr>
              <p:spPr>
                <a:xfrm>
                  <a:off x="8884627" y="3263084"/>
                  <a:ext cx="112042" cy="177738"/>
                </a:xfrm>
                <a:custGeom>
                  <a:avLst/>
                  <a:gdLst>
                    <a:gd name="connsiteX0" fmla="*/ 89923 w 112042"/>
                    <a:gd name="connsiteY0" fmla="*/ 3038 h 177738"/>
                    <a:gd name="connsiteX1" fmla="*/ 45251 w 112042"/>
                    <a:gd name="connsiteY1" fmla="*/ 11896 h 177738"/>
                    <a:gd name="connsiteX2" fmla="*/ 1722 w 112042"/>
                    <a:gd name="connsiteY2" fmla="*/ 119624 h 177738"/>
                    <a:gd name="connsiteX3" fmla="*/ 5055 w 112042"/>
                    <a:gd name="connsiteY3" fmla="*/ 157343 h 177738"/>
                    <a:gd name="connsiteX4" fmla="*/ 38964 w 112042"/>
                    <a:gd name="connsiteY4" fmla="*/ 177631 h 177738"/>
                    <a:gd name="connsiteX5" fmla="*/ 70492 w 112042"/>
                    <a:gd name="connsiteY5" fmla="*/ 151247 h 177738"/>
                    <a:gd name="connsiteX6" fmla="*/ 108116 w 112042"/>
                    <a:gd name="connsiteY6" fmla="*/ 58283 h 177738"/>
                    <a:gd name="connsiteX7" fmla="*/ 89923 w 112042"/>
                    <a:gd name="connsiteY7" fmla="*/ 3038 h 177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2042" h="177738">
                      <a:moveTo>
                        <a:pt x="89923" y="3038"/>
                      </a:moveTo>
                      <a:cubicBezTo>
                        <a:pt x="73921" y="-3153"/>
                        <a:pt x="55538" y="276"/>
                        <a:pt x="45251" y="11896"/>
                      </a:cubicBezTo>
                      <a:cubicBezTo>
                        <a:pt x="34964" y="23612"/>
                        <a:pt x="6674" y="95811"/>
                        <a:pt x="1722" y="119624"/>
                      </a:cubicBezTo>
                      <a:cubicBezTo>
                        <a:pt x="-850" y="132006"/>
                        <a:pt x="-1136" y="145532"/>
                        <a:pt x="5055" y="157343"/>
                      </a:cubicBezTo>
                      <a:cubicBezTo>
                        <a:pt x="11247" y="169249"/>
                        <a:pt x="25153" y="178869"/>
                        <a:pt x="38964" y="177631"/>
                      </a:cubicBezTo>
                      <a:cubicBezTo>
                        <a:pt x="54109" y="176297"/>
                        <a:pt x="63729" y="163439"/>
                        <a:pt x="70492" y="151247"/>
                      </a:cubicBezTo>
                      <a:cubicBezTo>
                        <a:pt x="86780" y="121910"/>
                        <a:pt x="97448" y="90001"/>
                        <a:pt x="108116" y="58283"/>
                      </a:cubicBezTo>
                      <a:cubicBezTo>
                        <a:pt x="119546" y="24183"/>
                        <a:pt x="103734" y="8467"/>
                        <a:pt x="89923" y="30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46EC1798-6B34-E994-FE35-91E915831BE3}"/>
                    </a:ext>
                  </a:extLst>
                </p:cNvPr>
                <p:cNvSpPr/>
                <p:nvPr/>
              </p:nvSpPr>
              <p:spPr>
                <a:xfrm>
                  <a:off x="8879953" y="3258410"/>
                  <a:ext cx="121291" cy="187162"/>
                </a:xfrm>
                <a:custGeom>
                  <a:avLst/>
                  <a:gdLst>
                    <a:gd name="connsiteX0" fmla="*/ 41161 w 121291"/>
                    <a:gd name="connsiteY0" fmla="*/ 187162 h 187162"/>
                    <a:gd name="connsiteX1" fmla="*/ 5538 w 121291"/>
                    <a:gd name="connsiteY1" fmla="*/ 164302 h 187162"/>
                    <a:gd name="connsiteX2" fmla="*/ 1823 w 121291"/>
                    <a:gd name="connsiteY2" fmla="*/ 123440 h 187162"/>
                    <a:gd name="connsiteX3" fmla="*/ 46400 w 121291"/>
                    <a:gd name="connsiteY3" fmla="*/ 13522 h 187162"/>
                    <a:gd name="connsiteX4" fmla="*/ 96216 w 121291"/>
                    <a:gd name="connsiteY4" fmla="*/ 3330 h 187162"/>
                    <a:gd name="connsiteX5" fmla="*/ 96216 w 121291"/>
                    <a:gd name="connsiteY5" fmla="*/ 3330 h 187162"/>
                    <a:gd name="connsiteX6" fmla="*/ 117171 w 121291"/>
                    <a:gd name="connsiteY6" fmla="*/ 64480 h 187162"/>
                    <a:gd name="connsiteX7" fmla="*/ 116790 w 121291"/>
                    <a:gd name="connsiteY7" fmla="*/ 65719 h 187162"/>
                    <a:gd name="connsiteX8" fmla="*/ 79261 w 121291"/>
                    <a:gd name="connsiteY8" fmla="*/ 158302 h 187162"/>
                    <a:gd name="connsiteX9" fmla="*/ 44114 w 121291"/>
                    <a:gd name="connsiteY9" fmla="*/ 187067 h 187162"/>
                    <a:gd name="connsiteX10" fmla="*/ 41161 w 121291"/>
                    <a:gd name="connsiteY10" fmla="*/ 187162 h 187162"/>
                    <a:gd name="connsiteX11" fmla="*/ 78309 w 121291"/>
                    <a:gd name="connsiteY11" fmla="*/ 9331 h 187162"/>
                    <a:gd name="connsiteX12" fmla="*/ 53449 w 121291"/>
                    <a:gd name="connsiteY12" fmla="*/ 19713 h 187162"/>
                    <a:gd name="connsiteX13" fmla="*/ 11063 w 121291"/>
                    <a:gd name="connsiteY13" fmla="*/ 125345 h 187162"/>
                    <a:gd name="connsiteX14" fmla="*/ 13920 w 121291"/>
                    <a:gd name="connsiteY14" fmla="*/ 160016 h 187162"/>
                    <a:gd name="connsiteX15" fmla="*/ 43257 w 121291"/>
                    <a:gd name="connsiteY15" fmla="*/ 177733 h 187162"/>
                    <a:gd name="connsiteX16" fmla="*/ 71070 w 121291"/>
                    <a:gd name="connsiteY16" fmla="*/ 153730 h 187162"/>
                    <a:gd name="connsiteX17" fmla="*/ 107932 w 121291"/>
                    <a:gd name="connsiteY17" fmla="*/ 62671 h 187162"/>
                    <a:gd name="connsiteX18" fmla="*/ 108313 w 121291"/>
                    <a:gd name="connsiteY18" fmla="*/ 61432 h 187162"/>
                    <a:gd name="connsiteX19" fmla="*/ 92883 w 121291"/>
                    <a:gd name="connsiteY19" fmla="*/ 11998 h 187162"/>
                    <a:gd name="connsiteX20" fmla="*/ 78309 w 121291"/>
                    <a:gd name="connsiteY20" fmla="*/ 9331 h 18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1291" h="187162">
                      <a:moveTo>
                        <a:pt x="41161" y="187162"/>
                      </a:moveTo>
                      <a:cubicBezTo>
                        <a:pt x="25541" y="187162"/>
                        <a:pt x="11634" y="176018"/>
                        <a:pt x="5538" y="164302"/>
                      </a:cubicBezTo>
                      <a:cubicBezTo>
                        <a:pt x="-272" y="153158"/>
                        <a:pt x="-1511" y="139347"/>
                        <a:pt x="1823" y="123440"/>
                      </a:cubicBezTo>
                      <a:cubicBezTo>
                        <a:pt x="6585" y="100390"/>
                        <a:pt x="34780" y="26761"/>
                        <a:pt x="46400" y="13522"/>
                      </a:cubicBezTo>
                      <a:cubicBezTo>
                        <a:pt x="57830" y="568"/>
                        <a:pt x="78309" y="-3623"/>
                        <a:pt x="96216" y="3330"/>
                      </a:cubicBezTo>
                      <a:lnTo>
                        <a:pt x="96216" y="3330"/>
                      </a:lnTo>
                      <a:cubicBezTo>
                        <a:pt x="113932" y="10188"/>
                        <a:pt x="128791" y="29905"/>
                        <a:pt x="117171" y="64480"/>
                      </a:cubicBezTo>
                      <a:lnTo>
                        <a:pt x="116790" y="65719"/>
                      </a:lnTo>
                      <a:cubicBezTo>
                        <a:pt x="106313" y="96770"/>
                        <a:pt x="95549" y="128869"/>
                        <a:pt x="79261" y="158302"/>
                      </a:cubicBezTo>
                      <a:cubicBezTo>
                        <a:pt x="72880" y="169827"/>
                        <a:pt x="62212" y="185448"/>
                        <a:pt x="44114" y="187067"/>
                      </a:cubicBezTo>
                      <a:cubicBezTo>
                        <a:pt x="43162" y="187162"/>
                        <a:pt x="42114" y="187162"/>
                        <a:pt x="41161" y="187162"/>
                      </a:cubicBezTo>
                      <a:close/>
                      <a:moveTo>
                        <a:pt x="78309" y="9331"/>
                      </a:moveTo>
                      <a:cubicBezTo>
                        <a:pt x="68593" y="9331"/>
                        <a:pt x="59354" y="12950"/>
                        <a:pt x="53449" y="19713"/>
                      </a:cubicBezTo>
                      <a:cubicBezTo>
                        <a:pt x="43733" y="30762"/>
                        <a:pt x="15825" y="102104"/>
                        <a:pt x="11063" y="125345"/>
                      </a:cubicBezTo>
                      <a:cubicBezTo>
                        <a:pt x="8205" y="139347"/>
                        <a:pt x="9157" y="150682"/>
                        <a:pt x="13920" y="160016"/>
                      </a:cubicBezTo>
                      <a:cubicBezTo>
                        <a:pt x="18778" y="169446"/>
                        <a:pt x="30779" y="178876"/>
                        <a:pt x="43257" y="177733"/>
                      </a:cubicBezTo>
                      <a:cubicBezTo>
                        <a:pt x="53734" y="176780"/>
                        <a:pt x="62593" y="169160"/>
                        <a:pt x="71070" y="153730"/>
                      </a:cubicBezTo>
                      <a:cubicBezTo>
                        <a:pt x="86882" y="125059"/>
                        <a:pt x="97550" y="93341"/>
                        <a:pt x="107932" y="62671"/>
                      </a:cubicBezTo>
                      <a:lnTo>
                        <a:pt x="108313" y="61432"/>
                      </a:lnTo>
                      <a:cubicBezTo>
                        <a:pt x="119933" y="26761"/>
                        <a:pt x="101359" y="15331"/>
                        <a:pt x="92883" y="11998"/>
                      </a:cubicBezTo>
                      <a:cubicBezTo>
                        <a:pt x="88120" y="10283"/>
                        <a:pt x="83167" y="9331"/>
                        <a:pt x="78309" y="93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7C3A6286-E64C-A052-C87A-2ADED6201C88}"/>
                  </a:ext>
                </a:extLst>
              </p:cNvPr>
              <p:cNvSpPr/>
              <p:nvPr/>
            </p:nvSpPr>
            <p:spPr>
              <a:xfrm>
                <a:off x="8917739" y="3341613"/>
                <a:ext cx="45815" cy="17567"/>
              </a:xfrm>
              <a:custGeom>
                <a:avLst/>
                <a:gdLst>
                  <a:gd name="connsiteX0" fmla="*/ 44333 w 45815"/>
                  <a:gd name="connsiteY0" fmla="*/ 17568 h 17567"/>
                  <a:gd name="connsiteX1" fmla="*/ 43666 w 45815"/>
                  <a:gd name="connsiteY1" fmla="*/ 17472 h 17567"/>
                  <a:gd name="connsiteX2" fmla="*/ 1185 w 45815"/>
                  <a:gd name="connsiteY2" fmla="*/ 3090 h 17567"/>
                  <a:gd name="connsiteX3" fmla="*/ 42 w 45815"/>
                  <a:gd name="connsiteY3" fmla="*/ 1185 h 17567"/>
                  <a:gd name="connsiteX4" fmla="*/ 1947 w 45815"/>
                  <a:gd name="connsiteY4" fmla="*/ 42 h 17567"/>
                  <a:gd name="connsiteX5" fmla="*/ 44905 w 45815"/>
                  <a:gd name="connsiteY5" fmla="*/ 14520 h 17567"/>
                  <a:gd name="connsiteX6" fmla="*/ 45666 w 45815"/>
                  <a:gd name="connsiteY6" fmla="*/ 16615 h 17567"/>
                  <a:gd name="connsiteX7" fmla="*/ 44333 w 45815"/>
                  <a:gd name="connsiteY7" fmla="*/ 17568 h 1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815" h="17567">
                    <a:moveTo>
                      <a:pt x="44333" y="17568"/>
                    </a:moveTo>
                    <a:cubicBezTo>
                      <a:pt x="44143" y="17568"/>
                      <a:pt x="43952" y="17568"/>
                      <a:pt x="43666" y="17472"/>
                    </a:cubicBezTo>
                    <a:cubicBezTo>
                      <a:pt x="29950" y="11472"/>
                      <a:pt x="15663" y="6709"/>
                      <a:pt x="1185" y="3090"/>
                    </a:cubicBezTo>
                    <a:cubicBezTo>
                      <a:pt x="328" y="2899"/>
                      <a:pt x="-149" y="2042"/>
                      <a:pt x="42" y="1185"/>
                    </a:cubicBezTo>
                    <a:cubicBezTo>
                      <a:pt x="232" y="327"/>
                      <a:pt x="1089" y="-149"/>
                      <a:pt x="1947" y="42"/>
                    </a:cubicBezTo>
                    <a:cubicBezTo>
                      <a:pt x="16615" y="3661"/>
                      <a:pt x="31093" y="8519"/>
                      <a:pt x="44905" y="14520"/>
                    </a:cubicBezTo>
                    <a:cubicBezTo>
                      <a:pt x="45666" y="14901"/>
                      <a:pt x="46048" y="15758"/>
                      <a:pt x="45666" y="16615"/>
                    </a:cubicBezTo>
                    <a:cubicBezTo>
                      <a:pt x="45476" y="17282"/>
                      <a:pt x="44905" y="17568"/>
                      <a:pt x="44333" y="175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01" name="Graphic 6">
              <a:extLst>
                <a:ext uri="{FF2B5EF4-FFF2-40B4-BE49-F238E27FC236}">
                  <a16:creationId xmlns:a16="http://schemas.microsoft.com/office/drawing/2014/main" id="{83CC5366-3752-A273-E2E9-B245BEC2599C}"/>
                </a:ext>
              </a:extLst>
            </p:cNvPr>
            <p:cNvGrpSpPr/>
            <p:nvPr/>
          </p:nvGrpSpPr>
          <p:grpSpPr>
            <a:xfrm>
              <a:off x="8238963" y="3433392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B953C3E2-C47E-0F1A-6E0B-CAA39BCFC47F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73B92D6F-2CB1-432E-54F2-D90BA2723E6C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07390C5E-1988-9044-07D6-BB148095ABA1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9CBC0485-63A7-57CB-0F30-691F6D49195A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02" name="Graphic 6">
              <a:extLst>
                <a:ext uri="{FF2B5EF4-FFF2-40B4-BE49-F238E27FC236}">
                  <a16:creationId xmlns:a16="http://schemas.microsoft.com/office/drawing/2014/main" id="{044FEA4A-004D-8A90-A8FA-932FADE4918C}"/>
                </a:ext>
              </a:extLst>
            </p:cNvPr>
            <p:cNvGrpSpPr/>
            <p:nvPr/>
          </p:nvGrpSpPr>
          <p:grpSpPr>
            <a:xfrm>
              <a:off x="8742708" y="3594054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D7A1DD5E-2A8A-74FC-63F5-7EF5BCA7E93F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9DDCAA53-7418-7682-F61A-C269966CD5E4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5DA36100-3A6A-187E-CE1C-FB92748C93D6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CF773222-6A57-C901-2A25-712461FC5A0C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19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dirty="0"/>
              <a:t>Appointment Services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483D2E3-F37E-61D2-051F-A077C6757F21}"/>
              </a:ext>
            </a:extLst>
          </p:cNvPr>
          <p:cNvGrpSpPr/>
          <p:nvPr/>
        </p:nvGrpSpPr>
        <p:grpSpPr>
          <a:xfrm>
            <a:off x="350670" y="1524000"/>
            <a:ext cx="11490661" cy="4604265"/>
            <a:chOff x="350670" y="1524000"/>
            <a:chExt cx="11490661" cy="4604265"/>
          </a:xfrm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BB90E37-6BC2-64EC-AD29-4E8A26E1F287}"/>
                </a:ext>
              </a:extLst>
            </p:cNvPr>
            <p:cNvGrpSpPr/>
            <p:nvPr/>
          </p:nvGrpSpPr>
          <p:grpSpPr>
            <a:xfrm>
              <a:off x="9067923" y="1524000"/>
              <a:ext cx="2773408" cy="4604265"/>
              <a:chOff x="9067923" y="1524000"/>
              <a:chExt cx="2773408" cy="4604265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8C0853B-B63F-2A36-D259-B3990014310F}"/>
                  </a:ext>
                </a:extLst>
              </p:cNvPr>
              <p:cNvGrpSpPr/>
              <p:nvPr/>
            </p:nvGrpSpPr>
            <p:grpSpPr>
              <a:xfrm>
                <a:off x="9067923" y="1524000"/>
                <a:ext cx="2773408" cy="4604265"/>
                <a:chOff x="505501" y="1575887"/>
                <a:chExt cx="2773408" cy="4604265"/>
              </a:xfrm>
            </p:grpSpPr>
            <p:sp>
              <p:nvSpPr>
                <p:cNvPr id="58" name="Rectangle 11">
                  <a:extLst>
                    <a:ext uri="{FF2B5EF4-FFF2-40B4-BE49-F238E27FC236}">
                      <a16:creationId xmlns:a16="http://schemas.microsoft.com/office/drawing/2014/main" id="{8B318591-8609-CCBC-5BE6-0DF51DB58505}"/>
                    </a:ext>
                  </a:extLst>
                </p:cNvPr>
                <p:cNvSpPr/>
                <p:nvPr/>
              </p:nvSpPr>
              <p:spPr>
                <a:xfrm>
                  <a:off x="505501" y="1575887"/>
                  <a:ext cx="2773408" cy="4604265"/>
                </a:xfrm>
                <a:prstGeom prst="rect">
                  <a:avLst/>
                </a:prstGeom>
                <a:solidFill>
                  <a:schemeClr val="accent4">
                    <a:lumMod val="90000"/>
                  </a:schemeClr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60FB24A-1549-22E4-E3D1-BC21521A4716}"/>
                    </a:ext>
                  </a:extLst>
                </p:cNvPr>
                <p:cNvGrpSpPr/>
                <p:nvPr/>
              </p:nvGrpSpPr>
              <p:grpSpPr>
                <a:xfrm>
                  <a:off x="681664" y="1810902"/>
                  <a:ext cx="2421082" cy="2133188"/>
                  <a:chOff x="1487635" y="2069764"/>
                  <a:chExt cx="2421082" cy="2133188"/>
                </a:xfrm>
              </p:grpSpPr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442DE31-8FC4-9E23-5B8B-F0F99F92DB0D}"/>
                      </a:ext>
                    </a:extLst>
                  </p:cNvPr>
                  <p:cNvSpPr txBox="1"/>
                  <p:nvPr/>
                </p:nvSpPr>
                <p:spPr>
                  <a:xfrm>
                    <a:off x="1487635" y="2756402"/>
                    <a:ext cx="2421082" cy="144655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228600" indent="-22860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228600" indent="-22860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 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7E1212BE-CD06-B7B7-C143-398D7E464B04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892" y="2069764"/>
                    <a:ext cx="211056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5A32376B-0082-C455-7042-F6049DA4C7EE}"/>
                  </a:ext>
                </a:extLst>
              </p:cNvPr>
              <p:cNvGrpSpPr/>
              <p:nvPr/>
            </p:nvGrpSpPr>
            <p:grpSpPr>
              <a:xfrm>
                <a:off x="9732277" y="4194660"/>
                <a:ext cx="1444700" cy="1444700"/>
                <a:chOff x="9121147" y="3469299"/>
                <a:chExt cx="1444700" cy="1444700"/>
              </a:xfrm>
            </p:grpSpPr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B23FB41F-11C7-2A80-CAE0-37EC7438BF42}"/>
                    </a:ext>
                  </a:extLst>
                </p:cNvPr>
                <p:cNvSpPr/>
                <p:nvPr/>
              </p:nvSpPr>
              <p:spPr>
                <a:xfrm>
                  <a:off x="9121147" y="3469299"/>
                  <a:ext cx="1444700" cy="1444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104" name="Graphic 6">
                  <a:extLst>
                    <a:ext uri="{FF2B5EF4-FFF2-40B4-BE49-F238E27FC236}">
                      <a16:creationId xmlns:a16="http://schemas.microsoft.com/office/drawing/2014/main" id="{4AE47B4F-A4F6-93E1-7DDA-BDEF6964EAF0}"/>
                    </a:ext>
                  </a:extLst>
                </p:cNvPr>
                <p:cNvGrpSpPr/>
                <p:nvPr/>
              </p:nvGrpSpPr>
              <p:grpSpPr>
                <a:xfrm>
                  <a:off x="9657123" y="3862986"/>
                  <a:ext cx="372748" cy="657327"/>
                  <a:chOff x="8754401" y="3767225"/>
                  <a:chExt cx="372748" cy="657327"/>
                </a:xfrm>
              </p:grpSpPr>
              <p:grpSp>
                <p:nvGrpSpPr>
                  <p:cNvPr id="105" name="Graphic 6">
                    <a:extLst>
                      <a:ext uri="{FF2B5EF4-FFF2-40B4-BE49-F238E27FC236}">
                        <a16:creationId xmlns:a16="http://schemas.microsoft.com/office/drawing/2014/main" id="{7CC2B4B0-B7B6-3EF6-C36A-024803F1DAAC}"/>
                      </a:ext>
                    </a:extLst>
                  </p:cNvPr>
                  <p:cNvGrpSpPr/>
                  <p:nvPr/>
                </p:nvGrpSpPr>
                <p:grpSpPr>
                  <a:xfrm>
                    <a:off x="8859476" y="4081652"/>
                    <a:ext cx="162329" cy="342900"/>
                    <a:chOff x="8859476" y="4081652"/>
                    <a:chExt cx="162329" cy="342900"/>
                  </a:xfrm>
                </p:grpSpPr>
                <p:sp>
                  <p:nvSpPr>
                    <p:cNvPr id="118" name="Freeform: Shape 117">
                      <a:extLst>
                        <a:ext uri="{FF2B5EF4-FFF2-40B4-BE49-F238E27FC236}">
                          <a16:creationId xmlns:a16="http://schemas.microsoft.com/office/drawing/2014/main" id="{CBEEBEA5-EC5B-4690-F56B-CCAD3A6178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64155" y="4086414"/>
                      <a:ext cx="153066" cy="333470"/>
                    </a:xfrm>
                    <a:custGeom>
                      <a:avLst/>
                      <a:gdLst>
                        <a:gd name="connsiteX0" fmla="*/ 0 w 153066"/>
                        <a:gd name="connsiteY0" fmla="*/ 953 h 333470"/>
                        <a:gd name="connsiteX1" fmla="*/ 17621 w 153066"/>
                        <a:gd name="connsiteY1" fmla="*/ 242411 h 333470"/>
                        <a:gd name="connsiteX2" fmla="*/ 80010 w 153066"/>
                        <a:gd name="connsiteY2" fmla="*/ 333470 h 333470"/>
                        <a:gd name="connsiteX3" fmla="*/ 132874 w 153066"/>
                        <a:gd name="connsiteY3" fmla="*/ 243650 h 333470"/>
                        <a:gd name="connsiteX4" fmla="*/ 153067 w 153066"/>
                        <a:gd name="connsiteY4" fmla="*/ 0 h 3334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3066" h="333470">
                          <a:moveTo>
                            <a:pt x="0" y="953"/>
                          </a:moveTo>
                          <a:lnTo>
                            <a:pt x="17621" y="242411"/>
                          </a:lnTo>
                          <a:lnTo>
                            <a:pt x="80010" y="333470"/>
                          </a:lnTo>
                          <a:lnTo>
                            <a:pt x="132874" y="243650"/>
                          </a:lnTo>
                          <a:lnTo>
                            <a:pt x="15306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21" name="Freeform: Shape 120">
                      <a:extLst>
                        <a:ext uri="{FF2B5EF4-FFF2-40B4-BE49-F238E27FC236}">
                          <a16:creationId xmlns:a16="http://schemas.microsoft.com/office/drawing/2014/main" id="{3B4741CD-BDED-BA88-9078-6B8408EDEF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9476" y="4081652"/>
                      <a:ext cx="162329" cy="342900"/>
                    </a:xfrm>
                    <a:custGeom>
                      <a:avLst/>
                      <a:gdLst>
                        <a:gd name="connsiteX0" fmla="*/ 84689 w 162329"/>
                        <a:gd name="connsiteY0" fmla="*/ 342900 h 342900"/>
                        <a:gd name="connsiteX1" fmla="*/ 80784 w 162329"/>
                        <a:gd name="connsiteY1" fmla="*/ 340900 h 342900"/>
                        <a:gd name="connsiteX2" fmla="*/ 18395 w 162329"/>
                        <a:gd name="connsiteY2" fmla="*/ 249746 h 342900"/>
                        <a:gd name="connsiteX3" fmla="*/ 17633 w 162329"/>
                        <a:gd name="connsiteY3" fmla="*/ 247460 h 342900"/>
                        <a:gd name="connsiteX4" fmla="*/ 12 w 162329"/>
                        <a:gd name="connsiteY4" fmla="*/ 6096 h 342900"/>
                        <a:gd name="connsiteX5" fmla="*/ 1250 w 162329"/>
                        <a:gd name="connsiteY5" fmla="*/ 2572 h 342900"/>
                        <a:gd name="connsiteX6" fmla="*/ 4679 w 162329"/>
                        <a:gd name="connsiteY6" fmla="*/ 1048 h 342900"/>
                        <a:gd name="connsiteX7" fmla="*/ 157651 w 162329"/>
                        <a:gd name="connsiteY7" fmla="*/ 0 h 342900"/>
                        <a:gd name="connsiteX8" fmla="*/ 157651 w 162329"/>
                        <a:gd name="connsiteY8" fmla="*/ 0 h 342900"/>
                        <a:gd name="connsiteX9" fmla="*/ 161080 w 162329"/>
                        <a:gd name="connsiteY9" fmla="*/ 1524 h 342900"/>
                        <a:gd name="connsiteX10" fmla="*/ 162318 w 162329"/>
                        <a:gd name="connsiteY10" fmla="*/ 5048 h 342900"/>
                        <a:gd name="connsiteX11" fmla="*/ 142125 w 162329"/>
                        <a:gd name="connsiteY11" fmla="*/ 248793 h 342900"/>
                        <a:gd name="connsiteX12" fmla="*/ 141458 w 162329"/>
                        <a:gd name="connsiteY12" fmla="*/ 250793 h 342900"/>
                        <a:gd name="connsiteX13" fmla="*/ 88594 w 162329"/>
                        <a:gd name="connsiteY13" fmla="*/ 340614 h 342900"/>
                        <a:gd name="connsiteX14" fmla="*/ 84689 w 162329"/>
                        <a:gd name="connsiteY14" fmla="*/ 342900 h 342900"/>
                        <a:gd name="connsiteX15" fmla="*/ 84689 w 162329"/>
                        <a:gd name="connsiteY15" fmla="*/ 342900 h 342900"/>
                        <a:gd name="connsiteX16" fmla="*/ 26873 w 162329"/>
                        <a:gd name="connsiteY16" fmla="*/ 245554 h 342900"/>
                        <a:gd name="connsiteX17" fmla="*/ 84403 w 162329"/>
                        <a:gd name="connsiteY17" fmla="*/ 329565 h 342900"/>
                        <a:gd name="connsiteX18" fmla="*/ 132981 w 162329"/>
                        <a:gd name="connsiteY18" fmla="*/ 247079 h 342900"/>
                        <a:gd name="connsiteX19" fmla="*/ 152603 w 162329"/>
                        <a:gd name="connsiteY19" fmla="*/ 9525 h 342900"/>
                        <a:gd name="connsiteX20" fmla="*/ 9728 w 162329"/>
                        <a:gd name="connsiteY20" fmla="*/ 10478 h 342900"/>
                        <a:gd name="connsiteX21" fmla="*/ 26873 w 162329"/>
                        <a:gd name="connsiteY21" fmla="*/ 245554 h 342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162329" h="342900">
                          <a:moveTo>
                            <a:pt x="84689" y="342900"/>
                          </a:moveTo>
                          <a:cubicBezTo>
                            <a:pt x="83165" y="342900"/>
                            <a:pt x="81737" y="342138"/>
                            <a:pt x="80784" y="340900"/>
                          </a:cubicBezTo>
                          <a:lnTo>
                            <a:pt x="18395" y="249746"/>
                          </a:lnTo>
                          <a:cubicBezTo>
                            <a:pt x="17919" y="249079"/>
                            <a:pt x="17633" y="248221"/>
                            <a:pt x="17633" y="247460"/>
                          </a:cubicBezTo>
                          <a:lnTo>
                            <a:pt x="12" y="6096"/>
                          </a:lnTo>
                          <a:cubicBezTo>
                            <a:pt x="-83" y="4763"/>
                            <a:pt x="393" y="3524"/>
                            <a:pt x="1250" y="2572"/>
                          </a:cubicBezTo>
                          <a:cubicBezTo>
                            <a:pt x="2107" y="1619"/>
                            <a:pt x="3346" y="1048"/>
                            <a:pt x="4679" y="1048"/>
                          </a:cubicBezTo>
                          <a:lnTo>
                            <a:pt x="157651" y="0"/>
                          </a:lnTo>
                          <a:cubicBezTo>
                            <a:pt x="157651" y="0"/>
                            <a:pt x="157651" y="0"/>
                            <a:pt x="157651" y="0"/>
                          </a:cubicBezTo>
                          <a:cubicBezTo>
                            <a:pt x="158984" y="0"/>
                            <a:pt x="160223" y="571"/>
                            <a:pt x="161080" y="1524"/>
                          </a:cubicBezTo>
                          <a:cubicBezTo>
                            <a:pt x="161937" y="2477"/>
                            <a:pt x="162413" y="3810"/>
                            <a:pt x="162318" y="5048"/>
                          </a:cubicBezTo>
                          <a:lnTo>
                            <a:pt x="142125" y="248793"/>
                          </a:lnTo>
                          <a:cubicBezTo>
                            <a:pt x="142030" y="249460"/>
                            <a:pt x="141839" y="250127"/>
                            <a:pt x="141458" y="250793"/>
                          </a:cubicBezTo>
                          <a:lnTo>
                            <a:pt x="88594" y="340614"/>
                          </a:lnTo>
                          <a:cubicBezTo>
                            <a:pt x="87738" y="341948"/>
                            <a:pt x="86309" y="342900"/>
                            <a:pt x="84689" y="342900"/>
                          </a:cubicBezTo>
                          <a:cubicBezTo>
                            <a:pt x="84785" y="342900"/>
                            <a:pt x="84689" y="342900"/>
                            <a:pt x="84689" y="342900"/>
                          </a:cubicBezTo>
                          <a:close/>
                          <a:moveTo>
                            <a:pt x="26873" y="245554"/>
                          </a:moveTo>
                          <a:lnTo>
                            <a:pt x="84403" y="329565"/>
                          </a:lnTo>
                          <a:lnTo>
                            <a:pt x="132981" y="247079"/>
                          </a:lnTo>
                          <a:lnTo>
                            <a:pt x="152603" y="9525"/>
                          </a:lnTo>
                          <a:lnTo>
                            <a:pt x="9728" y="10478"/>
                          </a:lnTo>
                          <a:lnTo>
                            <a:pt x="26873" y="2455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grpSp>
                <p:nvGrpSpPr>
                  <p:cNvPr id="106" name="Graphic 6">
                    <a:extLst>
                      <a:ext uri="{FF2B5EF4-FFF2-40B4-BE49-F238E27FC236}">
                        <a16:creationId xmlns:a16="http://schemas.microsoft.com/office/drawing/2014/main" id="{E49FFFCF-DC6F-7C56-E5D6-5046131DFA80}"/>
                      </a:ext>
                    </a:extLst>
                  </p:cNvPr>
                  <p:cNvGrpSpPr/>
                  <p:nvPr/>
                </p:nvGrpSpPr>
                <p:grpSpPr>
                  <a:xfrm>
                    <a:off x="8812339" y="4024502"/>
                    <a:ext cx="260988" cy="83343"/>
                    <a:chOff x="8812339" y="4024502"/>
                    <a:chExt cx="260988" cy="83343"/>
                  </a:xfrm>
                </p:grpSpPr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613A2BA0-B4E6-28CD-9052-7042138C19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7101" y="4029265"/>
                      <a:ext cx="251650" cy="73913"/>
                    </a:xfrm>
                    <a:custGeom>
                      <a:avLst/>
                      <a:gdLst>
                        <a:gd name="connsiteX0" fmla="*/ 1048 w 251650"/>
                        <a:gd name="connsiteY0" fmla="*/ 0 h 73913"/>
                        <a:gd name="connsiteX1" fmla="*/ 0 w 251650"/>
                        <a:gd name="connsiteY1" fmla="*/ 71723 h 73913"/>
                        <a:gd name="connsiteX2" fmla="*/ 250507 w 251650"/>
                        <a:gd name="connsiteY2" fmla="*/ 73914 h 73913"/>
                        <a:gd name="connsiteX3" fmla="*/ 251650 w 251650"/>
                        <a:gd name="connsiteY3" fmla="*/ 8763 h 7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1650" h="73913">
                          <a:moveTo>
                            <a:pt x="1048" y="0"/>
                          </a:moveTo>
                          <a:lnTo>
                            <a:pt x="0" y="71723"/>
                          </a:lnTo>
                          <a:lnTo>
                            <a:pt x="250507" y="73914"/>
                          </a:lnTo>
                          <a:lnTo>
                            <a:pt x="251650" y="8763"/>
                          </a:ln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17" name="Freeform: Shape 116">
                      <a:extLst>
                        <a:ext uri="{FF2B5EF4-FFF2-40B4-BE49-F238E27FC236}">
                          <a16:creationId xmlns:a16="http://schemas.microsoft.com/office/drawing/2014/main" id="{53280035-222E-AFD4-7751-09416EFC9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2339" y="4024502"/>
                      <a:ext cx="260988" cy="83343"/>
                    </a:xfrm>
                    <a:custGeom>
                      <a:avLst/>
                      <a:gdLst>
                        <a:gd name="connsiteX0" fmla="*/ 255270 w 260988"/>
                        <a:gd name="connsiteY0" fmla="*/ 83344 h 83343"/>
                        <a:gd name="connsiteX1" fmla="*/ 255270 w 260988"/>
                        <a:gd name="connsiteY1" fmla="*/ 83344 h 83343"/>
                        <a:gd name="connsiteX2" fmla="*/ 4667 w 260988"/>
                        <a:gd name="connsiteY2" fmla="*/ 81153 h 83343"/>
                        <a:gd name="connsiteX3" fmla="*/ 1334 w 260988"/>
                        <a:gd name="connsiteY3" fmla="*/ 79724 h 83343"/>
                        <a:gd name="connsiteX4" fmla="*/ 0 w 260988"/>
                        <a:gd name="connsiteY4" fmla="*/ 76391 h 83343"/>
                        <a:gd name="connsiteX5" fmla="*/ 1143 w 260988"/>
                        <a:gd name="connsiteY5" fmla="*/ 4667 h 83343"/>
                        <a:gd name="connsiteX6" fmla="*/ 2572 w 260988"/>
                        <a:gd name="connsiteY6" fmla="*/ 1333 h 83343"/>
                        <a:gd name="connsiteX7" fmla="*/ 6001 w 260988"/>
                        <a:gd name="connsiteY7" fmla="*/ 0 h 83343"/>
                        <a:gd name="connsiteX8" fmla="*/ 256508 w 260988"/>
                        <a:gd name="connsiteY8" fmla="*/ 8858 h 83343"/>
                        <a:gd name="connsiteX9" fmla="*/ 260985 w 260988"/>
                        <a:gd name="connsiteY9" fmla="*/ 13621 h 83343"/>
                        <a:gd name="connsiteX10" fmla="*/ 259842 w 260988"/>
                        <a:gd name="connsiteY10" fmla="*/ 78772 h 83343"/>
                        <a:gd name="connsiteX11" fmla="*/ 255270 w 260988"/>
                        <a:gd name="connsiteY11" fmla="*/ 83344 h 83343"/>
                        <a:gd name="connsiteX12" fmla="*/ 9525 w 260988"/>
                        <a:gd name="connsiteY12" fmla="*/ 71818 h 83343"/>
                        <a:gd name="connsiteX13" fmla="*/ 250698 w 260988"/>
                        <a:gd name="connsiteY13" fmla="*/ 73914 h 83343"/>
                        <a:gd name="connsiteX14" fmla="*/ 251650 w 260988"/>
                        <a:gd name="connsiteY14" fmla="*/ 18002 h 83343"/>
                        <a:gd name="connsiteX15" fmla="*/ 10478 w 260988"/>
                        <a:gd name="connsiteY15" fmla="*/ 9525 h 83343"/>
                        <a:gd name="connsiteX16" fmla="*/ 9525 w 260988"/>
                        <a:gd name="connsiteY16" fmla="*/ 71818 h 833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60988" h="83343">
                          <a:moveTo>
                            <a:pt x="255270" y="83344"/>
                          </a:moveTo>
                          <a:cubicBezTo>
                            <a:pt x="255270" y="83344"/>
                            <a:pt x="255270" y="83344"/>
                            <a:pt x="255270" y="83344"/>
                          </a:cubicBezTo>
                          <a:lnTo>
                            <a:pt x="4667" y="81153"/>
                          </a:lnTo>
                          <a:cubicBezTo>
                            <a:pt x="3429" y="81153"/>
                            <a:pt x="2191" y="80677"/>
                            <a:pt x="1334" y="79724"/>
                          </a:cubicBezTo>
                          <a:cubicBezTo>
                            <a:pt x="476" y="78867"/>
                            <a:pt x="0" y="77629"/>
                            <a:pt x="0" y="76391"/>
                          </a:cubicBezTo>
                          <a:lnTo>
                            <a:pt x="1143" y="4667"/>
                          </a:lnTo>
                          <a:cubicBezTo>
                            <a:pt x="1143" y="3429"/>
                            <a:pt x="1714" y="2191"/>
                            <a:pt x="2572" y="1333"/>
                          </a:cubicBezTo>
                          <a:cubicBezTo>
                            <a:pt x="3524" y="476"/>
                            <a:pt x="4667" y="0"/>
                            <a:pt x="6001" y="0"/>
                          </a:cubicBezTo>
                          <a:lnTo>
                            <a:pt x="256508" y="8858"/>
                          </a:lnTo>
                          <a:cubicBezTo>
                            <a:pt x="259080" y="8954"/>
                            <a:pt x="261081" y="11049"/>
                            <a:pt x="260985" y="13621"/>
                          </a:cubicBezTo>
                          <a:lnTo>
                            <a:pt x="259842" y="78772"/>
                          </a:lnTo>
                          <a:cubicBezTo>
                            <a:pt x="259937" y="81343"/>
                            <a:pt x="257842" y="83344"/>
                            <a:pt x="255270" y="83344"/>
                          </a:cubicBezTo>
                          <a:close/>
                          <a:moveTo>
                            <a:pt x="9525" y="71818"/>
                          </a:moveTo>
                          <a:lnTo>
                            <a:pt x="250698" y="73914"/>
                          </a:lnTo>
                          <a:lnTo>
                            <a:pt x="251650" y="18002"/>
                          </a:lnTo>
                          <a:lnTo>
                            <a:pt x="10478" y="9525"/>
                          </a:lnTo>
                          <a:lnTo>
                            <a:pt x="9525" y="7181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grpSp>
                <p:nvGrpSpPr>
                  <p:cNvPr id="107" name="Graphic 6">
                    <a:extLst>
                      <a:ext uri="{FF2B5EF4-FFF2-40B4-BE49-F238E27FC236}">
                        <a16:creationId xmlns:a16="http://schemas.microsoft.com/office/drawing/2014/main" id="{2F38D9C6-5CF9-6D87-7E37-3A2669D493C9}"/>
                      </a:ext>
                    </a:extLst>
                  </p:cNvPr>
                  <p:cNvGrpSpPr/>
                  <p:nvPr/>
                </p:nvGrpSpPr>
                <p:grpSpPr>
                  <a:xfrm>
                    <a:off x="8754401" y="3767225"/>
                    <a:ext cx="372748" cy="286995"/>
                    <a:chOff x="8754401" y="3767225"/>
                    <a:chExt cx="372748" cy="286995"/>
                  </a:xfrm>
                </p:grpSpPr>
                <p:sp>
                  <p:nvSpPr>
                    <p:cNvPr id="114" name="Freeform: Shape 113">
                      <a:extLst>
                        <a:ext uri="{FF2B5EF4-FFF2-40B4-BE49-F238E27FC236}">
                          <a16:creationId xmlns:a16="http://schemas.microsoft.com/office/drawing/2014/main" id="{D1436800-B367-8021-AE68-E2BCD363B5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8911" y="3772097"/>
                      <a:ext cx="363449" cy="277551"/>
                    </a:xfrm>
                    <a:custGeom>
                      <a:avLst/>
                      <a:gdLst>
                        <a:gd name="connsiteX0" fmla="*/ 40759 w 363449"/>
                        <a:gd name="connsiteY0" fmla="*/ 274789 h 277551"/>
                        <a:gd name="connsiteX1" fmla="*/ 114483 w 363449"/>
                        <a:gd name="connsiteY1" fmla="*/ 275741 h 277551"/>
                        <a:gd name="connsiteX2" fmla="*/ 294125 w 363449"/>
                        <a:gd name="connsiteY2" fmla="*/ 277265 h 277551"/>
                        <a:gd name="connsiteX3" fmla="*/ 326415 w 363449"/>
                        <a:gd name="connsiteY3" fmla="*/ 277551 h 277551"/>
                        <a:gd name="connsiteX4" fmla="*/ 326891 w 363449"/>
                        <a:gd name="connsiteY4" fmla="*/ 259073 h 277551"/>
                        <a:gd name="connsiteX5" fmla="*/ 351275 w 363449"/>
                        <a:gd name="connsiteY5" fmla="*/ 168776 h 277551"/>
                        <a:gd name="connsiteX6" fmla="*/ 362228 w 363449"/>
                        <a:gd name="connsiteY6" fmla="*/ 77145 h 277551"/>
                        <a:gd name="connsiteX7" fmla="*/ 301173 w 363449"/>
                        <a:gd name="connsiteY7" fmla="*/ 6089 h 277551"/>
                        <a:gd name="connsiteX8" fmla="*/ 190778 w 363449"/>
                        <a:gd name="connsiteY8" fmla="*/ 24948 h 277551"/>
                        <a:gd name="connsiteX9" fmla="*/ 73049 w 363449"/>
                        <a:gd name="connsiteY9" fmla="*/ 2088 h 277551"/>
                        <a:gd name="connsiteX10" fmla="*/ 4469 w 363449"/>
                        <a:gd name="connsiteY10" fmla="*/ 153440 h 277551"/>
                        <a:gd name="connsiteX11" fmla="*/ 40759 w 363449"/>
                        <a:gd name="connsiteY11" fmla="*/ 274789 h 2775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63449" h="277551">
                          <a:moveTo>
                            <a:pt x="40759" y="274789"/>
                          </a:moveTo>
                          <a:cubicBezTo>
                            <a:pt x="65334" y="275170"/>
                            <a:pt x="89909" y="275456"/>
                            <a:pt x="114483" y="275741"/>
                          </a:cubicBezTo>
                          <a:cubicBezTo>
                            <a:pt x="174395" y="276313"/>
                            <a:pt x="234307" y="276789"/>
                            <a:pt x="294125" y="277265"/>
                          </a:cubicBezTo>
                          <a:cubicBezTo>
                            <a:pt x="304888" y="277361"/>
                            <a:pt x="315651" y="277456"/>
                            <a:pt x="326415" y="277551"/>
                          </a:cubicBezTo>
                          <a:cubicBezTo>
                            <a:pt x="326319" y="271360"/>
                            <a:pt x="326509" y="265264"/>
                            <a:pt x="326891" y="259073"/>
                          </a:cubicBezTo>
                          <a:cubicBezTo>
                            <a:pt x="328891" y="228116"/>
                            <a:pt x="342988" y="198494"/>
                            <a:pt x="351275" y="168776"/>
                          </a:cubicBezTo>
                          <a:cubicBezTo>
                            <a:pt x="359466" y="139058"/>
                            <a:pt x="366324" y="107911"/>
                            <a:pt x="362228" y="77145"/>
                          </a:cubicBezTo>
                          <a:cubicBezTo>
                            <a:pt x="358132" y="46379"/>
                            <a:pt x="327938" y="15995"/>
                            <a:pt x="301173" y="6089"/>
                          </a:cubicBezTo>
                          <a:cubicBezTo>
                            <a:pt x="266407" y="-6770"/>
                            <a:pt x="227450" y="24281"/>
                            <a:pt x="190778" y="24948"/>
                          </a:cubicBezTo>
                          <a:cubicBezTo>
                            <a:pt x="145630" y="25710"/>
                            <a:pt x="119150" y="-8675"/>
                            <a:pt x="73049" y="2088"/>
                          </a:cubicBezTo>
                          <a:cubicBezTo>
                            <a:pt x="40759" y="9613"/>
                            <a:pt x="-16391" y="53999"/>
                            <a:pt x="4469" y="153440"/>
                          </a:cubicBezTo>
                          <a:cubicBezTo>
                            <a:pt x="15137" y="203732"/>
                            <a:pt x="38378" y="227735"/>
                            <a:pt x="40759" y="27478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15" name="Freeform: Shape 114">
                      <a:extLst>
                        <a:ext uri="{FF2B5EF4-FFF2-40B4-BE49-F238E27FC236}">
                          <a16:creationId xmlns:a16="http://schemas.microsoft.com/office/drawing/2014/main" id="{742DCECC-EDBB-523D-5123-5B6894DED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4401" y="3767225"/>
                      <a:ext cx="372748" cy="286995"/>
                    </a:xfrm>
                    <a:custGeom>
                      <a:avLst/>
                      <a:gdLst>
                        <a:gd name="connsiteX0" fmla="*/ 331019 w 372748"/>
                        <a:gd name="connsiteY0" fmla="*/ 286995 h 286995"/>
                        <a:gd name="connsiteX1" fmla="*/ 331019 w 372748"/>
                        <a:gd name="connsiteY1" fmla="*/ 286995 h 286995"/>
                        <a:gd name="connsiteX2" fmla="*/ 245104 w 372748"/>
                        <a:gd name="connsiteY2" fmla="*/ 286233 h 286995"/>
                        <a:gd name="connsiteX3" fmla="*/ 118898 w 372748"/>
                        <a:gd name="connsiteY3" fmla="*/ 285185 h 286995"/>
                        <a:gd name="connsiteX4" fmla="*/ 49937 w 372748"/>
                        <a:gd name="connsiteY4" fmla="*/ 284328 h 286995"/>
                        <a:gd name="connsiteX5" fmla="*/ 45175 w 372748"/>
                        <a:gd name="connsiteY5" fmla="*/ 284233 h 286995"/>
                        <a:gd name="connsiteX6" fmla="*/ 40602 w 372748"/>
                        <a:gd name="connsiteY6" fmla="*/ 279756 h 286995"/>
                        <a:gd name="connsiteX7" fmla="*/ 23077 w 372748"/>
                        <a:gd name="connsiteY7" fmla="*/ 214986 h 286995"/>
                        <a:gd name="connsiteX8" fmla="*/ 4503 w 372748"/>
                        <a:gd name="connsiteY8" fmla="*/ 159074 h 286995"/>
                        <a:gd name="connsiteX9" fmla="*/ 76607 w 372748"/>
                        <a:gd name="connsiteY9" fmla="*/ 2198 h 286995"/>
                        <a:gd name="connsiteX10" fmla="*/ 144425 w 372748"/>
                        <a:gd name="connsiteY10" fmla="*/ 12485 h 286995"/>
                        <a:gd name="connsiteX11" fmla="*/ 195288 w 372748"/>
                        <a:gd name="connsiteY11" fmla="*/ 24962 h 286995"/>
                        <a:gd name="connsiteX12" fmla="*/ 239770 w 372748"/>
                        <a:gd name="connsiteY12" fmla="*/ 14199 h 286995"/>
                        <a:gd name="connsiteX13" fmla="*/ 307398 w 372748"/>
                        <a:gd name="connsiteY13" fmla="*/ 6389 h 286995"/>
                        <a:gd name="connsiteX14" fmla="*/ 371501 w 372748"/>
                        <a:gd name="connsiteY14" fmla="*/ 81160 h 286995"/>
                        <a:gd name="connsiteX15" fmla="*/ 360452 w 372748"/>
                        <a:gd name="connsiteY15" fmla="*/ 174600 h 286995"/>
                        <a:gd name="connsiteX16" fmla="*/ 351212 w 372748"/>
                        <a:gd name="connsiteY16" fmla="*/ 203461 h 286995"/>
                        <a:gd name="connsiteX17" fmla="*/ 336259 w 372748"/>
                        <a:gd name="connsiteY17" fmla="*/ 264040 h 286995"/>
                        <a:gd name="connsiteX18" fmla="*/ 335782 w 372748"/>
                        <a:gd name="connsiteY18" fmla="*/ 282137 h 286995"/>
                        <a:gd name="connsiteX19" fmla="*/ 334449 w 372748"/>
                        <a:gd name="connsiteY19" fmla="*/ 285471 h 286995"/>
                        <a:gd name="connsiteX20" fmla="*/ 331019 w 372748"/>
                        <a:gd name="connsiteY20" fmla="*/ 286995 h 286995"/>
                        <a:gd name="connsiteX21" fmla="*/ 49651 w 372748"/>
                        <a:gd name="connsiteY21" fmla="*/ 274994 h 286995"/>
                        <a:gd name="connsiteX22" fmla="*/ 50127 w 372748"/>
                        <a:gd name="connsiteY22" fmla="*/ 274994 h 286995"/>
                        <a:gd name="connsiteX23" fmla="*/ 118993 w 372748"/>
                        <a:gd name="connsiteY23" fmla="*/ 275851 h 286995"/>
                        <a:gd name="connsiteX24" fmla="*/ 245200 w 372748"/>
                        <a:gd name="connsiteY24" fmla="*/ 276899 h 286995"/>
                        <a:gd name="connsiteX25" fmla="*/ 326352 w 372748"/>
                        <a:gd name="connsiteY25" fmla="*/ 277565 h 286995"/>
                        <a:gd name="connsiteX26" fmla="*/ 326828 w 372748"/>
                        <a:gd name="connsiteY26" fmla="*/ 263564 h 286995"/>
                        <a:gd name="connsiteX27" fmla="*/ 342259 w 372748"/>
                        <a:gd name="connsiteY27" fmla="*/ 200603 h 286995"/>
                        <a:gd name="connsiteX28" fmla="*/ 351308 w 372748"/>
                        <a:gd name="connsiteY28" fmla="*/ 172314 h 286995"/>
                        <a:gd name="connsiteX29" fmla="*/ 362166 w 372748"/>
                        <a:gd name="connsiteY29" fmla="*/ 82589 h 286995"/>
                        <a:gd name="connsiteX30" fmla="*/ 304064 w 372748"/>
                        <a:gd name="connsiteY30" fmla="*/ 15342 h 286995"/>
                        <a:gd name="connsiteX31" fmla="*/ 242723 w 372748"/>
                        <a:gd name="connsiteY31" fmla="*/ 23153 h 286995"/>
                        <a:gd name="connsiteX32" fmla="*/ 195383 w 372748"/>
                        <a:gd name="connsiteY32" fmla="*/ 34487 h 286995"/>
                        <a:gd name="connsiteX33" fmla="*/ 140901 w 372748"/>
                        <a:gd name="connsiteY33" fmla="*/ 21343 h 286995"/>
                        <a:gd name="connsiteX34" fmla="*/ 78702 w 372748"/>
                        <a:gd name="connsiteY34" fmla="*/ 11532 h 286995"/>
                        <a:gd name="connsiteX35" fmla="*/ 13647 w 372748"/>
                        <a:gd name="connsiteY35" fmla="*/ 157360 h 286995"/>
                        <a:gd name="connsiteX36" fmla="*/ 31744 w 372748"/>
                        <a:gd name="connsiteY36" fmla="*/ 211557 h 286995"/>
                        <a:gd name="connsiteX37" fmla="*/ 49651 w 372748"/>
                        <a:gd name="connsiteY37" fmla="*/ 274994 h 286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372748" h="286995">
                          <a:moveTo>
                            <a:pt x="331019" y="286995"/>
                          </a:moveTo>
                          <a:cubicBezTo>
                            <a:pt x="331019" y="286995"/>
                            <a:pt x="331019" y="286995"/>
                            <a:pt x="331019" y="286995"/>
                          </a:cubicBezTo>
                          <a:lnTo>
                            <a:pt x="245104" y="286233"/>
                          </a:lnTo>
                          <a:cubicBezTo>
                            <a:pt x="203003" y="285947"/>
                            <a:pt x="160998" y="285566"/>
                            <a:pt x="118898" y="285185"/>
                          </a:cubicBezTo>
                          <a:cubicBezTo>
                            <a:pt x="95942" y="284995"/>
                            <a:pt x="72987" y="284614"/>
                            <a:pt x="49937" y="284328"/>
                          </a:cubicBezTo>
                          <a:lnTo>
                            <a:pt x="45175" y="284233"/>
                          </a:lnTo>
                          <a:cubicBezTo>
                            <a:pt x="42698" y="284233"/>
                            <a:pt x="40698" y="282233"/>
                            <a:pt x="40602" y="279756"/>
                          </a:cubicBezTo>
                          <a:cubicBezTo>
                            <a:pt x="39269" y="254134"/>
                            <a:pt x="31363" y="235084"/>
                            <a:pt x="23077" y="214986"/>
                          </a:cubicBezTo>
                          <a:cubicBezTo>
                            <a:pt x="16218" y="198508"/>
                            <a:pt x="9170" y="181553"/>
                            <a:pt x="4503" y="159074"/>
                          </a:cubicBezTo>
                          <a:cubicBezTo>
                            <a:pt x="-15976" y="61824"/>
                            <a:pt x="37840" y="11246"/>
                            <a:pt x="76607" y="2198"/>
                          </a:cubicBezTo>
                          <a:cubicBezTo>
                            <a:pt x="103562" y="-4089"/>
                            <a:pt x="124327" y="4293"/>
                            <a:pt x="144425" y="12485"/>
                          </a:cubicBezTo>
                          <a:cubicBezTo>
                            <a:pt x="159951" y="18771"/>
                            <a:pt x="176143" y="25343"/>
                            <a:pt x="195288" y="24962"/>
                          </a:cubicBezTo>
                          <a:cubicBezTo>
                            <a:pt x="209576" y="24677"/>
                            <a:pt x="224911" y="19343"/>
                            <a:pt x="239770" y="14199"/>
                          </a:cubicBezTo>
                          <a:cubicBezTo>
                            <a:pt x="262154" y="6389"/>
                            <a:pt x="285395" y="-1708"/>
                            <a:pt x="307398" y="6389"/>
                          </a:cubicBezTo>
                          <a:cubicBezTo>
                            <a:pt x="334830" y="16485"/>
                            <a:pt x="367119" y="48013"/>
                            <a:pt x="371501" y="81160"/>
                          </a:cubicBezTo>
                          <a:cubicBezTo>
                            <a:pt x="375692" y="112878"/>
                            <a:pt x="368643" y="144882"/>
                            <a:pt x="360452" y="174600"/>
                          </a:cubicBezTo>
                          <a:cubicBezTo>
                            <a:pt x="357785" y="184220"/>
                            <a:pt x="354451" y="194031"/>
                            <a:pt x="351212" y="203461"/>
                          </a:cubicBezTo>
                          <a:cubicBezTo>
                            <a:pt x="344545" y="223178"/>
                            <a:pt x="337592" y="243561"/>
                            <a:pt x="336259" y="264040"/>
                          </a:cubicBezTo>
                          <a:cubicBezTo>
                            <a:pt x="335877" y="269564"/>
                            <a:pt x="335782" y="275470"/>
                            <a:pt x="335782" y="282137"/>
                          </a:cubicBezTo>
                          <a:cubicBezTo>
                            <a:pt x="335782" y="283376"/>
                            <a:pt x="335306" y="284614"/>
                            <a:pt x="334449" y="285471"/>
                          </a:cubicBezTo>
                          <a:cubicBezTo>
                            <a:pt x="333496" y="286519"/>
                            <a:pt x="332258" y="286995"/>
                            <a:pt x="331019" y="286995"/>
                          </a:cubicBezTo>
                          <a:close/>
                          <a:moveTo>
                            <a:pt x="49651" y="274994"/>
                          </a:moveTo>
                          <a:lnTo>
                            <a:pt x="50127" y="274994"/>
                          </a:lnTo>
                          <a:cubicBezTo>
                            <a:pt x="73083" y="275279"/>
                            <a:pt x="96038" y="275660"/>
                            <a:pt x="118993" y="275851"/>
                          </a:cubicBezTo>
                          <a:cubicBezTo>
                            <a:pt x="161094" y="276232"/>
                            <a:pt x="203099" y="276613"/>
                            <a:pt x="245200" y="276899"/>
                          </a:cubicBezTo>
                          <a:lnTo>
                            <a:pt x="326352" y="277565"/>
                          </a:lnTo>
                          <a:cubicBezTo>
                            <a:pt x="326352" y="272612"/>
                            <a:pt x="326543" y="267945"/>
                            <a:pt x="326828" y="263564"/>
                          </a:cubicBezTo>
                          <a:cubicBezTo>
                            <a:pt x="328257" y="241847"/>
                            <a:pt x="335401" y="220892"/>
                            <a:pt x="342259" y="200603"/>
                          </a:cubicBezTo>
                          <a:cubicBezTo>
                            <a:pt x="345402" y="191269"/>
                            <a:pt x="348736" y="181649"/>
                            <a:pt x="351308" y="172314"/>
                          </a:cubicBezTo>
                          <a:cubicBezTo>
                            <a:pt x="359309" y="143453"/>
                            <a:pt x="366167" y="112688"/>
                            <a:pt x="362166" y="82589"/>
                          </a:cubicBezTo>
                          <a:cubicBezTo>
                            <a:pt x="358356" y="53728"/>
                            <a:pt x="329019" y="24581"/>
                            <a:pt x="304064" y="15342"/>
                          </a:cubicBezTo>
                          <a:cubicBezTo>
                            <a:pt x="285204" y="8389"/>
                            <a:pt x="264535" y="15533"/>
                            <a:pt x="242723" y="23153"/>
                          </a:cubicBezTo>
                          <a:cubicBezTo>
                            <a:pt x="227197" y="28582"/>
                            <a:pt x="211195" y="34202"/>
                            <a:pt x="195383" y="34487"/>
                          </a:cubicBezTo>
                          <a:cubicBezTo>
                            <a:pt x="174238" y="34773"/>
                            <a:pt x="157283" y="28010"/>
                            <a:pt x="140901" y="21343"/>
                          </a:cubicBezTo>
                          <a:cubicBezTo>
                            <a:pt x="121279" y="13437"/>
                            <a:pt x="102801" y="5912"/>
                            <a:pt x="78702" y="11532"/>
                          </a:cubicBezTo>
                          <a:cubicBezTo>
                            <a:pt x="43460" y="19819"/>
                            <a:pt x="-5403" y="66682"/>
                            <a:pt x="13647" y="157360"/>
                          </a:cubicBezTo>
                          <a:cubicBezTo>
                            <a:pt x="18219" y="178886"/>
                            <a:pt x="25076" y="195555"/>
                            <a:pt x="31744" y="211557"/>
                          </a:cubicBezTo>
                          <a:cubicBezTo>
                            <a:pt x="39935" y="231274"/>
                            <a:pt x="47746" y="249943"/>
                            <a:pt x="49651" y="27499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01A5CCC8-71CB-5D32-19A5-5B230C1C5F5B}"/>
                      </a:ext>
                    </a:extLst>
                  </p:cNvPr>
                  <p:cNvSpPr/>
                  <p:nvPr/>
                </p:nvSpPr>
                <p:spPr>
                  <a:xfrm>
                    <a:off x="8898011" y="3809096"/>
                    <a:ext cx="114588" cy="19381"/>
                  </a:xfrm>
                  <a:custGeom>
                    <a:avLst/>
                    <a:gdLst>
                      <a:gd name="connsiteX0" fmla="*/ 64251 w 114588"/>
                      <a:gd name="connsiteY0" fmla="*/ 19382 h 19381"/>
                      <a:gd name="connsiteX1" fmla="*/ 40058 w 114588"/>
                      <a:gd name="connsiteY1" fmla="*/ 17572 h 19381"/>
                      <a:gd name="connsiteX2" fmla="*/ 624 w 114588"/>
                      <a:gd name="connsiteY2" fmla="*/ 5475 h 19381"/>
                      <a:gd name="connsiteX3" fmla="*/ 339 w 114588"/>
                      <a:gd name="connsiteY3" fmla="*/ 3284 h 19381"/>
                      <a:gd name="connsiteX4" fmla="*/ 2529 w 114588"/>
                      <a:gd name="connsiteY4" fmla="*/ 2999 h 19381"/>
                      <a:gd name="connsiteX5" fmla="*/ 40438 w 114588"/>
                      <a:gd name="connsiteY5" fmla="*/ 14429 h 19381"/>
                      <a:gd name="connsiteX6" fmla="*/ 86254 w 114588"/>
                      <a:gd name="connsiteY6" fmla="*/ 13286 h 19381"/>
                      <a:gd name="connsiteX7" fmla="*/ 112162 w 114588"/>
                      <a:gd name="connsiteY7" fmla="*/ 236 h 19381"/>
                      <a:gd name="connsiteX8" fmla="*/ 114352 w 114588"/>
                      <a:gd name="connsiteY8" fmla="*/ 713 h 19381"/>
                      <a:gd name="connsiteX9" fmla="*/ 113876 w 114588"/>
                      <a:gd name="connsiteY9" fmla="*/ 2904 h 19381"/>
                      <a:gd name="connsiteX10" fmla="*/ 87302 w 114588"/>
                      <a:gd name="connsiteY10" fmla="*/ 16238 h 19381"/>
                      <a:gd name="connsiteX11" fmla="*/ 64251 w 114588"/>
                      <a:gd name="connsiteY11" fmla="*/ 19382 h 19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4588" h="19381">
                        <a:moveTo>
                          <a:pt x="64251" y="19382"/>
                        </a:moveTo>
                        <a:cubicBezTo>
                          <a:pt x="55679" y="19382"/>
                          <a:pt x="47392" y="18429"/>
                          <a:pt x="40058" y="17572"/>
                        </a:cubicBezTo>
                        <a:cubicBezTo>
                          <a:pt x="25008" y="15858"/>
                          <a:pt x="11673" y="13667"/>
                          <a:pt x="624" y="5475"/>
                        </a:cubicBezTo>
                        <a:cubicBezTo>
                          <a:pt x="-43" y="4999"/>
                          <a:pt x="-233" y="3951"/>
                          <a:pt x="339" y="3284"/>
                        </a:cubicBezTo>
                        <a:cubicBezTo>
                          <a:pt x="815" y="2618"/>
                          <a:pt x="1862" y="2427"/>
                          <a:pt x="2529" y="2999"/>
                        </a:cubicBezTo>
                        <a:cubicBezTo>
                          <a:pt x="12912" y="10714"/>
                          <a:pt x="25770" y="12714"/>
                          <a:pt x="40438" y="14429"/>
                        </a:cubicBezTo>
                        <a:cubicBezTo>
                          <a:pt x="54059" y="16048"/>
                          <a:pt x="71109" y="17953"/>
                          <a:pt x="86254" y="13286"/>
                        </a:cubicBezTo>
                        <a:cubicBezTo>
                          <a:pt x="95398" y="10428"/>
                          <a:pt x="103875" y="5285"/>
                          <a:pt x="112162" y="236"/>
                        </a:cubicBezTo>
                        <a:cubicBezTo>
                          <a:pt x="112924" y="-240"/>
                          <a:pt x="113876" y="46"/>
                          <a:pt x="114352" y="713"/>
                        </a:cubicBezTo>
                        <a:cubicBezTo>
                          <a:pt x="114829" y="1475"/>
                          <a:pt x="114543" y="2427"/>
                          <a:pt x="113876" y="2904"/>
                        </a:cubicBezTo>
                        <a:cubicBezTo>
                          <a:pt x="105494" y="8047"/>
                          <a:pt x="96827" y="13286"/>
                          <a:pt x="87302" y="16238"/>
                        </a:cubicBezTo>
                        <a:cubicBezTo>
                          <a:pt x="79681" y="18620"/>
                          <a:pt x="71871" y="19382"/>
                          <a:pt x="64251" y="193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B191ED1E-038B-E27F-DB91-88CB2F98884D}"/>
                      </a:ext>
                    </a:extLst>
                  </p:cNvPr>
                  <p:cNvSpPr/>
                  <p:nvPr/>
                </p:nvSpPr>
                <p:spPr>
                  <a:xfrm>
                    <a:off x="8883925" y="4117329"/>
                    <a:ext cx="108859" cy="31950"/>
                  </a:xfrm>
                  <a:custGeom>
                    <a:avLst/>
                    <a:gdLst>
                      <a:gd name="connsiteX0" fmla="*/ 1566 w 108859"/>
                      <a:gd name="connsiteY0" fmla="*/ 31951 h 31950"/>
                      <a:gd name="connsiteX1" fmla="*/ 42 w 108859"/>
                      <a:gd name="connsiteY1" fmla="*/ 30808 h 31950"/>
                      <a:gd name="connsiteX2" fmla="*/ 1090 w 108859"/>
                      <a:gd name="connsiteY2" fmla="*/ 28903 h 31950"/>
                      <a:gd name="connsiteX3" fmla="*/ 106912 w 108859"/>
                      <a:gd name="connsiteY3" fmla="*/ 42 h 31950"/>
                      <a:gd name="connsiteX4" fmla="*/ 108817 w 108859"/>
                      <a:gd name="connsiteY4" fmla="*/ 1090 h 31950"/>
                      <a:gd name="connsiteX5" fmla="*/ 107674 w 108859"/>
                      <a:gd name="connsiteY5" fmla="*/ 2995 h 31950"/>
                      <a:gd name="connsiteX6" fmla="*/ 1852 w 108859"/>
                      <a:gd name="connsiteY6" fmla="*/ 31855 h 31950"/>
                      <a:gd name="connsiteX7" fmla="*/ 1566 w 108859"/>
                      <a:gd name="connsiteY7" fmla="*/ 31951 h 3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8859" h="31950">
                        <a:moveTo>
                          <a:pt x="1566" y="31951"/>
                        </a:moveTo>
                        <a:cubicBezTo>
                          <a:pt x="899" y="31951"/>
                          <a:pt x="232" y="31475"/>
                          <a:pt x="42" y="30808"/>
                        </a:cubicBezTo>
                        <a:cubicBezTo>
                          <a:pt x="-149" y="29951"/>
                          <a:pt x="328" y="29093"/>
                          <a:pt x="1090" y="28903"/>
                        </a:cubicBezTo>
                        <a:lnTo>
                          <a:pt x="106912" y="42"/>
                        </a:lnTo>
                        <a:cubicBezTo>
                          <a:pt x="107770" y="-148"/>
                          <a:pt x="108627" y="328"/>
                          <a:pt x="108817" y="1090"/>
                        </a:cubicBezTo>
                        <a:cubicBezTo>
                          <a:pt x="109008" y="1947"/>
                          <a:pt x="108532" y="2804"/>
                          <a:pt x="107674" y="2995"/>
                        </a:cubicBezTo>
                        <a:lnTo>
                          <a:pt x="1852" y="31855"/>
                        </a:lnTo>
                        <a:cubicBezTo>
                          <a:pt x="1852" y="31951"/>
                          <a:pt x="1661" y="31951"/>
                          <a:pt x="1566" y="3195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F3B24D55-CE8F-F32D-D23F-12653152837A}"/>
                      </a:ext>
                    </a:extLst>
                  </p:cNvPr>
                  <p:cNvSpPr/>
                  <p:nvPr/>
                </p:nvSpPr>
                <p:spPr>
                  <a:xfrm>
                    <a:off x="8887112" y="4165759"/>
                    <a:ext cx="104676" cy="39432"/>
                  </a:xfrm>
                  <a:custGeom>
                    <a:avLst/>
                    <a:gdLst>
                      <a:gd name="connsiteX0" fmla="*/ 1523 w 104676"/>
                      <a:gd name="connsiteY0" fmla="*/ 39432 h 39432"/>
                      <a:gd name="connsiteX1" fmla="*/ 94 w 104676"/>
                      <a:gd name="connsiteY1" fmla="*/ 38384 h 39432"/>
                      <a:gd name="connsiteX2" fmla="*/ 1047 w 104676"/>
                      <a:gd name="connsiteY2" fmla="*/ 36384 h 39432"/>
                      <a:gd name="connsiteX3" fmla="*/ 102583 w 104676"/>
                      <a:gd name="connsiteY3" fmla="*/ 94 h 39432"/>
                      <a:gd name="connsiteX4" fmla="*/ 104583 w 104676"/>
                      <a:gd name="connsiteY4" fmla="*/ 1046 h 39432"/>
                      <a:gd name="connsiteX5" fmla="*/ 103630 w 104676"/>
                      <a:gd name="connsiteY5" fmla="*/ 3047 h 39432"/>
                      <a:gd name="connsiteX6" fmla="*/ 2094 w 104676"/>
                      <a:gd name="connsiteY6" fmla="*/ 39337 h 39432"/>
                      <a:gd name="connsiteX7" fmla="*/ 1523 w 104676"/>
                      <a:gd name="connsiteY7" fmla="*/ 39432 h 39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4676" h="39432">
                        <a:moveTo>
                          <a:pt x="1523" y="39432"/>
                        </a:moveTo>
                        <a:cubicBezTo>
                          <a:pt x="856" y="39432"/>
                          <a:pt x="284" y="39051"/>
                          <a:pt x="94" y="38384"/>
                        </a:cubicBezTo>
                        <a:cubicBezTo>
                          <a:pt x="-192" y="37527"/>
                          <a:pt x="189" y="36670"/>
                          <a:pt x="1047" y="36384"/>
                        </a:cubicBezTo>
                        <a:lnTo>
                          <a:pt x="102583" y="94"/>
                        </a:lnTo>
                        <a:cubicBezTo>
                          <a:pt x="103440" y="-192"/>
                          <a:pt x="104297" y="189"/>
                          <a:pt x="104583" y="1046"/>
                        </a:cubicBezTo>
                        <a:cubicBezTo>
                          <a:pt x="104869" y="1904"/>
                          <a:pt x="104488" y="2761"/>
                          <a:pt x="103630" y="3047"/>
                        </a:cubicBezTo>
                        <a:lnTo>
                          <a:pt x="2094" y="39337"/>
                        </a:lnTo>
                        <a:cubicBezTo>
                          <a:pt x="1903" y="39432"/>
                          <a:pt x="1713" y="39432"/>
                          <a:pt x="1523" y="3943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7FD053ED-A9D1-158A-3296-EFA1CA42ACE9}"/>
                      </a:ext>
                    </a:extLst>
                  </p:cNvPr>
                  <p:cNvSpPr/>
                  <p:nvPr/>
                </p:nvSpPr>
                <p:spPr>
                  <a:xfrm>
                    <a:off x="8892445" y="4221670"/>
                    <a:ext cx="96678" cy="38956"/>
                  </a:xfrm>
                  <a:custGeom>
                    <a:avLst/>
                    <a:gdLst>
                      <a:gd name="connsiteX0" fmla="*/ 1524 w 96678"/>
                      <a:gd name="connsiteY0" fmla="*/ 38957 h 38956"/>
                      <a:gd name="connsiteX1" fmla="*/ 95 w 96678"/>
                      <a:gd name="connsiteY1" fmla="*/ 37909 h 38956"/>
                      <a:gd name="connsiteX2" fmla="*/ 952 w 96678"/>
                      <a:gd name="connsiteY2" fmla="*/ 35909 h 38956"/>
                      <a:gd name="connsiteX3" fmla="*/ 94583 w 96678"/>
                      <a:gd name="connsiteY3" fmla="*/ 95 h 38956"/>
                      <a:gd name="connsiteX4" fmla="*/ 96583 w 96678"/>
                      <a:gd name="connsiteY4" fmla="*/ 952 h 38956"/>
                      <a:gd name="connsiteX5" fmla="*/ 95726 w 96678"/>
                      <a:gd name="connsiteY5" fmla="*/ 2952 h 38956"/>
                      <a:gd name="connsiteX6" fmla="*/ 2095 w 96678"/>
                      <a:gd name="connsiteY6" fmla="*/ 38766 h 38956"/>
                      <a:gd name="connsiteX7" fmla="*/ 1524 w 96678"/>
                      <a:gd name="connsiteY7" fmla="*/ 38957 h 38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678" h="38956">
                        <a:moveTo>
                          <a:pt x="1524" y="38957"/>
                        </a:moveTo>
                        <a:cubicBezTo>
                          <a:pt x="857" y="38957"/>
                          <a:pt x="285" y="38576"/>
                          <a:pt x="95" y="37909"/>
                        </a:cubicBezTo>
                        <a:cubicBezTo>
                          <a:pt x="-191" y="37147"/>
                          <a:pt x="190" y="36194"/>
                          <a:pt x="952" y="35909"/>
                        </a:cubicBezTo>
                        <a:lnTo>
                          <a:pt x="94583" y="95"/>
                        </a:lnTo>
                        <a:cubicBezTo>
                          <a:pt x="95345" y="-191"/>
                          <a:pt x="96298" y="190"/>
                          <a:pt x="96583" y="952"/>
                        </a:cubicBezTo>
                        <a:cubicBezTo>
                          <a:pt x="96869" y="1714"/>
                          <a:pt x="96488" y="2667"/>
                          <a:pt x="95726" y="2952"/>
                        </a:cubicBezTo>
                        <a:lnTo>
                          <a:pt x="2095" y="38766"/>
                        </a:lnTo>
                        <a:cubicBezTo>
                          <a:pt x="1905" y="38861"/>
                          <a:pt x="1714" y="38957"/>
                          <a:pt x="1524" y="3895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E9A13EED-F505-9847-702A-DABFB76A8F0E}"/>
                      </a:ext>
                    </a:extLst>
                  </p:cNvPr>
                  <p:cNvSpPr/>
                  <p:nvPr/>
                </p:nvSpPr>
                <p:spPr>
                  <a:xfrm>
                    <a:off x="8893492" y="4277201"/>
                    <a:ext cx="93439" cy="37909"/>
                  </a:xfrm>
                  <a:custGeom>
                    <a:avLst/>
                    <a:gdLst>
                      <a:gd name="connsiteX0" fmla="*/ 1523 w 93439"/>
                      <a:gd name="connsiteY0" fmla="*/ 37909 h 37909"/>
                      <a:gd name="connsiteX1" fmla="*/ 95 w 93439"/>
                      <a:gd name="connsiteY1" fmla="*/ 36957 h 37909"/>
                      <a:gd name="connsiteX2" fmla="*/ 952 w 93439"/>
                      <a:gd name="connsiteY2" fmla="*/ 34956 h 37909"/>
                      <a:gd name="connsiteX3" fmla="*/ 91344 w 93439"/>
                      <a:gd name="connsiteY3" fmla="*/ 95 h 37909"/>
                      <a:gd name="connsiteX4" fmla="*/ 93345 w 93439"/>
                      <a:gd name="connsiteY4" fmla="*/ 952 h 37909"/>
                      <a:gd name="connsiteX5" fmla="*/ 92487 w 93439"/>
                      <a:gd name="connsiteY5" fmla="*/ 2952 h 37909"/>
                      <a:gd name="connsiteX6" fmla="*/ 2095 w 93439"/>
                      <a:gd name="connsiteY6" fmla="*/ 37814 h 37909"/>
                      <a:gd name="connsiteX7" fmla="*/ 1523 w 93439"/>
                      <a:gd name="connsiteY7" fmla="*/ 37909 h 37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439" h="37909">
                        <a:moveTo>
                          <a:pt x="1523" y="37909"/>
                        </a:moveTo>
                        <a:cubicBezTo>
                          <a:pt x="857" y="37909"/>
                          <a:pt x="285" y="37528"/>
                          <a:pt x="95" y="36957"/>
                        </a:cubicBezTo>
                        <a:cubicBezTo>
                          <a:pt x="-191" y="36195"/>
                          <a:pt x="190" y="35242"/>
                          <a:pt x="952" y="34956"/>
                        </a:cubicBezTo>
                        <a:lnTo>
                          <a:pt x="91344" y="95"/>
                        </a:lnTo>
                        <a:cubicBezTo>
                          <a:pt x="92106" y="-191"/>
                          <a:pt x="93059" y="190"/>
                          <a:pt x="93345" y="952"/>
                        </a:cubicBezTo>
                        <a:cubicBezTo>
                          <a:pt x="93631" y="1714"/>
                          <a:pt x="93249" y="2667"/>
                          <a:pt x="92487" y="2952"/>
                        </a:cubicBezTo>
                        <a:lnTo>
                          <a:pt x="2095" y="37814"/>
                        </a:lnTo>
                        <a:cubicBezTo>
                          <a:pt x="1905" y="37909"/>
                          <a:pt x="1714" y="37909"/>
                          <a:pt x="1523" y="3790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508CFED6-C2E9-F702-F69F-E4FBB5E12978}"/>
                      </a:ext>
                    </a:extLst>
                  </p:cNvPr>
                  <p:cNvSpPr/>
                  <p:nvPr/>
                </p:nvSpPr>
                <p:spPr>
                  <a:xfrm>
                    <a:off x="8919549" y="4336108"/>
                    <a:ext cx="52481" cy="19483"/>
                  </a:xfrm>
                  <a:custGeom>
                    <a:avLst/>
                    <a:gdLst>
                      <a:gd name="connsiteX0" fmla="*/ 1566 w 52481"/>
                      <a:gd name="connsiteY0" fmla="*/ 19483 h 19483"/>
                      <a:gd name="connsiteX1" fmla="*/ 42 w 52481"/>
                      <a:gd name="connsiteY1" fmla="*/ 18245 h 19483"/>
                      <a:gd name="connsiteX2" fmla="*/ 1185 w 52481"/>
                      <a:gd name="connsiteY2" fmla="*/ 16340 h 19483"/>
                      <a:gd name="connsiteX3" fmla="*/ 50333 w 52481"/>
                      <a:gd name="connsiteY3" fmla="*/ 148 h 19483"/>
                      <a:gd name="connsiteX4" fmla="*/ 52334 w 52481"/>
                      <a:gd name="connsiteY4" fmla="*/ 1005 h 19483"/>
                      <a:gd name="connsiteX5" fmla="*/ 51477 w 52481"/>
                      <a:gd name="connsiteY5" fmla="*/ 3005 h 19483"/>
                      <a:gd name="connsiteX6" fmla="*/ 1852 w 52481"/>
                      <a:gd name="connsiteY6" fmla="*/ 19293 h 19483"/>
                      <a:gd name="connsiteX7" fmla="*/ 1566 w 52481"/>
                      <a:gd name="connsiteY7" fmla="*/ 19483 h 19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2481" h="19483">
                        <a:moveTo>
                          <a:pt x="1566" y="19483"/>
                        </a:moveTo>
                        <a:cubicBezTo>
                          <a:pt x="899" y="19483"/>
                          <a:pt x="232" y="19007"/>
                          <a:pt x="42" y="18245"/>
                        </a:cubicBezTo>
                        <a:cubicBezTo>
                          <a:pt x="-149" y="17388"/>
                          <a:pt x="327" y="16531"/>
                          <a:pt x="1185" y="16340"/>
                        </a:cubicBezTo>
                        <a:cubicBezTo>
                          <a:pt x="17758" y="12435"/>
                          <a:pt x="34332" y="7006"/>
                          <a:pt x="50333" y="148"/>
                        </a:cubicBezTo>
                        <a:cubicBezTo>
                          <a:pt x="51096" y="-233"/>
                          <a:pt x="52048" y="148"/>
                          <a:pt x="52334" y="1005"/>
                        </a:cubicBezTo>
                        <a:cubicBezTo>
                          <a:pt x="52715" y="1767"/>
                          <a:pt x="52334" y="2719"/>
                          <a:pt x="51477" y="3005"/>
                        </a:cubicBezTo>
                        <a:cubicBezTo>
                          <a:pt x="35284" y="9863"/>
                          <a:pt x="18616" y="15388"/>
                          <a:pt x="1852" y="19293"/>
                        </a:cubicBezTo>
                        <a:cubicBezTo>
                          <a:pt x="1756" y="19483"/>
                          <a:pt x="1661" y="19483"/>
                          <a:pt x="1566" y="1948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9B5C8867-66EA-36C3-7E8D-ECD5DB972EA0}"/>
                </a:ext>
              </a:extLst>
            </p:cNvPr>
            <p:cNvGrpSpPr/>
            <p:nvPr/>
          </p:nvGrpSpPr>
          <p:grpSpPr>
            <a:xfrm>
              <a:off x="3256421" y="1524000"/>
              <a:ext cx="2773408" cy="4604265"/>
              <a:chOff x="3256421" y="1524000"/>
              <a:chExt cx="2773408" cy="460426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A7BD43C-F387-2194-60CF-644544C8CD10}"/>
                  </a:ext>
                </a:extLst>
              </p:cNvPr>
              <p:cNvGrpSpPr/>
              <p:nvPr/>
            </p:nvGrpSpPr>
            <p:grpSpPr>
              <a:xfrm>
                <a:off x="3256421" y="1524000"/>
                <a:ext cx="2773408" cy="4604265"/>
                <a:chOff x="505501" y="1575887"/>
                <a:chExt cx="2773408" cy="4604265"/>
              </a:xfrm>
            </p:grpSpPr>
            <p:sp>
              <p:nvSpPr>
                <p:cNvPr id="27" name="Rectangle 11">
                  <a:extLst>
                    <a:ext uri="{FF2B5EF4-FFF2-40B4-BE49-F238E27FC236}">
                      <a16:creationId xmlns:a16="http://schemas.microsoft.com/office/drawing/2014/main" id="{1897A504-79BE-3396-6B62-FE231A3428B2}"/>
                    </a:ext>
                  </a:extLst>
                </p:cNvPr>
                <p:cNvSpPr/>
                <p:nvPr/>
              </p:nvSpPr>
              <p:spPr>
                <a:xfrm>
                  <a:off x="505501" y="1575887"/>
                  <a:ext cx="2773408" cy="4604265"/>
                </a:xfrm>
                <a:prstGeom prst="rect">
                  <a:avLst/>
                </a:prstGeom>
                <a:solidFill>
                  <a:schemeClr val="accent4">
                    <a:lumMod val="90000"/>
                  </a:schemeClr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88B7ADF-2BF7-1A55-1E6B-3F43A830FF58}"/>
                    </a:ext>
                  </a:extLst>
                </p:cNvPr>
                <p:cNvGrpSpPr/>
                <p:nvPr/>
              </p:nvGrpSpPr>
              <p:grpSpPr>
                <a:xfrm>
                  <a:off x="681664" y="1810902"/>
                  <a:ext cx="2421082" cy="2133188"/>
                  <a:chOff x="1487635" y="2069764"/>
                  <a:chExt cx="2421082" cy="2133188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98D80EA1-D155-341F-0456-CCA8B274A4FE}"/>
                      </a:ext>
                    </a:extLst>
                  </p:cNvPr>
                  <p:cNvSpPr txBox="1"/>
                  <p:nvPr/>
                </p:nvSpPr>
                <p:spPr>
                  <a:xfrm>
                    <a:off x="1487635" y="2756402"/>
                    <a:ext cx="2421082" cy="144655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228600" indent="-22860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228600" indent="-22860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 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8881CF33-09F8-7CFA-A910-E97DC61B5A52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892" y="2069764"/>
                    <a:ext cx="211056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17A08CC4-2944-1603-4F20-7D26677BED0A}"/>
                  </a:ext>
                </a:extLst>
              </p:cNvPr>
              <p:cNvGrpSpPr/>
              <p:nvPr/>
            </p:nvGrpSpPr>
            <p:grpSpPr>
              <a:xfrm>
                <a:off x="3920775" y="4194660"/>
                <a:ext cx="1444700" cy="1444700"/>
                <a:chOff x="4285966" y="3369405"/>
                <a:chExt cx="1444700" cy="1444700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AA9AB43F-5479-0822-3056-ABC35EACE82C}"/>
                    </a:ext>
                  </a:extLst>
                </p:cNvPr>
                <p:cNvSpPr/>
                <p:nvPr/>
              </p:nvSpPr>
              <p:spPr>
                <a:xfrm>
                  <a:off x="4285966" y="3369405"/>
                  <a:ext cx="1444700" cy="1444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122" name="Graphic 6">
                  <a:extLst>
                    <a:ext uri="{FF2B5EF4-FFF2-40B4-BE49-F238E27FC236}">
                      <a16:creationId xmlns:a16="http://schemas.microsoft.com/office/drawing/2014/main" id="{CBF4554F-4794-B258-8713-C4E8E591DF6C}"/>
                    </a:ext>
                  </a:extLst>
                </p:cNvPr>
                <p:cNvGrpSpPr/>
                <p:nvPr/>
              </p:nvGrpSpPr>
              <p:grpSpPr>
                <a:xfrm>
                  <a:off x="4469676" y="3840667"/>
                  <a:ext cx="1077280" cy="502177"/>
                  <a:chOff x="5546118" y="4025626"/>
                  <a:chExt cx="1077280" cy="502177"/>
                </a:xfrm>
              </p:grpSpPr>
              <p:grpSp>
                <p:nvGrpSpPr>
                  <p:cNvPr id="123" name="Graphic 6">
                    <a:extLst>
                      <a:ext uri="{FF2B5EF4-FFF2-40B4-BE49-F238E27FC236}">
                        <a16:creationId xmlns:a16="http://schemas.microsoft.com/office/drawing/2014/main" id="{E56220FB-D8D0-4623-656A-56A5635465F9}"/>
                      </a:ext>
                    </a:extLst>
                  </p:cNvPr>
                  <p:cNvGrpSpPr/>
                  <p:nvPr/>
                </p:nvGrpSpPr>
                <p:grpSpPr>
                  <a:xfrm>
                    <a:off x="6256541" y="4025626"/>
                    <a:ext cx="336163" cy="502177"/>
                    <a:chOff x="6256541" y="4025626"/>
                    <a:chExt cx="336163" cy="502177"/>
                  </a:xfrm>
                </p:grpSpPr>
                <p:sp>
                  <p:nvSpPr>
                    <p:cNvPr id="144" name="Freeform: Shape 143">
                      <a:extLst>
                        <a:ext uri="{FF2B5EF4-FFF2-40B4-BE49-F238E27FC236}">
                          <a16:creationId xmlns:a16="http://schemas.microsoft.com/office/drawing/2014/main" id="{D1C6C9B4-0E4A-2C5F-244B-165F08A70B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1096" y="4030190"/>
                      <a:ext cx="326756" cy="492886"/>
                    </a:xfrm>
                    <a:custGeom>
                      <a:avLst/>
                      <a:gdLst>
                        <a:gd name="connsiteX0" fmla="*/ 236382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7 w 326756"/>
                        <a:gd name="connsiteY3" fmla="*/ 17839 h 492886"/>
                        <a:gd name="connsiteX4" fmla="*/ 161516 w 326756"/>
                        <a:gd name="connsiteY4" fmla="*/ 10599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6 w 326756"/>
                        <a:gd name="connsiteY7" fmla="*/ 271108 h 492886"/>
                        <a:gd name="connsiteX8" fmla="*/ 90936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2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2" y="492850"/>
                          </a:moveTo>
                          <a:cubicBezTo>
                            <a:pt x="282007" y="489897"/>
                            <a:pt x="268005" y="344832"/>
                            <a:pt x="283150" y="276252"/>
                          </a:cubicBezTo>
                          <a:cubicBezTo>
                            <a:pt x="288961" y="249772"/>
                            <a:pt x="317536" y="185097"/>
                            <a:pt x="321536" y="155856"/>
                          </a:cubicBezTo>
                          <a:cubicBezTo>
                            <a:pt x="329347" y="98229"/>
                            <a:pt x="332775" y="46128"/>
                            <a:pt x="299247" y="17839"/>
                          </a:cubicBezTo>
                          <a:cubicBezTo>
                            <a:pt x="261909" y="-13689"/>
                            <a:pt x="210379" y="13171"/>
                            <a:pt x="161516" y="10599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6" y="250725"/>
                            <a:pt x="35596" y="271108"/>
                          </a:cubicBezTo>
                          <a:cubicBezTo>
                            <a:pt x="35596" y="369406"/>
                            <a:pt x="53312" y="493803"/>
                            <a:pt x="90936" y="491898"/>
                          </a:cubicBezTo>
                          <a:cubicBezTo>
                            <a:pt x="129512" y="489993"/>
                            <a:pt x="131988" y="330830"/>
                            <a:pt x="140180" y="312828"/>
                          </a:cubicBezTo>
                          <a:cubicBezTo>
                            <a:pt x="149038" y="293302"/>
                            <a:pt x="174089" y="282157"/>
                            <a:pt x="184471" y="313209"/>
                          </a:cubicBezTo>
                          <a:cubicBezTo>
                            <a:pt x="189138" y="327306"/>
                            <a:pt x="191710" y="495708"/>
                            <a:pt x="236382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45" name="Freeform: Shape 144">
                      <a:extLst>
                        <a:ext uri="{FF2B5EF4-FFF2-40B4-BE49-F238E27FC236}">
                          <a16:creationId xmlns:a16="http://schemas.microsoft.com/office/drawing/2014/main" id="{4AD6E0D6-46C5-0E13-535D-CC08DC8B09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6541" y="4025626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02 h 502177"/>
                        <a:gd name="connsiteX3" fmla="*/ 169785 w 336163"/>
                        <a:gd name="connsiteY3" fmla="*/ 303105 h 502177"/>
                        <a:gd name="connsiteX4" fmla="*/ 149116 w 336163"/>
                        <a:gd name="connsiteY4" fmla="*/ 319393 h 502177"/>
                        <a:gd name="connsiteX5" fmla="*/ 142924 w 336163"/>
                        <a:gd name="connsiteY5" fmla="*/ 361207 h 502177"/>
                        <a:gd name="connsiteX6" fmla="*/ 95871 w 336163"/>
                        <a:gd name="connsiteY6" fmla="*/ 501225 h 502177"/>
                        <a:gd name="connsiteX7" fmla="*/ 77773 w 336163"/>
                        <a:gd name="connsiteY7" fmla="*/ 493700 h 502177"/>
                        <a:gd name="connsiteX8" fmla="*/ 35578 w 336163"/>
                        <a:gd name="connsiteY8" fmla="*/ 275768 h 502177"/>
                        <a:gd name="connsiteX9" fmla="*/ 17956 w 336163"/>
                        <a:gd name="connsiteY9" fmla="*/ 215856 h 502177"/>
                        <a:gd name="connsiteX10" fmla="*/ 2717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20 w 336163"/>
                        <a:gd name="connsiteY12" fmla="*/ 14592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4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169118 w 336163"/>
                        <a:gd name="connsiteY23" fmla="*/ 293770 h 502177"/>
                        <a:gd name="connsiteX24" fmla="*/ 170166 w 336163"/>
                        <a:gd name="connsiteY24" fmla="*/ 293770 h 502177"/>
                        <a:gd name="connsiteX25" fmla="*/ 193502 w 336163"/>
                        <a:gd name="connsiteY25" fmla="*/ 316249 h 502177"/>
                        <a:gd name="connsiteX26" fmla="*/ 196931 w 336163"/>
                        <a:gd name="connsiteY26" fmla="*/ 344920 h 502177"/>
                        <a:gd name="connsiteX27" fmla="*/ 239889 w 336163"/>
                        <a:gd name="connsiteY27" fmla="*/ 492747 h 502177"/>
                        <a:gd name="connsiteX28" fmla="*/ 240746 w 336163"/>
                        <a:gd name="connsiteY28" fmla="*/ 492747 h 502177"/>
                        <a:gd name="connsiteX29" fmla="*/ 240746 w 336163"/>
                        <a:gd name="connsiteY29" fmla="*/ 492747 h 502177"/>
                        <a:gd name="connsiteX30" fmla="*/ 274465 w 336163"/>
                        <a:gd name="connsiteY30" fmla="*/ 365874 h 502177"/>
                        <a:gd name="connsiteX31" fmla="*/ 283228 w 336163"/>
                        <a:gd name="connsiteY31" fmla="*/ 279864 h 502177"/>
                        <a:gd name="connsiteX32" fmla="*/ 299801 w 336163"/>
                        <a:gd name="connsiteY32" fmla="*/ 229857 h 502177"/>
                        <a:gd name="connsiteX33" fmla="*/ 321614 w 336163"/>
                        <a:gd name="connsiteY33" fmla="*/ 159849 h 502177"/>
                        <a:gd name="connsiteX34" fmla="*/ 300944 w 336163"/>
                        <a:gd name="connsiteY34" fmla="*/ 26022 h 502177"/>
                        <a:gd name="connsiteX35" fmla="*/ 217029 w 336163"/>
                        <a:gd name="connsiteY35" fmla="*/ 15735 h 502177"/>
                        <a:gd name="connsiteX36" fmla="*/ 165975 w 336163"/>
                        <a:gd name="connsiteY36" fmla="*/ 19926 h 502177"/>
                        <a:gd name="connsiteX37" fmla="*/ 125780 w 336163"/>
                        <a:gd name="connsiteY37" fmla="*/ 14783 h 502177"/>
                        <a:gd name="connsiteX38" fmla="*/ 32339 w 336163"/>
                        <a:gd name="connsiteY38" fmla="*/ 22022 h 502177"/>
                        <a:gd name="connsiteX39" fmla="*/ 11575 w 336163"/>
                        <a:gd name="connsiteY39" fmla="*/ 158801 h 502177"/>
                        <a:gd name="connsiteX40" fmla="*/ 11956 w 336163"/>
                        <a:gd name="connsiteY40" fmla="*/ 164897 h 502177"/>
                        <a:gd name="connsiteX41" fmla="*/ 26720 w 336163"/>
                        <a:gd name="connsiteY41" fmla="*/ 212712 h 502177"/>
                        <a:gd name="connsiteX42" fmla="*/ 44912 w 336163"/>
                        <a:gd name="connsiteY42" fmla="*/ 275768 h 502177"/>
                        <a:gd name="connsiteX43" fmla="*/ 84155 w 336163"/>
                        <a:gd name="connsiteY43" fmla="*/ 486937 h 502177"/>
                        <a:gd name="connsiteX44" fmla="*/ 95299 w 336163"/>
                        <a:gd name="connsiteY44" fmla="*/ 491890 h 502177"/>
                        <a:gd name="connsiteX45" fmla="*/ 133495 w 336163"/>
                        <a:gd name="connsiteY45" fmla="*/ 360160 h 502177"/>
                        <a:gd name="connsiteX46" fmla="*/ 140543 w 336163"/>
                        <a:gd name="connsiteY46" fmla="*/ 315582 h 502177"/>
                        <a:gd name="connsiteX47" fmla="*/ 169118 w 336163"/>
                        <a:gd name="connsiteY47" fmla="*/ 293770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394"/>
                            <a:pt x="185501" y="321774"/>
                            <a:pt x="184644" y="319202"/>
                          </a:cubicBezTo>
                          <a:cubicBezTo>
                            <a:pt x="182263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606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7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8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140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746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169118" y="293770"/>
                          </a:moveTo>
                          <a:cubicBezTo>
                            <a:pt x="169499" y="293770"/>
                            <a:pt x="169880" y="293770"/>
                            <a:pt x="170166" y="293770"/>
                          </a:cubicBezTo>
                          <a:cubicBezTo>
                            <a:pt x="176167" y="294056"/>
                            <a:pt x="187216" y="297485"/>
                            <a:pt x="193502" y="316249"/>
                          </a:cubicBezTo>
                          <a:cubicBezTo>
                            <a:pt x="194645" y="319678"/>
                            <a:pt x="195407" y="327965"/>
                            <a:pt x="196931" y="344920"/>
                          </a:cubicBezTo>
                          <a:cubicBezTo>
                            <a:pt x="200932" y="389306"/>
                            <a:pt x="210076" y="492747"/>
                            <a:pt x="239889" y="492747"/>
                          </a:cubicBezTo>
                          <a:cubicBezTo>
                            <a:pt x="240175" y="492747"/>
                            <a:pt x="240461" y="492747"/>
                            <a:pt x="240746" y="492747"/>
                          </a:cubicBezTo>
                          <a:lnTo>
                            <a:pt x="240746" y="492747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89"/>
                            <a:pt x="278180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4" y="159849"/>
                          </a:cubicBezTo>
                          <a:cubicBezTo>
                            <a:pt x="329043" y="104794"/>
                            <a:pt x="333139" y="53169"/>
                            <a:pt x="300944" y="26022"/>
                          </a:cubicBezTo>
                          <a:cubicBezTo>
                            <a:pt x="277894" y="6591"/>
                            <a:pt x="248366" y="11068"/>
                            <a:pt x="217029" y="15735"/>
                          </a:cubicBezTo>
                          <a:cubicBezTo>
                            <a:pt x="200360" y="18212"/>
                            <a:pt x="183025" y="20784"/>
                            <a:pt x="165975" y="19926"/>
                          </a:cubicBezTo>
                          <a:cubicBezTo>
                            <a:pt x="153116" y="19260"/>
                            <a:pt x="139210" y="16974"/>
                            <a:pt x="125780" y="14783"/>
                          </a:cubicBezTo>
                          <a:cubicBezTo>
                            <a:pt x="91871" y="9258"/>
                            <a:pt x="56723" y="3543"/>
                            <a:pt x="32339" y="22022"/>
                          </a:cubicBezTo>
                          <a:cubicBezTo>
                            <a:pt x="3669" y="43739"/>
                            <a:pt x="8813" y="118605"/>
                            <a:pt x="11575" y="158801"/>
                          </a:cubicBezTo>
                          <a:lnTo>
                            <a:pt x="11956" y="164897"/>
                          </a:lnTo>
                          <a:cubicBezTo>
                            <a:pt x="12432" y="172707"/>
                            <a:pt x="19671" y="192996"/>
                            <a:pt x="26720" y="212712"/>
                          </a:cubicBezTo>
                          <a:cubicBezTo>
                            <a:pt x="35673" y="237954"/>
                            <a:pt x="44912" y="263957"/>
                            <a:pt x="44912" y="275768"/>
                          </a:cubicBezTo>
                          <a:cubicBezTo>
                            <a:pt x="44912" y="362160"/>
                            <a:pt x="58438" y="462458"/>
                            <a:pt x="84155" y="486937"/>
                          </a:cubicBezTo>
                          <a:cubicBezTo>
                            <a:pt x="87870" y="490462"/>
                            <a:pt x="91490" y="492081"/>
                            <a:pt x="95299" y="491890"/>
                          </a:cubicBezTo>
                          <a:cubicBezTo>
                            <a:pt x="118826" y="490747"/>
                            <a:pt x="128351" y="405784"/>
                            <a:pt x="133495" y="360160"/>
                          </a:cubicBezTo>
                          <a:cubicBezTo>
                            <a:pt x="136257" y="335395"/>
                            <a:pt x="137972" y="321107"/>
                            <a:pt x="140543" y="315582"/>
                          </a:cubicBezTo>
                          <a:cubicBezTo>
                            <a:pt x="146449" y="302533"/>
                            <a:pt x="158069" y="293770"/>
                            <a:pt x="169118" y="29377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124" name="Freeform: Shape 123">
                    <a:extLst>
                      <a:ext uri="{FF2B5EF4-FFF2-40B4-BE49-F238E27FC236}">
                        <a16:creationId xmlns:a16="http://schemas.microsoft.com/office/drawing/2014/main" id="{00AE9B77-1FE9-09D7-12EB-8A0B442AB744}"/>
                      </a:ext>
                    </a:extLst>
                  </p:cNvPr>
                  <p:cNvSpPr/>
                  <p:nvPr/>
                </p:nvSpPr>
                <p:spPr>
                  <a:xfrm>
                    <a:off x="6382799" y="4059651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8" y="2189"/>
                          <a:pt x="90581" y="3047"/>
                          <a:pt x="89819" y="3332"/>
                        </a:cubicBezTo>
                        <a:cubicBezTo>
                          <a:pt x="75532" y="8190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grpSp>
                <p:nvGrpSpPr>
                  <p:cNvPr id="125" name="Graphic 6">
                    <a:extLst>
                      <a:ext uri="{FF2B5EF4-FFF2-40B4-BE49-F238E27FC236}">
                        <a16:creationId xmlns:a16="http://schemas.microsoft.com/office/drawing/2014/main" id="{85BDA2D8-4D28-6608-EE9D-3D8E5D4A872A}"/>
                      </a:ext>
                    </a:extLst>
                  </p:cNvPr>
                  <p:cNvGrpSpPr/>
                  <p:nvPr/>
                </p:nvGrpSpPr>
                <p:grpSpPr>
                  <a:xfrm>
                    <a:off x="5929739" y="4025626"/>
                    <a:ext cx="336163" cy="502177"/>
                    <a:chOff x="5929739" y="4025626"/>
                    <a:chExt cx="336163" cy="502177"/>
                  </a:xfrm>
                </p:grpSpPr>
                <p:sp>
                  <p:nvSpPr>
                    <p:cNvPr id="142" name="Freeform: Shape 141">
                      <a:extLst>
                        <a:ext uri="{FF2B5EF4-FFF2-40B4-BE49-F238E27FC236}">
                          <a16:creationId xmlns:a16="http://schemas.microsoft.com/office/drawing/2014/main" id="{08697565-F636-53A3-F323-F3B8904E59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4412" y="4030190"/>
                      <a:ext cx="326733" cy="492886"/>
                    </a:xfrm>
                    <a:custGeom>
                      <a:avLst/>
                      <a:gdLst>
                        <a:gd name="connsiteX0" fmla="*/ 236359 w 326733"/>
                        <a:gd name="connsiteY0" fmla="*/ 492850 h 492886"/>
                        <a:gd name="connsiteX1" fmla="*/ 283127 w 326733"/>
                        <a:gd name="connsiteY1" fmla="*/ 276252 h 492886"/>
                        <a:gd name="connsiteX2" fmla="*/ 321513 w 326733"/>
                        <a:gd name="connsiteY2" fmla="*/ 155856 h 492886"/>
                        <a:gd name="connsiteX3" fmla="*/ 299224 w 326733"/>
                        <a:gd name="connsiteY3" fmla="*/ 17839 h 492886"/>
                        <a:gd name="connsiteX4" fmla="*/ 161492 w 326733"/>
                        <a:gd name="connsiteY4" fmla="*/ 10599 h 492886"/>
                        <a:gd name="connsiteX5" fmla="*/ 24809 w 326733"/>
                        <a:gd name="connsiteY5" fmla="*/ 13648 h 492886"/>
                        <a:gd name="connsiteX6" fmla="*/ 2711 w 326733"/>
                        <a:gd name="connsiteY6" fmla="*/ 160523 h 492886"/>
                        <a:gd name="connsiteX7" fmla="*/ 35667 w 326733"/>
                        <a:gd name="connsiteY7" fmla="*/ 271108 h 492886"/>
                        <a:gd name="connsiteX8" fmla="*/ 91007 w 326733"/>
                        <a:gd name="connsiteY8" fmla="*/ 491898 h 492886"/>
                        <a:gd name="connsiteX9" fmla="*/ 140252 w 326733"/>
                        <a:gd name="connsiteY9" fmla="*/ 312828 h 492886"/>
                        <a:gd name="connsiteX10" fmla="*/ 184543 w 326733"/>
                        <a:gd name="connsiteY10" fmla="*/ 313209 h 492886"/>
                        <a:gd name="connsiteX11" fmla="*/ 236359 w 326733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33" h="492886">
                          <a:moveTo>
                            <a:pt x="236359" y="492850"/>
                          </a:moveTo>
                          <a:cubicBezTo>
                            <a:pt x="281984" y="489897"/>
                            <a:pt x="267982" y="344832"/>
                            <a:pt x="283127" y="276252"/>
                          </a:cubicBezTo>
                          <a:cubicBezTo>
                            <a:pt x="288937" y="249772"/>
                            <a:pt x="317512" y="185097"/>
                            <a:pt x="321513" y="155856"/>
                          </a:cubicBezTo>
                          <a:cubicBezTo>
                            <a:pt x="329323" y="98229"/>
                            <a:pt x="332752" y="46128"/>
                            <a:pt x="299224" y="17839"/>
                          </a:cubicBezTo>
                          <a:cubicBezTo>
                            <a:pt x="261886" y="-13689"/>
                            <a:pt x="210356" y="13171"/>
                            <a:pt x="161492" y="10599"/>
                          </a:cubicBezTo>
                          <a:cubicBezTo>
                            <a:pt x="116249" y="8218"/>
                            <a:pt x="60908" y="-13785"/>
                            <a:pt x="24809" y="13648"/>
                          </a:cubicBezTo>
                          <a:cubicBezTo>
                            <a:pt x="-7386" y="38127"/>
                            <a:pt x="-52" y="120137"/>
                            <a:pt x="2711" y="160523"/>
                          </a:cubicBezTo>
                          <a:cubicBezTo>
                            <a:pt x="3949" y="178811"/>
                            <a:pt x="35667" y="250725"/>
                            <a:pt x="35667" y="271108"/>
                          </a:cubicBezTo>
                          <a:cubicBezTo>
                            <a:pt x="35667" y="369406"/>
                            <a:pt x="53384" y="493803"/>
                            <a:pt x="91007" y="491898"/>
                          </a:cubicBezTo>
                          <a:cubicBezTo>
                            <a:pt x="129584" y="489993"/>
                            <a:pt x="132060" y="330830"/>
                            <a:pt x="140252" y="312828"/>
                          </a:cubicBezTo>
                          <a:cubicBezTo>
                            <a:pt x="149205" y="293302"/>
                            <a:pt x="174161" y="282157"/>
                            <a:pt x="184543" y="313209"/>
                          </a:cubicBezTo>
                          <a:cubicBezTo>
                            <a:pt x="189115" y="327306"/>
                            <a:pt x="191687" y="495708"/>
                            <a:pt x="236359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43" name="Freeform: Shape 142">
                      <a:extLst>
                        <a:ext uri="{FF2B5EF4-FFF2-40B4-BE49-F238E27FC236}">
                          <a16:creationId xmlns:a16="http://schemas.microsoft.com/office/drawing/2014/main" id="{3239F53E-AFCE-BA66-C2FD-8E11FF2322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9739" y="4025626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02 h 502177"/>
                        <a:gd name="connsiteX3" fmla="*/ 169785 w 336163"/>
                        <a:gd name="connsiteY3" fmla="*/ 303105 h 502177"/>
                        <a:gd name="connsiteX4" fmla="*/ 149116 w 336163"/>
                        <a:gd name="connsiteY4" fmla="*/ 319393 h 502177"/>
                        <a:gd name="connsiteX5" fmla="*/ 142924 w 336163"/>
                        <a:gd name="connsiteY5" fmla="*/ 361207 h 502177"/>
                        <a:gd name="connsiteX6" fmla="*/ 95871 w 336163"/>
                        <a:gd name="connsiteY6" fmla="*/ 501225 h 502177"/>
                        <a:gd name="connsiteX7" fmla="*/ 77773 w 336163"/>
                        <a:gd name="connsiteY7" fmla="*/ 493700 h 502177"/>
                        <a:gd name="connsiteX8" fmla="*/ 35578 w 336163"/>
                        <a:gd name="connsiteY8" fmla="*/ 275768 h 502177"/>
                        <a:gd name="connsiteX9" fmla="*/ 17956 w 336163"/>
                        <a:gd name="connsiteY9" fmla="*/ 215856 h 502177"/>
                        <a:gd name="connsiteX10" fmla="*/ 2716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20 w 336163"/>
                        <a:gd name="connsiteY12" fmla="*/ 14592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4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169118 w 336163"/>
                        <a:gd name="connsiteY23" fmla="*/ 293770 h 502177"/>
                        <a:gd name="connsiteX24" fmla="*/ 170166 w 336163"/>
                        <a:gd name="connsiteY24" fmla="*/ 293770 h 502177"/>
                        <a:gd name="connsiteX25" fmla="*/ 193502 w 336163"/>
                        <a:gd name="connsiteY25" fmla="*/ 316249 h 502177"/>
                        <a:gd name="connsiteX26" fmla="*/ 196931 w 336163"/>
                        <a:gd name="connsiteY26" fmla="*/ 344920 h 502177"/>
                        <a:gd name="connsiteX27" fmla="*/ 239889 w 336163"/>
                        <a:gd name="connsiteY27" fmla="*/ 492747 h 502177"/>
                        <a:gd name="connsiteX28" fmla="*/ 240746 w 336163"/>
                        <a:gd name="connsiteY28" fmla="*/ 492747 h 502177"/>
                        <a:gd name="connsiteX29" fmla="*/ 240746 w 336163"/>
                        <a:gd name="connsiteY29" fmla="*/ 492747 h 502177"/>
                        <a:gd name="connsiteX30" fmla="*/ 274465 w 336163"/>
                        <a:gd name="connsiteY30" fmla="*/ 365874 h 502177"/>
                        <a:gd name="connsiteX31" fmla="*/ 283228 w 336163"/>
                        <a:gd name="connsiteY31" fmla="*/ 279864 h 502177"/>
                        <a:gd name="connsiteX32" fmla="*/ 299801 w 336163"/>
                        <a:gd name="connsiteY32" fmla="*/ 229857 h 502177"/>
                        <a:gd name="connsiteX33" fmla="*/ 321614 w 336163"/>
                        <a:gd name="connsiteY33" fmla="*/ 159849 h 502177"/>
                        <a:gd name="connsiteX34" fmla="*/ 300944 w 336163"/>
                        <a:gd name="connsiteY34" fmla="*/ 26022 h 502177"/>
                        <a:gd name="connsiteX35" fmla="*/ 217124 w 336163"/>
                        <a:gd name="connsiteY35" fmla="*/ 15735 h 502177"/>
                        <a:gd name="connsiteX36" fmla="*/ 166070 w 336163"/>
                        <a:gd name="connsiteY36" fmla="*/ 19926 h 502177"/>
                        <a:gd name="connsiteX37" fmla="*/ 125875 w 336163"/>
                        <a:gd name="connsiteY37" fmla="*/ 14783 h 502177"/>
                        <a:gd name="connsiteX38" fmla="*/ 32435 w 336163"/>
                        <a:gd name="connsiteY38" fmla="*/ 22022 h 502177"/>
                        <a:gd name="connsiteX39" fmla="*/ 11670 w 336163"/>
                        <a:gd name="connsiteY39" fmla="*/ 158801 h 502177"/>
                        <a:gd name="connsiteX40" fmla="*/ 12051 w 336163"/>
                        <a:gd name="connsiteY40" fmla="*/ 164897 h 502177"/>
                        <a:gd name="connsiteX41" fmla="*/ 26815 w 336163"/>
                        <a:gd name="connsiteY41" fmla="*/ 212712 h 502177"/>
                        <a:gd name="connsiteX42" fmla="*/ 45007 w 336163"/>
                        <a:gd name="connsiteY42" fmla="*/ 275768 h 502177"/>
                        <a:gd name="connsiteX43" fmla="*/ 84251 w 336163"/>
                        <a:gd name="connsiteY43" fmla="*/ 486937 h 502177"/>
                        <a:gd name="connsiteX44" fmla="*/ 95395 w 336163"/>
                        <a:gd name="connsiteY44" fmla="*/ 491890 h 502177"/>
                        <a:gd name="connsiteX45" fmla="*/ 133590 w 336163"/>
                        <a:gd name="connsiteY45" fmla="*/ 360160 h 502177"/>
                        <a:gd name="connsiteX46" fmla="*/ 140639 w 336163"/>
                        <a:gd name="connsiteY46" fmla="*/ 315582 h 502177"/>
                        <a:gd name="connsiteX47" fmla="*/ 169118 w 336163"/>
                        <a:gd name="connsiteY47" fmla="*/ 293770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394"/>
                            <a:pt x="185501" y="321774"/>
                            <a:pt x="184644" y="319202"/>
                          </a:cubicBezTo>
                          <a:cubicBezTo>
                            <a:pt x="182263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606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6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8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045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841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169118" y="293770"/>
                          </a:moveTo>
                          <a:cubicBezTo>
                            <a:pt x="169499" y="293770"/>
                            <a:pt x="169880" y="293770"/>
                            <a:pt x="170166" y="293770"/>
                          </a:cubicBezTo>
                          <a:cubicBezTo>
                            <a:pt x="176167" y="294056"/>
                            <a:pt x="187216" y="297485"/>
                            <a:pt x="193502" y="316249"/>
                          </a:cubicBezTo>
                          <a:cubicBezTo>
                            <a:pt x="194645" y="319678"/>
                            <a:pt x="195407" y="327965"/>
                            <a:pt x="196931" y="344920"/>
                          </a:cubicBezTo>
                          <a:cubicBezTo>
                            <a:pt x="200932" y="389306"/>
                            <a:pt x="210076" y="492747"/>
                            <a:pt x="239889" y="492747"/>
                          </a:cubicBezTo>
                          <a:cubicBezTo>
                            <a:pt x="240175" y="492747"/>
                            <a:pt x="240461" y="492747"/>
                            <a:pt x="240746" y="492747"/>
                          </a:cubicBezTo>
                          <a:lnTo>
                            <a:pt x="240746" y="492747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89"/>
                            <a:pt x="278180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4" y="159849"/>
                          </a:cubicBezTo>
                          <a:cubicBezTo>
                            <a:pt x="329043" y="104794"/>
                            <a:pt x="333139" y="53169"/>
                            <a:pt x="300944" y="26022"/>
                          </a:cubicBezTo>
                          <a:cubicBezTo>
                            <a:pt x="277894" y="6591"/>
                            <a:pt x="248366" y="11068"/>
                            <a:pt x="217124" y="15735"/>
                          </a:cubicBezTo>
                          <a:cubicBezTo>
                            <a:pt x="200456" y="18212"/>
                            <a:pt x="183120" y="20784"/>
                            <a:pt x="166070" y="19926"/>
                          </a:cubicBezTo>
                          <a:cubicBezTo>
                            <a:pt x="153212" y="19260"/>
                            <a:pt x="139305" y="16974"/>
                            <a:pt x="125875" y="14783"/>
                          </a:cubicBezTo>
                          <a:cubicBezTo>
                            <a:pt x="91871" y="9258"/>
                            <a:pt x="56819" y="3543"/>
                            <a:pt x="32435" y="22022"/>
                          </a:cubicBezTo>
                          <a:cubicBezTo>
                            <a:pt x="3764" y="43739"/>
                            <a:pt x="8908" y="118605"/>
                            <a:pt x="11670" y="158801"/>
                          </a:cubicBezTo>
                          <a:lnTo>
                            <a:pt x="12051" y="164897"/>
                          </a:lnTo>
                          <a:cubicBezTo>
                            <a:pt x="12527" y="172707"/>
                            <a:pt x="19766" y="192996"/>
                            <a:pt x="26815" y="212712"/>
                          </a:cubicBezTo>
                          <a:cubicBezTo>
                            <a:pt x="35768" y="237954"/>
                            <a:pt x="45007" y="263957"/>
                            <a:pt x="45007" y="275768"/>
                          </a:cubicBezTo>
                          <a:cubicBezTo>
                            <a:pt x="45007" y="362160"/>
                            <a:pt x="58533" y="462458"/>
                            <a:pt x="84251" y="486937"/>
                          </a:cubicBezTo>
                          <a:cubicBezTo>
                            <a:pt x="87965" y="490462"/>
                            <a:pt x="91585" y="492081"/>
                            <a:pt x="95395" y="491890"/>
                          </a:cubicBezTo>
                          <a:cubicBezTo>
                            <a:pt x="118922" y="490747"/>
                            <a:pt x="128447" y="405784"/>
                            <a:pt x="133590" y="360160"/>
                          </a:cubicBezTo>
                          <a:cubicBezTo>
                            <a:pt x="136352" y="335395"/>
                            <a:pt x="138067" y="321107"/>
                            <a:pt x="140639" y="315582"/>
                          </a:cubicBezTo>
                          <a:cubicBezTo>
                            <a:pt x="146449" y="302533"/>
                            <a:pt x="158069" y="293770"/>
                            <a:pt x="169118" y="29377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grpSp>
                <p:nvGrpSpPr>
                  <p:cNvPr id="126" name="Graphic 6">
                    <a:extLst>
                      <a:ext uri="{FF2B5EF4-FFF2-40B4-BE49-F238E27FC236}">
                        <a16:creationId xmlns:a16="http://schemas.microsoft.com/office/drawing/2014/main" id="{705757D9-0C13-8619-A3D8-C0A06F79D2FB}"/>
                      </a:ext>
                    </a:extLst>
                  </p:cNvPr>
                  <p:cNvGrpSpPr/>
                  <p:nvPr/>
                </p:nvGrpSpPr>
                <p:grpSpPr>
                  <a:xfrm>
                    <a:off x="5603031" y="4025626"/>
                    <a:ext cx="336163" cy="502177"/>
                    <a:chOff x="5603031" y="4025626"/>
                    <a:chExt cx="336163" cy="502177"/>
                  </a:xfrm>
                </p:grpSpPr>
                <p:grpSp>
                  <p:nvGrpSpPr>
                    <p:cNvPr id="138" name="Graphic 6">
                      <a:extLst>
                        <a:ext uri="{FF2B5EF4-FFF2-40B4-BE49-F238E27FC236}">
                          <a16:creationId xmlns:a16="http://schemas.microsoft.com/office/drawing/2014/main" id="{0710B676-8F16-B0CD-CD4E-808AB80F17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603031" y="4025626"/>
                      <a:ext cx="336163" cy="502177"/>
                      <a:chOff x="5603031" y="4025626"/>
                      <a:chExt cx="336163" cy="502177"/>
                    </a:xfrm>
                  </p:grpSpPr>
                  <p:sp>
                    <p:nvSpPr>
                      <p:cNvPr id="140" name="Freeform: Shape 139">
                        <a:extLst>
                          <a:ext uri="{FF2B5EF4-FFF2-40B4-BE49-F238E27FC236}">
                            <a16:creationId xmlns:a16="http://schemas.microsoft.com/office/drawing/2014/main" id="{634A9C56-3329-DB34-1385-3766279921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7586" y="4030190"/>
                        <a:ext cx="326756" cy="492886"/>
                      </a:xfrm>
                      <a:custGeom>
                        <a:avLst/>
                        <a:gdLst>
                          <a:gd name="connsiteX0" fmla="*/ 236382 w 326756"/>
                          <a:gd name="connsiteY0" fmla="*/ 492850 h 492886"/>
                          <a:gd name="connsiteX1" fmla="*/ 283150 w 326756"/>
                          <a:gd name="connsiteY1" fmla="*/ 276252 h 492886"/>
                          <a:gd name="connsiteX2" fmla="*/ 321536 w 326756"/>
                          <a:gd name="connsiteY2" fmla="*/ 155856 h 492886"/>
                          <a:gd name="connsiteX3" fmla="*/ 299247 w 326756"/>
                          <a:gd name="connsiteY3" fmla="*/ 17839 h 492886"/>
                          <a:gd name="connsiteX4" fmla="*/ 161516 w 326756"/>
                          <a:gd name="connsiteY4" fmla="*/ 10599 h 492886"/>
                          <a:gd name="connsiteX5" fmla="*/ 24832 w 326756"/>
                          <a:gd name="connsiteY5" fmla="*/ 13648 h 492886"/>
                          <a:gd name="connsiteX6" fmla="*/ 2639 w 326756"/>
                          <a:gd name="connsiteY6" fmla="*/ 160523 h 492886"/>
                          <a:gd name="connsiteX7" fmla="*/ 35595 w 326756"/>
                          <a:gd name="connsiteY7" fmla="*/ 271108 h 492886"/>
                          <a:gd name="connsiteX8" fmla="*/ 90935 w 326756"/>
                          <a:gd name="connsiteY8" fmla="*/ 491898 h 492886"/>
                          <a:gd name="connsiteX9" fmla="*/ 140180 w 326756"/>
                          <a:gd name="connsiteY9" fmla="*/ 312828 h 492886"/>
                          <a:gd name="connsiteX10" fmla="*/ 184471 w 326756"/>
                          <a:gd name="connsiteY10" fmla="*/ 313209 h 492886"/>
                          <a:gd name="connsiteX11" fmla="*/ 236382 w 326756"/>
                          <a:gd name="connsiteY11" fmla="*/ 492850 h 492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756" h="492886">
                            <a:moveTo>
                              <a:pt x="236382" y="492850"/>
                            </a:moveTo>
                            <a:cubicBezTo>
                              <a:pt x="282007" y="489897"/>
                              <a:pt x="268005" y="344832"/>
                              <a:pt x="283150" y="276252"/>
                            </a:cubicBezTo>
                            <a:cubicBezTo>
                              <a:pt x="288960" y="249772"/>
                              <a:pt x="317535" y="185097"/>
                              <a:pt x="321536" y="155856"/>
                            </a:cubicBezTo>
                            <a:cubicBezTo>
                              <a:pt x="329346" y="98229"/>
                              <a:pt x="332775" y="46128"/>
                              <a:pt x="299247" y="17839"/>
                            </a:cubicBezTo>
                            <a:cubicBezTo>
                              <a:pt x="261909" y="-13689"/>
                              <a:pt x="210379" y="13171"/>
                              <a:pt x="161516" y="10599"/>
                            </a:cubicBezTo>
                            <a:cubicBezTo>
                              <a:pt x="116272" y="8218"/>
                              <a:pt x="60932" y="-13785"/>
                              <a:pt x="24832" y="13648"/>
                            </a:cubicBezTo>
                            <a:cubicBezTo>
                              <a:pt x="-7362" y="38127"/>
                              <a:pt x="-28" y="120137"/>
                              <a:pt x="2639" y="160523"/>
                            </a:cubicBezTo>
                            <a:cubicBezTo>
                              <a:pt x="3877" y="178811"/>
                              <a:pt x="35595" y="250725"/>
                              <a:pt x="35595" y="271108"/>
                            </a:cubicBezTo>
                            <a:cubicBezTo>
                              <a:pt x="35595" y="369406"/>
                              <a:pt x="53312" y="493803"/>
                              <a:pt x="90935" y="491898"/>
                            </a:cubicBezTo>
                            <a:cubicBezTo>
                              <a:pt x="129512" y="489993"/>
                              <a:pt x="131988" y="330830"/>
                              <a:pt x="140180" y="312828"/>
                            </a:cubicBezTo>
                            <a:cubicBezTo>
                              <a:pt x="149038" y="293302"/>
                              <a:pt x="174089" y="282157"/>
                              <a:pt x="184471" y="313209"/>
                            </a:cubicBezTo>
                            <a:cubicBezTo>
                              <a:pt x="189138" y="327306"/>
                              <a:pt x="191710" y="495708"/>
                              <a:pt x="236382" y="492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41" name="Freeform: Shape 140">
                        <a:extLst>
                          <a:ext uri="{FF2B5EF4-FFF2-40B4-BE49-F238E27FC236}">
                            <a16:creationId xmlns:a16="http://schemas.microsoft.com/office/drawing/2014/main" id="{46333F5C-CD9A-6806-5694-22EF8D4CF5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3031" y="4025626"/>
                        <a:ext cx="336163" cy="502177"/>
                      </a:xfrm>
                      <a:custGeom>
                        <a:avLst/>
                        <a:gdLst>
                          <a:gd name="connsiteX0" fmla="*/ 239794 w 336163"/>
                          <a:gd name="connsiteY0" fmla="*/ 502177 h 502177"/>
                          <a:gd name="connsiteX1" fmla="*/ 187597 w 336163"/>
                          <a:gd name="connsiteY1" fmla="*/ 345777 h 502177"/>
                          <a:gd name="connsiteX2" fmla="*/ 184644 w 336163"/>
                          <a:gd name="connsiteY2" fmla="*/ 319202 h 502177"/>
                          <a:gd name="connsiteX3" fmla="*/ 169785 w 336163"/>
                          <a:gd name="connsiteY3" fmla="*/ 303105 h 502177"/>
                          <a:gd name="connsiteX4" fmla="*/ 149116 w 336163"/>
                          <a:gd name="connsiteY4" fmla="*/ 319393 h 502177"/>
                          <a:gd name="connsiteX5" fmla="*/ 142925 w 336163"/>
                          <a:gd name="connsiteY5" fmla="*/ 361207 h 502177"/>
                          <a:gd name="connsiteX6" fmla="*/ 95871 w 336163"/>
                          <a:gd name="connsiteY6" fmla="*/ 501225 h 502177"/>
                          <a:gd name="connsiteX7" fmla="*/ 77774 w 336163"/>
                          <a:gd name="connsiteY7" fmla="*/ 493700 h 502177"/>
                          <a:gd name="connsiteX8" fmla="*/ 35578 w 336163"/>
                          <a:gd name="connsiteY8" fmla="*/ 275768 h 502177"/>
                          <a:gd name="connsiteX9" fmla="*/ 17957 w 336163"/>
                          <a:gd name="connsiteY9" fmla="*/ 215856 h 502177"/>
                          <a:gd name="connsiteX10" fmla="*/ 2717 w 336163"/>
                          <a:gd name="connsiteY10" fmla="*/ 165564 h 502177"/>
                          <a:gd name="connsiteX11" fmla="*/ 2336 w 336163"/>
                          <a:gd name="connsiteY11" fmla="*/ 159468 h 502177"/>
                          <a:gd name="connsiteX12" fmla="*/ 26719 w 336163"/>
                          <a:gd name="connsiteY12" fmla="*/ 14592 h 502177"/>
                          <a:gd name="connsiteX13" fmla="*/ 127399 w 336163"/>
                          <a:gd name="connsiteY13" fmla="*/ 5544 h 502177"/>
                          <a:gd name="connsiteX14" fmla="*/ 166547 w 336163"/>
                          <a:gd name="connsiteY14" fmla="*/ 10592 h 502177"/>
                          <a:gd name="connsiteX15" fmla="*/ 215696 w 336163"/>
                          <a:gd name="connsiteY15" fmla="*/ 6496 h 502177"/>
                          <a:gd name="connsiteX16" fmla="*/ 306945 w 336163"/>
                          <a:gd name="connsiteY16" fmla="*/ 18879 h 502177"/>
                          <a:gd name="connsiteX17" fmla="*/ 330853 w 336163"/>
                          <a:gd name="connsiteY17" fmla="*/ 161087 h 502177"/>
                          <a:gd name="connsiteX18" fmla="*/ 308565 w 336163"/>
                          <a:gd name="connsiteY18" fmla="*/ 233001 h 502177"/>
                          <a:gd name="connsiteX19" fmla="*/ 292372 w 336163"/>
                          <a:gd name="connsiteY19" fmla="*/ 281864 h 502177"/>
                          <a:gd name="connsiteX20" fmla="*/ 283799 w 336163"/>
                          <a:gd name="connsiteY20" fmla="*/ 366446 h 502177"/>
                          <a:gd name="connsiteX21" fmla="*/ 241318 w 336163"/>
                          <a:gd name="connsiteY21" fmla="*/ 502082 h 502177"/>
                          <a:gd name="connsiteX22" fmla="*/ 239794 w 336163"/>
                          <a:gd name="connsiteY22" fmla="*/ 502177 h 502177"/>
                          <a:gd name="connsiteX23" fmla="*/ 169118 w 336163"/>
                          <a:gd name="connsiteY23" fmla="*/ 293770 h 502177"/>
                          <a:gd name="connsiteX24" fmla="*/ 170166 w 336163"/>
                          <a:gd name="connsiteY24" fmla="*/ 293770 h 502177"/>
                          <a:gd name="connsiteX25" fmla="*/ 193502 w 336163"/>
                          <a:gd name="connsiteY25" fmla="*/ 316249 h 502177"/>
                          <a:gd name="connsiteX26" fmla="*/ 196931 w 336163"/>
                          <a:gd name="connsiteY26" fmla="*/ 344920 h 502177"/>
                          <a:gd name="connsiteX27" fmla="*/ 239889 w 336163"/>
                          <a:gd name="connsiteY27" fmla="*/ 492747 h 502177"/>
                          <a:gd name="connsiteX28" fmla="*/ 240746 w 336163"/>
                          <a:gd name="connsiteY28" fmla="*/ 492747 h 502177"/>
                          <a:gd name="connsiteX29" fmla="*/ 240746 w 336163"/>
                          <a:gd name="connsiteY29" fmla="*/ 492747 h 502177"/>
                          <a:gd name="connsiteX30" fmla="*/ 274465 w 336163"/>
                          <a:gd name="connsiteY30" fmla="*/ 365874 h 502177"/>
                          <a:gd name="connsiteX31" fmla="*/ 283228 w 336163"/>
                          <a:gd name="connsiteY31" fmla="*/ 279864 h 502177"/>
                          <a:gd name="connsiteX32" fmla="*/ 299801 w 336163"/>
                          <a:gd name="connsiteY32" fmla="*/ 229857 h 502177"/>
                          <a:gd name="connsiteX33" fmla="*/ 321614 w 336163"/>
                          <a:gd name="connsiteY33" fmla="*/ 159849 h 502177"/>
                          <a:gd name="connsiteX34" fmla="*/ 300944 w 336163"/>
                          <a:gd name="connsiteY34" fmla="*/ 26022 h 502177"/>
                          <a:gd name="connsiteX35" fmla="*/ 217029 w 336163"/>
                          <a:gd name="connsiteY35" fmla="*/ 15735 h 502177"/>
                          <a:gd name="connsiteX36" fmla="*/ 165975 w 336163"/>
                          <a:gd name="connsiteY36" fmla="*/ 19926 h 502177"/>
                          <a:gd name="connsiteX37" fmla="*/ 125780 w 336163"/>
                          <a:gd name="connsiteY37" fmla="*/ 14783 h 502177"/>
                          <a:gd name="connsiteX38" fmla="*/ 32339 w 336163"/>
                          <a:gd name="connsiteY38" fmla="*/ 22022 h 502177"/>
                          <a:gd name="connsiteX39" fmla="*/ 11575 w 336163"/>
                          <a:gd name="connsiteY39" fmla="*/ 158801 h 502177"/>
                          <a:gd name="connsiteX40" fmla="*/ 11956 w 336163"/>
                          <a:gd name="connsiteY40" fmla="*/ 164897 h 502177"/>
                          <a:gd name="connsiteX41" fmla="*/ 26719 w 336163"/>
                          <a:gd name="connsiteY41" fmla="*/ 212712 h 502177"/>
                          <a:gd name="connsiteX42" fmla="*/ 44912 w 336163"/>
                          <a:gd name="connsiteY42" fmla="*/ 275768 h 502177"/>
                          <a:gd name="connsiteX43" fmla="*/ 84155 w 336163"/>
                          <a:gd name="connsiteY43" fmla="*/ 486937 h 502177"/>
                          <a:gd name="connsiteX44" fmla="*/ 95300 w 336163"/>
                          <a:gd name="connsiteY44" fmla="*/ 491890 h 502177"/>
                          <a:gd name="connsiteX45" fmla="*/ 133495 w 336163"/>
                          <a:gd name="connsiteY45" fmla="*/ 360160 h 502177"/>
                          <a:gd name="connsiteX46" fmla="*/ 140543 w 336163"/>
                          <a:gd name="connsiteY46" fmla="*/ 315582 h 502177"/>
                          <a:gd name="connsiteX47" fmla="*/ 169118 w 336163"/>
                          <a:gd name="connsiteY47" fmla="*/ 293770 h 5021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</a:cxnLst>
                        <a:rect l="l" t="t" r="r" b="b"/>
                        <a:pathLst>
                          <a:path w="336163" h="502177">
                            <a:moveTo>
                              <a:pt x="239794" y="502177"/>
                            </a:moveTo>
                            <a:cubicBezTo>
                              <a:pt x="204551" y="502177"/>
                              <a:pt x="194360" y="421596"/>
                              <a:pt x="187597" y="345777"/>
                            </a:cubicBezTo>
                            <a:cubicBezTo>
                              <a:pt x="186454" y="333394"/>
                              <a:pt x="185501" y="321774"/>
                              <a:pt x="184644" y="319202"/>
                            </a:cubicBezTo>
                            <a:cubicBezTo>
                              <a:pt x="182263" y="312058"/>
                              <a:pt x="177786" y="303486"/>
                              <a:pt x="169785" y="303105"/>
                            </a:cubicBezTo>
                            <a:cubicBezTo>
                              <a:pt x="162260" y="302724"/>
                              <a:pt x="153593" y="309582"/>
                              <a:pt x="149116" y="319393"/>
                            </a:cubicBezTo>
                            <a:cubicBezTo>
                              <a:pt x="147116" y="323869"/>
                              <a:pt x="145020" y="341967"/>
                              <a:pt x="142925" y="361207"/>
                            </a:cubicBezTo>
                            <a:cubicBezTo>
                              <a:pt x="134733" y="434169"/>
                              <a:pt x="125018" y="499796"/>
                              <a:pt x="95871" y="501225"/>
                            </a:cubicBezTo>
                            <a:cubicBezTo>
                              <a:pt x="89489" y="501606"/>
                              <a:pt x="83393" y="499034"/>
                              <a:pt x="77774" y="493700"/>
                            </a:cubicBezTo>
                            <a:cubicBezTo>
                              <a:pt x="48818" y="466173"/>
                              <a:pt x="35578" y="361398"/>
                              <a:pt x="35578" y="275768"/>
                            </a:cubicBezTo>
                            <a:cubicBezTo>
                              <a:pt x="35578" y="265576"/>
                              <a:pt x="26148" y="239097"/>
                              <a:pt x="17957" y="215856"/>
                            </a:cubicBezTo>
                            <a:cubicBezTo>
                              <a:pt x="10051" y="193758"/>
                              <a:pt x="3288" y="174612"/>
                              <a:pt x="2717" y="165564"/>
                            </a:cubicBezTo>
                            <a:lnTo>
                              <a:pt x="2336" y="159468"/>
                            </a:lnTo>
                            <a:cubicBezTo>
                              <a:pt x="-808" y="114510"/>
                              <a:pt x="-5951" y="39358"/>
                              <a:pt x="26719" y="14592"/>
                            </a:cubicBezTo>
                            <a:cubicBezTo>
                              <a:pt x="54342" y="-6363"/>
                              <a:pt x="91490" y="-267"/>
                              <a:pt x="127399" y="5544"/>
                            </a:cubicBezTo>
                            <a:cubicBezTo>
                              <a:pt x="141210" y="7830"/>
                              <a:pt x="154164" y="9925"/>
                              <a:pt x="166547" y="10592"/>
                            </a:cubicBezTo>
                            <a:cubicBezTo>
                              <a:pt x="182644" y="11449"/>
                              <a:pt x="199503" y="8973"/>
                              <a:pt x="215696" y="6496"/>
                            </a:cubicBezTo>
                            <a:cubicBezTo>
                              <a:pt x="247700" y="1734"/>
                              <a:pt x="280751" y="-3219"/>
                              <a:pt x="306945" y="18879"/>
                            </a:cubicBezTo>
                            <a:cubicBezTo>
                              <a:pt x="342759" y="49073"/>
                              <a:pt x="338663" y="103365"/>
                              <a:pt x="330853" y="161087"/>
                            </a:cubicBezTo>
                            <a:cubicBezTo>
                              <a:pt x="328567" y="178232"/>
                              <a:pt x="318375" y="206140"/>
                              <a:pt x="308565" y="233001"/>
                            </a:cubicBezTo>
                            <a:cubicBezTo>
                              <a:pt x="301516" y="252432"/>
                              <a:pt x="294848" y="270815"/>
                              <a:pt x="292372" y="281864"/>
                            </a:cubicBezTo>
                            <a:cubicBezTo>
                              <a:pt x="287419" y="304153"/>
                              <a:pt x="285704" y="334442"/>
                              <a:pt x="283799" y="366446"/>
                            </a:cubicBezTo>
                            <a:cubicBezTo>
                              <a:pt x="279799" y="435121"/>
                              <a:pt x="275989" y="499891"/>
                              <a:pt x="241318" y="502082"/>
                            </a:cubicBezTo>
                            <a:cubicBezTo>
                              <a:pt x="240746" y="502177"/>
                              <a:pt x="240270" y="502177"/>
                              <a:pt x="239794" y="502177"/>
                            </a:cubicBezTo>
                            <a:close/>
                            <a:moveTo>
                              <a:pt x="169118" y="293770"/>
                            </a:moveTo>
                            <a:cubicBezTo>
                              <a:pt x="169499" y="293770"/>
                              <a:pt x="169880" y="293770"/>
                              <a:pt x="170166" y="293770"/>
                            </a:cubicBezTo>
                            <a:cubicBezTo>
                              <a:pt x="176167" y="294056"/>
                              <a:pt x="187216" y="297485"/>
                              <a:pt x="193502" y="316249"/>
                            </a:cubicBezTo>
                            <a:cubicBezTo>
                              <a:pt x="194645" y="319678"/>
                              <a:pt x="195407" y="327965"/>
                              <a:pt x="196931" y="344920"/>
                            </a:cubicBezTo>
                            <a:cubicBezTo>
                              <a:pt x="200932" y="389306"/>
                              <a:pt x="210076" y="492747"/>
                              <a:pt x="239889" y="492747"/>
                            </a:cubicBezTo>
                            <a:cubicBezTo>
                              <a:pt x="240175" y="492747"/>
                              <a:pt x="240461" y="492747"/>
                              <a:pt x="240746" y="492747"/>
                            </a:cubicBezTo>
                            <a:lnTo>
                              <a:pt x="240746" y="492747"/>
                            </a:lnTo>
                            <a:cubicBezTo>
                              <a:pt x="267131" y="491033"/>
                              <a:pt x="271036" y="424548"/>
                              <a:pt x="274465" y="365874"/>
                            </a:cubicBezTo>
                            <a:cubicBezTo>
                              <a:pt x="276370" y="333489"/>
                              <a:pt x="278180" y="302914"/>
                              <a:pt x="283228" y="279864"/>
                            </a:cubicBezTo>
                            <a:cubicBezTo>
                              <a:pt x="285800" y="268148"/>
                              <a:pt x="292562" y="249574"/>
                              <a:pt x="299801" y="229857"/>
                            </a:cubicBezTo>
                            <a:cubicBezTo>
                              <a:pt x="308945" y="204616"/>
                              <a:pt x="319423" y="176041"/>
                              <a:pt x="321614" y="159849"/>
                            </a:cubicBezTo>
                            <a:cubicBezTo>
                              <a:pt x="329043" y="104794"/>
                              <a:pt x="333139" y="53169"/>
                              <a:pt x="300944" y="26022"/>
                            </a:cubicBezTo>
                            <a:cubicBezTo>
                              <a:pt x="277894" y="6591"/>
                              <a:pt x="248366" y="11068"/>
                              <a:pt x="217029" y="15735"/>
                            </a:cubicBezTo>
                            <a:cubicBezTo>
                              <a:pt x="200360" y="18212"/>
                              <a:pt x="183025" y="20784"/>
                              <a:pt x="165975" y="19926"/>
                            </a:cubicBezTo>
                            <a:cubicBezTo>
                              <a:pt x="153116" y="19260"/>
                              <a:pt x="139210" y="16974"/>
                              <a:pt x="125780" y="14783"/>
                            </a:cubicBezTo>
                            <a:cubicBezTo>
                              <a:pt x="91871" y="9258"/>
                              <a:pt x="56723" y="3543"/>
                              <a:pt x="32339" y="22022"/>
                            </a:cubicBezTo>
                            <a:cubicBezTo>
                              <a:pt x="3669" y="43739"/>
                              <a:pt x="8813" y="118605"/>
                              <a:pt x="11575" y="158801"/>
                            </a:cubicBezTo>
                            <a:lnTo>
                              <a:pt x="11956" y="164897"/>
                            </a:lnTo>
                            <a:cubicBezTo>
                              <a:pt x="12432" y="172707"/>
                              <a:pt x="19671" y="192996"/>
                              <a:pt x="26719" y="212712"/>
                            </a:cubicBezTo>
                            <a:cubicBezTo>
                              <a:pt x="35673" y="237954"/>
                              <a:pt x="44912" y="263957"/>
                              <a:pt x="44912" y="275768"/>
                            </a:cubicBezTo>
                            <a:cubicBezTo>
                              <a:pt x="44912" y="362160"/>
                              <a:pt x="58438" y="462458"/>
                              <a:pt x="84155" y="486937"/>
                            </a:cubicBezTo>
                            <a:cubicBezTo>
                              <a:pt x="87870" y="490462"/>
                              <a:pt x="91490" y="492081"/>
                              <a:pt x="95300" y="491890"/>
                            </a:cubicBezTo>
                            <a:cubicBezTo>
                              <a:pt x="118826" y="490747"/>
                              <a:pt x="128351" y="405784"/>
                              <a:pt x="133495" y="360160"/>
                            </a:cubicBezTo>
                            <a:cubicBezTo>
                              <a:pt x="136257" y="335395"/>
                              <a:pt x="137972" y="321107"/>
                              <a:pt x="140543" y="315582"/>
                            </a:cubicBezTo>
                            <a:cubicBezTo>
                              <a:pt x="146449" y="302533"/>
                              <a:pt x="158069" y="293770"/>
                              <a:pt x="169118" y="293770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39" name="Freeform: Shape 138">
                      <a:extLst>
                        <a:ext uri="{FF2B5EF4-FFF2-40B4-BE49-F238E27FC236}">
                          <a16:creationId xmlns:a16="http://schemas.microsoft.com/office/drawing/2014/main" id="{BB622A03-284D-67FD-3389-F521FC00D5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9289" y="4059651"/>
                      <a:ext cx="90855" cy="10571"/>
                    </a:xfrm>
                    <a:custGeom>
                      <a:avLst/>
                      <a:gdLst>
                        <a:gd name="connsiteX0" fmla="*/ 45814 w 90855"/>
                        <a:gd name="connsiteY0" fmla="*/ 10571 h 10571"/>
                        <a:gd name="connsiteX1" fmla="*/ 1046 w 90855"/>
                        <a:gd name="connsiteY1" fmla="*/ 3047 h 10571"/>
                        <a:gd name="connsiteX2" fmla="*/ 94 w 90855"/>
                        <a:gd name="connsiteY2" fmla="*/ 1046 h 10571"/>
                        <a:gd name="connsiteX3" fmla="*/ 2094 w 90855"/>
                        <a:gd name="connsiteY3" fmla="*/ 94 h 10571"/>
                        <a:gd name="connsiteX4" fmla="*/ 88772 w 90855"/>
                        <a:gd name="connsiteY4" fmla="*/ 380 h 10571"/>
                        <a:gd name="connsiteX5" fmla="*/ 90772 w 90855"/>
                        <a:gd name="connsiteY5" fmla="*/ 1332 h 10571"/>
                        <a:gd name="connsiteX6" fmla="*/ 89819 w 90855"/>
                        <a:gd name="connsiteY6" fmla="*/ 3332 h 10571"/>
                        <a:gd name="connsiteX7" fmla="*/ 45814 w 90855"/>
                        <a:gd name="connsiteY7" fmla="*/ 10571 h 105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0855" h="10571">
                          <a:moveTo>
                            <a:pt x="45814" y="10571"/>
                          </a:moveTo>
                          <a:cubicBezTo>
                            <a:pt x="30669" y="10571"/>
                            <a:pt x="15429" y="8095"/>
                            <a:pt x="1046" y="3047"/>
                          </a:cubicBezTo>
                          <a:cubicBezTo>
                            <a:pt x="189" y="2761"/>
                            <a:pt x="-192" y="1904"/>
                            <a:pt x="94" y="1046"/>
                          </a:cubicBezTo>
                          <a:cubicBezTo>
                            <a:pt x="380" y="189"/>
                            <a:pt x="1237" y="-192"/>
                            <a:pt x="2094" y="94"/>
                          </a:cubicBezTo>
                          <a:cubicBezTo>
                            <a:pt x="30002" y="9809"/>
                            <a:pt x="60768" y="9905"/>
                            <a:pt x="88772" y="380"/>
                          </a:cubicBezTo>
                          <a:cubicBezTo>
                            <a:pt x="89629" y="94"/>
                            <a:pt x="90486" y="570"/>
                            <a:pt x="90772" y="1332"/>
                          </a:cubicBezTo>
                          <a:cubicBezTo>
                            <a:pt x="91057" y="2189"/>
                            <a:pt x="90581" y="3047"/>
                            <a:pt x="89819" y="3332"/>
                          </a:cubicBezTo>
                          <a:cubicBezTo>
                            <a:pt x="75532" y="8190"/>
                            <a:pt x="60673" y="10571"/>
                            <a:pt x="45814" y="1057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F4C5E603-BF14-9489-5199-474E935B5212}"/>
                      </a:ext>
                    </a:extLst>
                  </p:cNvPr>
                  <p:cNvSpPr/>
                  <p:nvPr/>
                </p:nvSpPr>
                <p:spPr>
                  <a:xfrm>
                    <a:off x="5546118" y="4208879"/>
                    <a:ext cx="1077280" cy="13075"/>
                  </a:xfrm>
                  <a:custGeom>
                    <a:avLst/>
                    <a:gdLst>
                      <a:gd name="connsiteX0" fmla="*/ 4671 w 1077280"/>
                      <a:gd name="connsiteY0" fmla="*/ 13076 h 13075"/>
                      <a:gd name="connsiteX1" fmla="*/ 3 w 1077280"/>
                      <a:gd name="connsiteY1" fmla="*/ 8504 h 13075"/>
                      <a:gd name="connsiteX2" fmla="*/ 4575 w 1077280"/>
                      <a:gd name="connsiteY2" fmla="*/ 3741 h 13075"/>
                      <a:gd name="connsiteX3" fmla="*/ 751335 w 1077280"/>
                      <a:gd name="connsiteY3" fmla="*/ 1170 h 13075"/>
                      <a:gd name="connsiteX4" fmla="*/ 1072614 w 1077280"/>
                      <a:gd name="connsiteY4" fmla="*/ 2217 h 13075"/>
                      <a:gd name="connsiteX5" fmla="*/ 1077281 w 1077280"/>
                      <a:gd name="connsiteY5" fmla="*/ 6885 h 13075"/>
                      <a:gd name="connsiteX6" fmla="*/ 1072614 w 1077280"/>
                      <a:gd name="connsiteY6" fmla="*/ 11552 h 13075"/>
                      <a:gd name="connsiteX7" fmla="*/ 751335 w 1077280"/>
                      <a:gd name="connsiteY7" fmla="*/ 10504 h 13075"/>
                      <a:gd name="connsiteX8" fmla="*/ 4861 w 1077280"/>
                      <a:gd name="connsiteY8" fmla="*/ 13076 h 13075"/>
                      <a:gd name="connsiteX9" fmla="*/ 4671 w 1077280"/>
                      <a:gd name="connsiteY9" fmla="*/ 13076 h 13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77280" h="13075">
                        <a:moveTo>
                          <a:pt x="4671" y="13076"/>
                        </a:moveTo>
                        <a:cubicBezTo>
                          <a:pt x="2099" y="13076"/>
                          <a:pt x="3" y="11076"/>
                          <a:pt x="3" y="8504"/>
                        </a:cubicBezTo>
                        <a:cubicBezTo>
                          <a:pt x="-92" y="5932"/>
                          <a:pt x="2004" y="3741"/>
                          <a:pt x="4575" y="3741"/>
                        </a:cubicBezTo>
                        <a:cubicBezTo>
                          <a:pt x="236128" y="-1402"/>
                          <a:pt x="498065" y="-164"/>
                          <a:pt x="751335" y="1170"/>
                        </a:cubicBezTo>
                        <a:cubicBezTo>
                          <a:pt x="863349" y="1741"/>
                          <a:pt x="969267" y="2217"/>
                          <a:pt x="1072614" y="2217"/>
                        </a:cubicBezTo>
                        <a:cubicBezTo>
                          <a:pt x="1075185" y="2217"/>
                          <a:pt x="1077281" y="4313"/>
                          <a:pt x="1077281" y="6885"/>
                        </a:cubicBezTo>
                        <a:cubicBezTo>
                          <a:pt x="1077281" y="9456"/>
                          <a:pt x="1075185" y="11552"/>
                          <a:pt x="1072614" y="11552"/>
                        </a:cubicBezTo>
                        <a:cubicBezTo>
                          <a:pt x="969267" y="11552"/>
                          <a:pt x="863349" y="10980"/>
                          <a:pt x="751335" y="10504"/>
                        </a:cubicBezTo>
                        <a:cubicBezTo>
                          <a:pt x="498161" y="9266"/>
                          <a:pt x="236318" y="7932"/>
                          <a:pt x="4861" y="13076"/>
                        </a:cubicBezTo>
                        <a:cubicBezTo>
                          <a:pt x="4766" y="13076"/>
                          <a:pt x="4671" y="13076"/>
                          <a:pt x="4671" y="1307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grpSp>
                <p:nvGrpSpPr>
                  <p:cNvPr id="128" name="Graphic 6">
                    <a:extLst>
                      <a:ext uri="{FF2B5EF4-FFF2-40B4-BE49-F238E27FC236}">
                        <a16:creationId xmlns:a16="http://schemas.microsoft.com/office/drawing/2014/main" id="{F7C291FF-9C30-E4B8-21AC-7C4257ADBC22}"/>
                      </a:ext>
                    </a:extLst>
                  </p:cNvPr>
                  <p:cNvGrpSpPr/>
                  <p:nvPr/>
                </p:nvGrpSpPr>
                <p:grpSpPr>
                  <a:xfrm>
                    <a:off x="5733908" y="4160904"/>
                    <a:ext cx="74076" cy="112390"/>
                    <a:chOff x="5733908" y="4160904"/>
                    <a:chExt cx="74076" cy="112390"/>
                  </a:xfrm>
                </p:grpSpPr>
                <p:sp>
                  <p:nvSpPr>
                    <p:cNvPr id="136" name="Freeform: Shape 135">
                      <a:extLst>
                        <a:ext uri="{FF2B5EF4-FFF2-40B4-BE49-F238E27FC236}">
                          <a16:creationId xmlns:a16="http://schemas.microsoft.com/office/drawing/2014/main" id="{5177D1C6-D79F-A352-EC4A-425275585B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670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9 w 64819"/>
                        <a:gd name="connsiteY7" fmla="*/ 98388 h 103094"/>
                        <a:gd name="connsiteX8" fmla="*/ 64054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9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6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9" y="98388"/>
                          </a:cubicBezTo>
                          <a:cubicBezTo>
                            <a:pt x="63769" y="96388"/>
                            <a:pt x="63959" y="93054"/>
                            <a:pt x="64054" y="90101"/>
                          </a:cubicBezTo>
                          <a:cubicBezTo>
                            <a:pt x="64721" y="62002"/>
                            <a:pt x="65960" y="8186"/>
                            <a:pt x="62435" y="4757"/>
                          </a:cubicBezTo>
                          <a:cubicBezTo>
                            <a:pt x="57387" y="-196"/>
                            <a:pt x="21002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37" name="Freeform: Shape 136">
                      <a:extLst>
                        <a:ext uri="{FF2B5EF4-FFF2-40B4-BE49-F238E27FC236}">
                          <a16:creationId xmlns:a16="http://schemas.microsoft.com/office/drawing/2014/main" id="{01B0E125-8F9A-E21D-CD49-2CD74EA78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3908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29 w 74076"/>
                        <a:gd name="connsiteY1" fmla="*/ 112010 h 112390"/>
                        <a:gd name="connsiteX2" fmla="*/ 3095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5 w 74076"/>
                        <a:gd name="connsiteY6" fmla="*/ 853 h 112390"/>
                        <a:gd name="connsiteX7" fmla="*/ 14905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817 h 112390"/>
                        <a:gd name="connsiteX10" fmla="*/ 73389 w 74076"/>
                        <a:gd name="connsiteY10" fmla="*/ 94770 h 112390"/>
                        <a:gd name="connsiteX11" fmla="*/ 69865 w 74076"/>
                        <a:gd name="connsiteY11" fmla="*/ 106295 h 112390"/>
                        <a:gd name="connsiteX12" fmla="*/ 61578 w 74076"/>
                        <a:gd name="connsiteY12" fmla="*/ 109914 h 112390"/>
                        <a:gd name="connsiteX13" fmla="*/ 29574 w 74076"/>
                        <a:gd name="connsiteY13" fmla="*/ 112391 h 112390"/>
                        <a:gd name="connsiteX14" fmla="*/ 16525 w 74076"/>
                        <a:gd name="connsiteY14" fmla="*/ 10092 h 112390"/>
                        <a:gd name="connsiteX15" fmla="*/ 16525 w 74076"/>
                        <a:gd name="connsiteY15" fmla="*/ 10092 h 112390"/>
                        <a:gd name="connsiteX16" fmla="*/ 10619 w 74076"/>
                        <a:gd name="connsiteY16" fmla="*/ 12759 h 112390"/>
                        <a:gd name="connsiteX17" fmla="*/ 10143 w 74076"/>
                        <a:gd name="connsiteY17" fmla="*/ 16379 h 112390"/>
                        <a:gd name="connsiteX18" fmla="*/ 9762 w 74076"/>
                        <a:gd name="connsiteY18" fmla="*/ 94579 h 112390"/>
                        <a:gd name="connsiteX19" fmla="*/ 10810 w 74076"/>
                        <a:gd name="connsiteY19" fmla="*/ 100675 h 112390"/>
                        <a:gd name="connsiteX20" fmla="*/ 17096 w 74076"/>
                        <a:gd name="connsiteY20" fmla="*/ 102580 h 112390"/>
                        <a:gd name="connsiteX21" fmla="*/ 60149 w 74076"/>
                        <a:gd name="connsiteY21" fmla="*/ 100580 h 112390"/>
                        <a:gd name="connsiteX22" fmla="*/ 63197 w 74076"/>
                        <a:gd name="connsiteY22" fmla="*/ 99722 h 112390"/>
                        <a:gd name="connsiteX23" fmla="*/ 64150 w 74076"/>
                        <a:gd name="connsiteY23" fmla="*/ 94579 h 112390"/>
                        <a:gd name="connsiteX24" fmla="*/ 64150 w 74076"/>
                        <a:gd name="connsiteY24" fmla="*/ 93627 h 112390"/>
                        <a:gd name="connsiteX25" fmla="*/ 63483 w 74076"/>
                        <a:gd name="connsiteY25" fmla="*/ 12473 h 112390"/>
                        <a:gd name="connsiteX26" fmla="*/ 16525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3" y="112391"/>
                            <a:pt x="20811" y="112200"/>
                            <a:pt x="16429" y="112010"/>
                          </a:cubicBezTo>
                          <a:cubicBezTo>
                            <a:pt x="13286" y="111819"/>
                            <a:pt x="6809" y="111343"/>
                            <a:pt x="3095" y="106104"/>
                          </a:cubicBezTo>
                          <a:cubicBezTo>
                            <a:pt x="523" y="102389"/>
                            <a:pt x="428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9" y="14093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8" y="1329"/>
                            <a:pt x="14905" y="853"/>
                          </a:cubicBezTo>
                          <a:lnTo>
                            <a:pt x="14905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817"/>
                          </a:cubicBezTo>
                          <a:lnTo>
                            <a:pt x="73389" y="94770"/>
                          </a:lnTo>
                          <a:cubicBezTo>
                            <a:pt x="73294" y="97722"/>
                            <a:pt x="73199" y="102771"/>
                            <a:pt x="69865" y="106295"/>
                          </a:cubicBezTo>
                          <a:cubicBezTo>
                            <a:pt x="67198" y="109057"/>
                            <a:pt x="63674" y="109629"/>
                            <a:pt x="61578" y="109914"/>
                          </a:cubicBezTo>
                          <a:cubicBezTo>
                            <a:pt x="51005" y="111629"/>
                            <a:pt x="40337" y="112391"/>
                            <a:pt x="29574" y="112391"/>
                          </a:cubicBezTo>
                          <a:close/>
                          <a:moveTo>
                            <a:pt x="16525" y="10092"/>
                          </a:moveTo>
                          <a:lnTo>
                            <a:pt x="16525" y="10092"/>
                          </a:lnTo>
                          <a:cubicBezTo>
                            <a:pt x="13001" y="10664"/>
                            <a:pt x="11191" y="11521"/>
                            <a:pt x="10619" y="12759"/>
                          </a:cubicBezTo>
                          <a:cubicBezTo>
                            <a:pt x="10238" y="13616"/>
                            <a:pt x="10143" y="15140"/>
                            <a:pt x="10143" y="16379"/>
                          </a:cubicBezTo>
                          <a:cubicBezTo>
                            <a:pt x="9381" y="42382"/>
                            <a:pt x="9191" y="68671"/>
                            <a:pt x="9762" y="94579"/>
                          </a:cubicBezTo>
                          <a:cubicBezTo>
                            <a:pt x="9762" y="96579"/>
                            <a:pt x="9857" y="99341"/>
                            <a:pt x="10810" y="100675"/>
                          </a:cubicBezTo>
                          <a:cubicBezTo>
                            <a:pt x="11858" y="102104"/>
                            <a:pt x="14429" y="102485"/>
                            <a:pt x="17096" y="102580"/>
                          </a:cubicBezTo>
                          <a:cubicBezTo>
                            <a:pt x="31479" y="103532"/>
                            <a:pt x="45957" y="102866"/>
                            <a:pt x="60149" y="100580"/>
                          </a:cubicBezTo>
                          <a:cubicBezTo>
                            <a:pt x="61007" y="100485"/>
                            <a:pt x="62626" y="100199"/>
                            <a:pt x="63197" y="99722"/>
                          </a:cubicBezTo>
                          <a:cubicBezTo>
                            <a:pt x="64054" y="98865"/>
                            <a:pt x="64054" y="95817"/>
                            <a:pt x="64150" y="94579"/>
                          </a:cubicBezTo>
                          <a:lnTo>
                            <a:pt x="64150" y="93627"/>
                          </a:lnTo>
                          <a:cubicBezTo>
                            <a:pt x="64626" y="73529"/>
                            <a:pt x="65769" y="21141"/>
                            <a:pt x="63483" y="12473"/>
                          </a:cubicBezTo>
                          <a:cubicBezTo>
                            <a:pt x="57768" y="9616"/>
                            <a:pt x="27193" y="8378"/>
                            <a:pt x="16525" y="10092"/>
                          </a:cubicBez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grpSp>
                <p:nvGrpSpPr>
                  <p:cNvPr id="129" name="Graphic 6">
                    <a:extLst>
                      <a:ext uri="{FF2B5EF4-FFF2-40B4-BE49-F238E27FC236}">
                        <a16:creationId xmlns:a16="http://schemas.microsoft.com/office/drawing/2014/main" id="{50CBA1A0-E4A7-1E64-B4BA-F9AE089DFFD7}"/>
                      </a:ext>
                    </a:extLst>
                  </p:cNvPr>
                  <p:cNvGrpSpPr/>
                  <p:nvPr/>
                </p:nvGrpSpPr>
                <p:grpSpPr>
                  <a:xfrm>
                    <a:off x="6058901" y="4160904"/>
                    <a:ext cx="74076" cy="112390"/>
                    <a:chOff x="6058901" y="4160904"/>
                    <a:chExt cx="74076" cy="112390"/>
                  </a:xfrm>
                </p:grpSpPr>
                <p:sp>
                  <p:nvSpPr>
                    <p:cNvPr id="134" name="Freeform: Shape 133">
                      <a:extLst>
                        <a:ext uri="{FF2B5EF4-FFF2-40B4-BE49-F238E27FC236}">
                          <a16:creationId xmlns:a16="http://schemas.microsoft.com/office/drawing/2014/main" id="{B7CDCD1B-BE44-1B50-1BB1-0D09003984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3568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8 w 64819"/>
                        <a:gd name="connsiteY7" fmla="*/ 98388 h 103094"/>
                        <a:gd name="connsiteX8" fmla="*/ 64055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8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5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8" y="98388"/>
                          </a:cubicBezTo>
                          <a:cubicBezTo>
                            <a:pt x="63769" y="96388"/>
                            <a:pt x="63959" y="93054"/>
                            <a:pt x="64055" y="90101"/>
                          </a:cubicBezTo>
                          <a:cubicBezTo>
                            <a:pt x="64721" y="62002"/>
                            <a:pt x="65959" y="8186"/>
                            <a:pt x="62435" y="4757"/>
                          </a:cubicBezTo>
                          <a:cubicBezTo>
                            <a:pt x="57387" y="-196"/>
                            <a:pt x="21001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35" name="Freeform: Shape 134">
                      <a:extLst>
                        <a:ext uri="{FF2B5EF4-FFF2-40B4-BE49-F238E27FC236}">
                          <a16:creationId xmlns:a16="http://schemas.microsoft.com/office/drawing/2014/main" id="{0A929B6E-57D3-291B-122F-F9A2790E7F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8901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29 w 74076"/>
                        <a:gd name="connsiteY1" fmla="*/ 112010 h 112390"/>
                        <a:gd name="connsiteX2" fmla="*/ 3094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6 w 74076"/>
                        <a:gd name="connsiteY6" fmla="*/ 853 h 112390"/>
                        <a:gd name="connsiteX7" fmla="*/ 14906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817 h 112390"/>
                        <a:gd name="connsiteX10" fmla="*/ 73389 w 74076"/>
                        <a:gd name="connsiteY10" fmla="*/ 94865 h 112390"/>
                        <a:gd name="connsiteX11" fmla="*/ 69865 w 74076"/>
                        <a:gd name="connsiteY11" fmla="*/ 106390 h 112390"/>
                        <a:gd name="connsiteX12" fmla="*/ 61578 w 74076"/>
                        <a:gd name="connsiteY12" fmla="*/ 110010 h 112390"/>
                        <a:gd name="connsiteX13" fmla="*/ 29574 w 74076"/>
                        <a:gd name="connsiteY13" fmla="*/ 112391 h 112390"/>
                        <a:gd name="connsiteX14" fmla="*/ 16429 w 74076"/>
                        <a:gd name="connsiteY14" fmla="*/ 10092 h 112390"/>
                        <a:gd name="connsiteX15" fmla="*/ 10524 w 74076"/>
                        <a:gd name="connsiteY15" fmla="*/ 12759 h 112390"/>
                        <a:gd name="connsiteX16" fmla="*/ 10048 w 74076"/>
                        <a:gd name="connsiteY16" fmla="*/ 16379 h 112390"/>
                        <a:gd name="connsiteX17" fmla="*/ 9667 w 74076"/>
                        <a:gd name="connsiteY17" fmla="*/ 94579 h 112390"/>
                        <a:gd name="connsiteX18" fmla="*/ 10715 w 74076"/>
                        <a:gd name="connsiteY18" fmla="*/ 100675 h 112390"/>
                        <a:gd name="connsiteX19" fmla="*/ 17001 w 74076"/>
                        <a:gd name="connsiteY19" fmla="*/ 102580 h 112390"/>
                        <a:gd name="connsiteX20" fmla="*/ 60054 w 74076"/>
                        <a:gd name="connsiteY20" fmla="*/ 100580 h 112390"/>
                        <a:gd name="connsiteX21" fmla="*/ 63007 w 74076"/>
                        <a:gd name="connsiteY21" fmla="*/ 99722 h 112390"/>
                        <a:gd name="connsiteX22" fmla="*/ 63959 w 74076"/>
                        <a:gd name="connsiteY22" fmla="*/ 94579 h 112390"/>
                        <a:gd name="connsiteX23" fmla="*/ 63959 w 74076"/>
                        <a:gd name="connsiteY23" fmla="*/ 93531 h 112390"/>
                        <a:gd name="connsiteX24" fmla="*/ 63293 w 74076"/>
                        <a:gd name="connsiteY24" fmla="*/ 12378 h 112390"/>
                        <a:gd name="connsiteX25" fmla="*/ 16429 w 74076"/>
                        <a:gd name="connsiteY25" fmla="*/ 10092 h 112390"/>
                        <a:gd name="connsiteX26" fmla="*/ 16429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3" y="112391"/>
                            <a:pt x="20811" y="112200"/>
                            <a:pt x="16429" y="112010"/>
                          </a:cubicBezTo>
                          <a:cubicBezTo>
                            <a:pt x="13286" y="111819"/>
                            <a:pt x="6809" y="111343"/>
                            <a:pt x="3094" y="106104"/>
                          </a:cubicBezTo>
                          <a:cubicBezTo>
                            <a:pt x="523" y="102389"/>
                            <a:pt x="427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9" y="13997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9" y="1329"/>
                            <a:pt x="14906" y="853"/>
                          </a:cubicBezTo>
                          <a:lnTo>
                            <a:pt x="14906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817"/>
                          </a:cubicBezTo>
                          <a:lnTo>
                            <a:pt x="73389" y="94865"/>
                          </a:lnTo>
                          <a:cubicBezTo>
                            <a:pt x="73294" y="97817"/>
                            <a:pt x="73199" y="102866"/>
                            <a:pt x="69865" y="106390"/>
                          </a:cubicBezTo>
                          <a:cubicBezTo>
                            <a:pt x="67198" y="109152"/>
                            <a:pt x="63674" y="109724"/>
                            <a:pt x="61578" y="110010"/>
                          </a:cubicBezTo>
                          <a:cubicBezTo>
                            <a:pt x="51005" y="111629"/>
                            <a:pt x="40242" y="112391"/>
                            <a:pt x="29574" y="112391"/>
                          </a:cubicBezTo>
                          <a:close/>
                          <a:moveTo>
                            <a:pt x="16429" y="10092"/>
                          </a:moveTo>
                          <a:cubicBezTo>
                            <a:pt x="12905" y="10664"/>
                            <a:pt x="11095" y="11521"/>
                            <a:pt x="10524" y="12759"/>
                          </a:cubicBezTo>
                          <a:cubicBezTo>
                            <a:pt x="10143" y="13616"/>
                            <a:pt x="10048" y="15140"/>
                            <a:pt x="10048" y="16379"/>
                          </a:cubicBezTo>
                          <a:cubicBezTo>
                            <a:pt x="9286" y="42287"/>
                            <a:pt x="9095" y="68576"/>
                            <a:pt x="9667" y="94579"/>
                          </a:cubicBezTo>
                          <a:cubicBezTo>
                            <a:pt x="9667" y="96579"/>
                            <a:pt x="9762" y="99341"/>
                            <a:pt x="10715" y="100675"/>
                          </a:cubicBezTo>
                          <a:cubicBezTo>
                            <a:pt x="11762" y="102104"/>
                            <a:pt x="14334" y="102485"/>
                            <a:pt x="17001" y="102580"/>
                          </a:cubicBezTo>
                          <a:cubicBezTo>
                            <a:pt x="31384" y="103532"/>
                            <a:pt x="45862" y="102866"/>
                            <a:pt x="60054" y="100580"/>
                          </a:cubicBezTo>
                          <a:cubicBezTo>
                            <a:pt x="60911" y="100485"/>
                            <a:pt x="62531" y="100199"/>
                            <a:pt x="63007" y="99722"/>
                          </a:cubicBezTo>
                          <a:cubicBezTo>
                            <a:pt x="63864" y="98865"/>
                            <a:pt x="63864" y="95817"/>
                            <a:pt x="63959" y="94579"/>
                          </a:cubicBezTo>
                          <a:lnTo>
                            <a:pt x="63959" y="93531"/>
                          </a:lnTo>
                          <a:cubicBezTo>
                            <a:pt x="64436" y="73433"/>
                            <a:pt x="65578" y="21046"/>
                            <a:pt x="63293" y="12378"/>
                          </a:cubicBezTo>
                          <a:cubicBezTo>
                            <a:pt x="57673" y="9616"/>
                            <a:pt x="27098" y="8378"/>
                            <a:pt x="16429" y="10092"/>
                          </a:cubicBezTo>
                          <a:lnTo>
                            <a:pt x="16429" y="10092"/>
                          </a:ln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F6E1E7A6-CE51-324A-5F15-EA3CCB3F49E7}"/>
                      </a:ext>
                    </a:extLst>
                  </p:cNvPr>
                  <p:cNvSpPr/>
                  <p:nvPr/>
                </p:nvSpPr>
                <p:spPr>
                  <a:xfrm>
                    <a:off x="6056091" y="4059651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7" y="2189"/>
                          <a:pt x="90581" y="3047"/>
                          <a:pt x="89819" y="3332"/>
                        </a:cubicBezTo>
                        <a:cubicBezTo>
                          <a:pt x="75532" y="8190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grpSp>
                <p:nvGrpSpPr>
                  <p:cNvPr id="131" name="Graphic 6">
                    <a:extLst>
                      <a:ext uri="{FF2B5EF4-FFF2-40B4-BE49-F238E27FC236}">
                        <a16:creationId xmlns:a16="http://schemas.microsoft.com/office/drawing/2014/main" id="{1C620611-0183-E2E3-B7B5-E0B7B688E5F1}"/>
                      </a:ext>
                    </a:extLst>
                  </p:cNvPr>
                  <p:cNvGrpSpPr/>
                  <p:nvPr/>
                </p:nvGrpSpPr>
                <p:grpSpPr>
                  <a:xfrm>
                    <a:off x="6385608" y="4160904"/>
                    <a:ext cx="74076" cy="112390"/>
                    <a:chOff x="6385608" y="4160904"/>
                    <a:chExt cx="74076" cy="112390"/>
                  </a:xfrm>
                </p:grpSpPr>
                <p:sp>
                  <p:nvSpPr>
                    <p:cNvPr id="132" name="Freeform: Shape 131">
                      <a:extLst>
                        <a:ext uri="{FF2B5EF4-FFF2-40B4-BE49-F238E27FC236}">
                          <a16:creationId xmlns:a16="http://schemas.microsoft.com/office/drawing/2014/main" id="{D17D7F0B-4762-6692-F722-B9A85BF8FD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0371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9 w 64819"/>
                        <a:gd name="connsiteY7" fmla="*/ 98388 h 103094"/>
                        <a:gd name="connsiteX8" fmla="*/ 64055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8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5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9" y="98388"/>
                          </a:cubicBezTo>
                          <a:cubicBezTo>
                            <a:pt x="63769" y="96388"/>
                            <a:pt x="63959" y="93054"/>
                            <a:pt x="64055" y="90101"/>
                          </a:cubicBezTo>
                          <a:cubicBezTo>
                            <a:pt x="64721" y="62002"/>
                            <a:pt x="65959" y="8186"/>
                            <a:pt x="62435" y="4757"/>
                          </a:cubicBezTo>
                          <a:cubicBezTo>
                            <a:pt x="57387" y="-196"/>
                            <a:pt x="21001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33" name="Freeform: Shape 132">
                      <a:extLst>
                        <a:ext uri="{FF2B5EF4-FFF2-40B4-BE49-F238E27FC236}">
                          <a16:creationId xmlns:a16="http://schemas.microsoft.com/office/drawing/2014/main" id="{8D303217-20F2-1FEB-7E03-E722C6E72F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5608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30 w 74076"/>
                        <a:gd name="connsiteY1" fmla="*/ 112010 h 112390"/>
                        <a:gd name="connsiteX2" fmla="*/ 3095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6 w 74076"/>
                        <a:gd name="connsiteY6" fmla="*/ 853 h 112390"/>
                        <a:gd name="connsiteX7" fmla="*/ 14906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627 h 112390"/>
                        <a:gd name="connsiteX10" fmla="*/ 73389 w 74076"/>
                        <a:gd name="connsiteY10" fmla="*/ 94770 h 112390"/>
                        <a:gd name="connsiteX11" fmla="*/ 69865 w 74076"/>
                        <a:gd name="connsiteY11" fmla="*/ 106295 h 112390"/>
                        <a:gd name="connsiteX12" fmla="*/ 61578 w 74076"/>
                        <a:gd name="connsiteY12" fmla="*/ 109914 h 112390"/>
                        <a:gd name="connsiteX13" fmla="*/ 29574 w 74076"/>
                        <a:gd name="connsiteY13" fmla="*/ 112391 h 112390"/>
                        <a:gd name="connsiteX14" fmla="*/ 16525 w 74076"/>
                        <a:gd name="connsiteY14" fmla="*/ 10092 h 112390"/>
                        <a:gd name="connsiteX15" fmla="*/ 10619 w 74076"/>
                        <a:gd name="connsiteY15" fmla="*/ 12759 h 112390"/>
                        <a:gd name="connsiteX16" fmla="*/ 10143 w 74076"/>
                        <a:gd name="connsiteY16" fmla="*/ 16379 h 112390"/>
                        <a:gd name="connsiteX17" fmla="*/ 9762 w 74076"/>
                        <a:gd name="connsiteY17" fmla="*/ 94579 h 112390"/>
                        <a:gd name="connsiteX18" fmla="*/ 10810 w 74076"/>
                        <a:gd name="connsiteY18" fmla="*/ 100675 h 112390"/>
                        <a:gd name="connsiteX19" fmla="*/ 17096 w 74076"/>
                        <a:gd name="connsiteY19" fmla="*/ 102580 h 112390"/>
                        <a:gd name="connsiteX20" fmla="*/ 60149 w 74076"/>
                        <a:gd name="connsiteY20" fmla="*/ 100580 h 112390"/>
                        <a:gd name="connsiteX21" fmla="*/ 63197 w 74076"/>
                        <a:gd name="connsiteY21" fmla="*/ 99722 h 112390"/>
                        <a:gd name="connsiteX22" fmla="*/ 64150 w 74076"/>
                        <a:gd name="connsiteY22" fmla="*/ 94579 h 112390"/>
                        <a:gd name="connsiteX23" fmla="*/ 64150 w 74076"/>
                        <a:gd name="connsiteY23" fmla="*/ 93436 h 112390"/>
                        <a:gd name="connsiteX24" fmla="*/ 63483 w 74076"/>
                        <a:gd name="connsiteY24" fmla="*/ 12473 h 112390"/>
                        <a:gd name="connsiteX25" fmla="*/ 16525 w 74076"/>
                        <a:gd name="connsiteY25" fmla="*/ 10092 h 112390"/>
                        <a:gd name="connsiteX26" fmla="*/ 16525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2" y="112391"/>
                            <a:pt x="20811" y="112200"/>
                            <a:pt x="16430" y="112010"/>
                          </a:cubicBezTo>
                          <a:cubicBezTo>
                            <a:pt x="13286" y="111819"/>
                            <a:pt x="6809" y="111343"/>
                            <a:pt x="3095" y="106104"/>
                          </a:cubicBezTo>
                          <a:cubicBezTo>
                            <a:pt x="523" y="102389"/>
                            <a:pt x="428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8" y="13997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9" y="1329"/>
                            <a:pt x="14906" y="853"/>
                          </a:cubicBezTo>
                          <a:lnTo>
                            <a:pt x="14906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627"/>
                          </a:cubicBezTo>
                          <a:lnTo>
                            <a:pt x="73389" y="94770"/>
                          </a:lnTo>
                          <a:cubicBezTo>
                            <a:pt x="73294" y="97722"/>
                            <a:pt x="73198" y="102771"/>
                            <a:pt x="69865" y="106295"/>
                          </a:cubicBezTo>
                          <a:cubicBezTo>
                            <a:pt x="67198" y="109057"/>
                            <a:pt x="63673" y="109629"/>
                            <a:pt x="61578" y="109914"/>
                          </a:cubicBezTo>
                          <a:cubicBezTo>
                            <a:pt x="51005" y="111629"/>
                            <a:pt x="40242" y="112391"/>
                            <a:pt x="29574" y="112391"/>
                          </a:cubicBezTo>
                          <a:close/>
                          <a:moveTo>
                            <a:pt x="16525" y="10092"/>
                          </a:moveTo>
                          <a:cubicBezTo>
                            <a:pt x="13000" y="10664"/>
                            <a:pt x="11191" y="11521"/>
                            <a:pt x="10619" y="12759"/>
                          </a:cubicBezTo>
                          <a:cubicBezTo>
                            <a:pt x="10238" y="13616"/>
                            <a:pt x="10143" y="15140"/>
                            <a:pt x="10143" y="16379"/>
                          </a:cubicBezTo>
                          <a:cubicBezTo>
                            <a:pt x="9381" y="42382"/>
                            <a:pt x="9190" y="68671"/>
                            <a:pt x="9762" y="94579"/>
                          </a:cubicBezTo>
                          <a:cubicBezTo>
                            <a:pt x="9762" y="96579"/>
                            <a:pt x="9857" y="99341"/>
                            <a:pt x="10810" y="100675"/>
                          </a:cubicBezTo>
                          <a:cubicBezTo>
                            <a:pt x="11857" y="102104"/>
                            <a:pt x="14429" y="102485"/>
                            <a:pt x="17096" y="102580"/>
                          </a:cubicBezTo>
                          <a:cubicBezTo>
                            <a:pt x="31479" y="103532"/>
                            <a:pt x="45957" y="102866"/>
                            <a:pt x="60149" y="100580"/>
                          </a:cubicBezTo>
                          <a:cubicBezTo>
                            <a:pt x="61007" y="100485"/>
                            <a:pt x="62626" y="100199"/>
                            <a:pt x="63197" y="99722"/>
                          </a:cubicBezTo>
                          <a:cubicBezTo>
                            <a:pt x="64055" y="98865"/>
                            <a:pt x="64055" y="95817"/>
                            <a:pt x="64150" y="94579"/>
                          </a:cubicBezTo>
                          <a:lnTo>
                            <a:pt x="64150" y="93436"/>
                          </a:lnTo>
                          <a:cubicBezTo>
                            <a:pt x="64626" y="73433"/>
                            <a:pt x="65769" y="21141"/>
                            <a:pt x="63483" y="12473"/>
                          </a:cubicBezTo>
                          <a:cubicBezTo>
                            <a:pt x="57673" y="9616"/>
                            <a:pt x="27098" y="8378"/>
                            <a:pt x="16525" y="10092"/>
                          </a:cubicBezTo>
                          <a:lnTo>
                            <a:pt x="16525" y="10092"/>
                          </a:ln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26F97DCA-3E51-FEF7-E24A-454A14D813A9}"/>
                </a:ext>
              </a:extLst>
            </p:cNvPr>
            <p:cNvGrpSpPr/>
            <p:nvPr/>
          </p:nvGrpSpPr>
          <p:grpSpPr>
            <a:xfrm>
              <a:off x="350670" y="1524000"/>
              <a:ext cx="2773408" cy="4604265"/>
              <a:chOff x="350670" y="1524000"/>
              <a:chExt cx="2773408" cy="460426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7C4A114-9124-3982-6C57-8EAB1CEC761A}"/>
                  </a:ext>
                </a:extLst>
              </p:cNvPr>
              <p:cNvGrpSpPr/>
              <p:nvPr/>
            </p:nvGrpSpPr>
            <p:grpSpPr>
              <a:xfrm>
                <a:off x="350670" y="1524000"/>
                <a:ext cx="2773408" cy="4604265"/>
                <a:chOff x="505501" y="1575887"/>
                <a:chExt cx="2773408" cy="4604265"/>
              </a:xfrm>
            </p:grpSpPr>
            <p:sp>
              <p:nvSpPr>
                <p:cNvPr id="9" name="Rectangle 11">
                  <a:extLst>
                    <a:ext uri="{FF2B5EF4-FFF2-40B4-BE49-F238E27FC236}">
                      <a16:creationId xmlns:a16="http://schemas.microsoft.com/office/drawing/2014/main" id="{A96DC46E-15B6-8DEA-989B-732A5D514DCD}"/>
                    </a:ext>
                  </a:extLst>
                </p:cNvPr>
                <p:cNvSpPr/>
                <p:nvPr/>
              </p:nvSpPr>
              <p:spPr>
                <a:xfrm>
                  <a:off x="505501" y="1575887"/>
                  <a:ext cx="2773408" cy="4604265"/>
                </a:xfrm>
                <a:prstGeom prst="rect">
                  <a:avLst/>
                </a:prstGeom>
                <a:solidFill>
                  <a:schemeClr val="accent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B1D24B43-4013-5493-7F44-71EDF512272D}"/>
                    </a:ext>
                  </a:extLst>
                </p:cNvPr>
                <p:cNvGrpSpPr/>
                <p:nvPr/>
              </p:nvGrpSpPr>
              <p:grpSpPr>
                <a:xfrm>
                  <a:off x="681664" y="1810902"/>
                  <a:ext cx="2421082" cy="2133188"/>
                  <a:chOff x="1487635" y="2069764"/>
                  <a:chExt cx="2421082" cy="2133188"/>
                </a:xfrm>
              </p:grpSpPr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E63B2B77-50CB-4548-B4C9-0F47928566E2}"/>
                      </a:ext>
                    </a:extLst>
                  </p:cNvPr>
                  <p:cNvSpPr txBox="1"/>
                  <p:nvPr/>
                </p:nvSpPr>
                <p:spPr>
                  <a:xfrm>
                    <a:off x="1487635" y="2756402"/>
                    <a:ext cx="2421082" cy="144655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228600" indent="-22860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228600" indent="-22860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CCEC398A-377E-42F2-B295-15D572F9F30A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892" y="2069764"/>
                    <a:ext cx="211056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D6459C8E-2A56-B51E-8140-CD795DFE96DD}"/>
                  </a:ext>
                </a:extLst>
              </p:cNvPr>
              <p:cNvGrpSpPr/>
              <p:nvPr/>
            </p:nvGrpSpPr>
            <p:grpSpPr>
              <a:xfrm>
                <a:off x="1015024" y="4194660"/>
                <a:ext cx="1444700" cy="1444700"/>
                <a:chOff x="638875" y="3412941"/>
                <a:chExt cx="1444700" cy="1444700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A2F77B68-1F5D-4D52-B857-FEC7CAE775AE}"/>
                    </a:ext>
                  </a:extLst>
                </p:cNvPr>
                <p:cNvSpPr/>
                <p:nvPr/>
              </p:nvSpPr>
              <p:spPr>
                <a:xfrm>
                  <a:off x="638875" y="3412941"/>
                  <a:ext cx="1444700" cy="14447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146" name="Graphic 6">
                  <a:extLst>
                    <a:ext uri="{FF2B5EF4-FFF2-40B4-BE49-F238E27FC236}">
                      <a16:creationId xmlns:a16="http://schemas.microsoft.com/office/drawing/2014/main" id="{F0CAE6D9-36A7-1D9F-79E9-371D76AF3C2C}"/>
                    </a:ext>
                  </a:extLst>
                </p:cNvPr>
                <p:cNvGrpSpPr/>
                <p:nvPr/>
              </p:nvGrpSpPr>
              <p:grpSpPr>
                <a:xfrm>
                  <a:off x="1157155" y="3824633"/>
                  <a:ext cx="408140" cy="621317"/>
                  <a:chOff x="4815807" y="2991800"/>
                  <a:chExt cx="408140" cy="621317"/>
                </a:xfrm>
              </p:grpSpPr>
              <p:grpSp>
                <p:nvGrpSpPr>
                  <p:cNvPr id="147" name="Graphic 6">
                    <a:extLst>
                      <a:ext uri="{FF2B5EF4-FFF2-40B4-BE49-F238E27FC236}">
                        <a16:creationId xmlns:a16="http://schemas.microsoft.com/office/drawing/2014/main" id="{A69F7A2C-DE6D-ACE3-A9F9-DFD619D16947}"/>
                      </a:ext>
                    </a:extLst>
                  </p:cNvPr>
                  <p:cNvGrpSpPr/>
                  <p:nvPr/>
                </p:nvGrpSpPr>
                <p:grpSpPr>
                  <a:xfrm>
                    <a:off x="4833435" y="3110381"/>
                    <a:ext cx="372748" cy="502736"/>
                    <a:chOff x="4833435" y="3110381"/>
                    <a:chExt cx="372748" cy="502736"/>
                  </a:xfrm>
                </p:grpSpPr>
                <p:sp>
                  <p:nvSpPr>
                    <p:cNvPr id="152" name="Freeform: Shape 151">
                      <a:extLst>
                        <a:ext uri="{FF2B5EF4-FFF2-40B4-BE49-F238E27FC236}">
                          <a16:creationId xmlns:a16="http://schemas.microsoft.com/office/drawing/2014/main" id="{3F85240D-6476-601B-4C5E-754EA0694E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8010" y="3115062"/>
                      <a:ext cx="363574" cy="493413"/>
                    </a:xfrm>
                    <a:custGeom>
                      <a:avLst/>
                      <a:gdLst>
                        <a:gd name="connsiteX0" fmla="*/ 40885 w 363574"/>
                        <a:gd name="connsiteY0" fmla="*/ 288314 h 493413"/>
                        <a:gd name="connsiteX1" fmla="*/ 4500 w 363574"/>
                        <a:gd name="connsiteY1" fmla="*/ 153440 h 493413"/>
                        <a:gd name="connsiteX2" fmla="*/ 73080 w 363574"/>
                        <a:gd name="connsiteY2" fmla="*/ 2088 h 493413"/>
                        <a:gd name="connsiteX3" fmla="*/ 190809 w 363574"/>
                        <a:gd name="connsiteY3" fmla="*/ 24948 h 493413"/>
                        <a:gd name="connsiteX4" fmla="*/ 301203 w 363574"/>
                        <a:gd name="connsiteY4" fmla="*/ 6089 h 493413"/>
                        <a:gd name="connsiteX5" fmla="*/ 362354 w 363574"/>
                        <a:gd name="connsiteY5" fmla="*/ 77145 h 493413"/>
                        <a:gd name="connsiteX6" fmla="*/ 351400 w 363574"/>
                        <a:gd name="connsiteY6" fmla="*/ 168776 h 493413"/>
                        <a:gd name="connsiteX7" fmla="*/ 327016 w 363574"/>
                        <a:gd name="connsiteY7" fmla="*/ 259073 h 493413"/>
                        <a:gd name="connsiteX8" fmla="*/ 327302 w 363574"/>
                        <a:gd name="connsiteY8" fmla="*/ 359371 h 493413"/>
                        <a:gd name="connsiteX9" fmla="*/ 278725 w 363574"/>
                        <a:gd name="connsiteY9" fmla="*/ 488339 h 493413"/>
                        <a:gd name="connsiteX10" fmla="*/ 243958 w 363574"/>
                        <a:gd name="connsiteY10" fmla="*/ 434238 h 493413"/>
                        <a:gd name="connsiteX11" fmla="*/ 213955 w 363574"/>
                        <a:gd name="connsiteY11" fmla="*/ 322414 h 493413"/>
                        <a:gd name="connsiteX12" fmla="*/ 177569 w 363574"/>
                        <a:gd name="connsiteY12" fmla="*/ 312984 h 493413"/>
                        <a:gd name="connsiteX13" fmla="*/ 125086 w 363574"/>
                        <a:gd name="connsiteY13" fmla="*/ 448811 h 493413"/>
                        <a:gd name="connsiteX14" fmla="*/ 99655 w 363574"/>
                        <a:gd name="connsiteY14" fmla="*/ 493388 h 493413"/>
                        <a:gd name="connsiteX15" fmla="*/ 40885 w 363574"/>
                        <a:gd name="connsiteY15" fmla="*/ 288314 h 4934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63574" h="493413">
                          <a:moveTo>
                            <a:pt x="40885" y="288314"/>
                          </a:moveTo>
                          <a:cubicBezTo>
                            <a:pt x="42790" y="231926"/>
                            <a:pt x="16025" y="208400"/>
                            <a:pt x="4500" y="153440"/>
                          </a:cubicBezTo>
                          <a:cubicBezTo>
                            <a:pt x="-16455" y="54000"/>
                            <a:pt x="40790" y="9613"/>
                            <a:pt x="73080" y="2088"/>
                          </a:cubicBezTo>
                          <a:cubicBezTo>
                            <a:pt x="119181" y="-8675"/>
                            <a:pt x="145660" y="25710"/>
                            <a:pt x="190809" y="24948"/>
                          </a:cubicBezTo>
                          <a:cubicBezTo>
                            <a:pt x="227480" y="24281"/>
                            <a:pt x="266437" y="-6675"/>
                            <a:pt x="301203" y="6089"/>
                          </a:cubicBezTo>
                          <a:cubicBezTo>
                            <a:pt x="328064" y="15995"/>
                            <a:pt x="358258" y="46380"/>
                            <a:pt x="362354" y="77145"/>
                          </a:cubicBezTo>
                          <a:cubicBezTo>
                            <a:pt x="366450" y="107911"/>
                            <a:pt x="359592" y="139058"/>
                            <a:pt x="351400" y="168776"/>
                          </a:cubicBezTo>
                          <a:cubicBezTo>
                            <a:pt x="343209" y="198494"/>
                            <a:pt x="329112" y="228117"/>
                            <a:pt x="327016" y="259073"/>
                          </a:cubicBezTo>
                          <a:cubicBezTo>
                            <a:pt x="324826" y="292505"/>
                            <a:pt x="331207" y="326129"/>
                            <a:pt x="327302" y="359371"/>
                          </a:cubicBezTo>
                          <a:cubicBezTo>
                            <a:pt x="317491" y="443953"/>
                            <a:pt x="300727" y="491292"/>
                            <a:pt x="278725" y="488339"/>
                          </a:cubicBezTo>
                          <a:cubicBezTo>
                            <a:pt x="252531" y="488339"/>
                            <a:pt x="246911" y="458145"/>
                            <a:pt x="243958" y="434238"/>
                          </a:cubicBezTo>
                          <a:cubicBezTo>
                            <a:pt x="237005" y="378135"/>
                            <a:pt x="228718" y="336511"/>
                            <a:pt x="213955" y="322414"/>
                          </a:cubicBezTo>
                          <a:cubicBezTo>
                            <a:pt x="204049" y="312984"/>
                            <a:pt x="189761" y="307936"/>
                            <a:pt x="177569" y="312984"/>
                          </a:cubicBezTo>
                          <a:cubicBezTo>
                            <a:pt x="130039" y="332606"/>
                            <a:pt x="129087" y="426236"/>
                            <a:pt x="125086" y="448811"/>
                          </a:cubicBezTo>
                          <a:cubicBezTo>
                            <a:pt x="121943" y="466622"/>
                            <a:pt x="116133" y="492530"/>
                            <a:pt x="99655" y="493388"/>
                          </a:cubicBezTo>
                          <a:cubicBezTo>
                            <a:pt x="51363" y="495674"/>
                            <a:pt x="38885" y="346989"/>
                            <a:pt x="40885" y="28831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53" name="Freeform: Shape 152">
                      <a:extLst>
                        <a:ext uri="{FF2B5EF4-FFF2-40B4-BE49-F238E27FC236}">
                          <a16:creationId xmlns:a16="http://schemas.microsoft.com/office/drawing/2014/main" id="{8BA044BE-4567-9E66-A9A3-765FB66F50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3435" y="3110381"/>
                      <a:ext cx="372748" cy="502736"/>
                    </a:xfrm>
                    <a:custGeom>
                      <a:avLst/>
                      <a:gdLst>
                        <a:gd name="connsiteX0" fmla="*/ 103086 w 372748"/>
                        <a:gd name="connsiteY0" fmla="*/ 502736 h 502736"/>
                        <a:gd name="connsiteX1" fmla="*/ 81655 w 372748"/>
                        <a:gd name="connsiteY1" fmla="*/ 493116 h 502736"/>
                        <a:gd name="connsiteX2" fmla="*/ 40793 w 372748"/>
                        <a:gd name="connsiteY2" fmla="*/ 292901 h 502736"/>
                        <a:gd name="connsiteX3" fmla="*/ 45460 w 372748"/>
                        <a:gd name="connsiteY3" fmla="*/ 293091 h 502736"/>
                        <a:gd name="connsiteX4" fmla="*/ 40793 w 372748"/>
                        <a:gd name="connsiteY4" fmla="*/ 292901 h 502736"/>
                        <a:gd name="connsiteX5" fmla="*/ 23172 w 372748"/>
                        <a:gd name="connsiteY5" fmla="*/ 214986 h 502736"/>
                        <a:gd name="connsiteX6" fmla="*/ 4503 w 372748"/>
                        <a:gd name="connsiteY6" fmla="*/ 159074 h 502736"/>
                        <a:gd name="connsiteX7" fmla="*/ 76607 w 372748"/>
                        <a:gd name="connsiteY7" fmla="*/ 2198 h 502736"/>
                        <a:gd name="connsiteX8" fmla="*/ 144425 w 372748"/>
                        <a:gd name="connsiteY8" fmla="*/ 12485 h 502736"/>
                        <a:gd name="connsiteX9" fmla="*/ 195288 w 372748"/>
                        <a:gd name="connsiteY9" fmla="*/ 24962 h 502736"/>
                        <a:gd name="connsiteX10" fmla="*/ 239770 w 372748"/>
                        <a:gd name="connsiteY10" fmla="*/ 14199 h 502736"/>
                        <a:gd name="connsiteX11" fmla="*/ 307398 w 372748"/>
                        <a:gd name="connsiteY11" fmla="*/ 6389 h 502736"/>
                        <a:gd name="connsiteX12" fmla="*/ 371501 w 372748"/>
                        <a:gd name="connsiteY12" fmla="*/ 81160 h 502736"/>
                        <a:gd name="connsiteX13" fmla="*/ 360452 w 372748"/>
                        <a:gd name="connsiteY13" fmla="*/ 174600 h 502736"/>
                        <a:gd name="connsiteX14" fmla="*/ 351213 w 372748"/>
                        <a:gd name="connsiteY14" fmla="*/ 203461 h 502736"/>
                        <a:gd name="connsiteX15" fmla="*/ 336258 w 372748"/>
                        <a:gd name="connsiteY15" fmla="*/ 264040 h 502736"/>
                        <a:gd name="connsiteX16" fmla="*/ 336830 w 372748"/>
                        <a:gd name="connsiteY16" fmla="*/ 309379 h 502736"/>
                        <a:gd name="connsiteX17" fmla="*/ 336544 w 372748"/>
                        <a:gd name="connsiteY17" fmla="*/ 364624 h 502736"/>
                        <a:gd name="connsiteX18" fmla="*/ 298063 w 372748"/>
                        <a:gd name="connsiteY18" fmla="*/ 493116 h 502736"/>
                        <a:gd name="connsiteX19" fmla="*/ 283014 w 372748"/>
                        <a:gd name="connsiteY19" fmla="*/ 497688 h 502736"/>
                        <a:gd name="connsiteX20" fmla="*/ 243866 w 372748"/>
                        <a:gd name="connsiteY20" fmla="*/ 439490 h 502736"/>
                        <a:gd name="connsiteX21" fmla="*/ 215291 w 372748"/>
                        <a:gd name="connsiteY21" fmla="*/ 330429 h 502736"/>
                        <a:gd name="connsiteX22" fmla="*/ 183858 w 372748"/>
                        <a:gd name="connsiteY22" fmla="*/ 321952 h 502736"/>
                        <a:gd name="connsiteX23" fmla="*/ 136138 w 372748"/>
                        <a:gd name="connsiteY23" fmla="*/ 438062 h 502736"/>
                        <a:gd name="connsiteX24" fmla="*/ 134138 w 372748"/>
                        <a:gd name="connsiteY24" fmla="*/ 454254 h 502736"/>
                        <a:gd name="connsiteX25" fmla="*/ 104324 w 372748"/>
                        <a:gd name="connsiteY25" fmla="*/ 502641 h 502736"/>
                        <a:gd name="connsiteX26" fmla="*/ 103086 w 372748"/>
                        <a:gd name="connsiteY26" fmla="*/ 502736 h 502736"/>
                        <a:gd name="connsiteX27" fmla="*/ 95371 w 372748"/>
                        <a:gd name="connsiteY27" fmla="*/ 9341 h 502736"/>
                        <a:gd name="connsiteX28" fmla="*/ 78702 w 372748"/>
                        <a:gd name="connsiteY28" fmla="*/ 11342 h 502736"/>
                        <a:gd name="connsiteX29" fmla="*/ 13647 w 372748"/>
                        <a:gd name="connsiteY29" fmla="*/ 157169 h 502736"/>
                        <a:gd name="connsiteX30" fmla="*/ 31744 w 372748"/>
                        <a:gd name="connsiteY30" fmla="*/ 211367 h 502736"/>
                        <a:gd name="connsiteX31" fmla="*/ 50127 w 372748"/>
                        <a:gd name="connsiteY31" fmla="*/ 293186 h 502736"/>
                        <a:gd name="connsiteX32" fmla="*/ 50127 w 372748"/>
                        <a:gd name="connsiteY32" fmla="*/ 293186 h 502736"/>
                        <a:gd name="connsiteX33" fmla="*/ 88132 w 372748"/>
                        <a:gd name="connsiteY33" fmla="*/ 486449 h 502736"/>
                        <a:gd name="connsiteX34" fmla="*/ 103943 w 372748"/>
                        <a:gd name="connsiteY34" fmla="*/ 493402 h 502736"/>
                        <a:gd name="connsiteX35" fmla="*/ 124994 w 372748"/>
                        <a:gd name="connsiteY35" fmla="*/ 452730 h 502736"/>
                        <a:gd name="connsiteX36" fmla="*/ 126804 w 372748"/>
                        <a:gd name="connsiteY36" fmla="*/ 437204 h 502736"/>
                        <a:gd name="connsiteX37" fmla="*/ 180239 w 372748"/>
                        <a:gd name="connsiteY37" fmla="*/ 313379 h 502736"/>
                        <a:gd name="connsiteX38" fmla="*/ 221673 w 372748"/>
                        <a:gd name="connsiteY38" fmla="*/ 323762 h 502736"/>
                        <a:gd name="connsiteX39" fmla="*/ 253105 w 372748"/>
                        <a:gd name="connsiteY39" fmla="*/ 438443 h 502736"/>
                        <a:gd name="connsiteX40" fmla="*/ 283204 w 372748"/>
                        <a:gd name="connsiteY40" fmla="*/ 488449 h 502736"/>
                        <a:gd name="connsiteX41" fmla="*/ 283775 w 372748"/>
                        <a:gd name="connsiteY41" fmla="*/ 488449 h 502736"/>
                        <a:gd name="connsiteX42" fmla="*/ 292157 w 372748"/>
                        <a:gd name="connsiteY42" fmla="*/ 485782 h 502736"/>
                        <a:gd name="connsiteX43" fmla="*/ 327114 w 372748"/>
                        <a:gd name="connsiteY43" fmla="*/ 363576 h 502736"/>
                        <a:gd name="connsiteX44" fmla="*/ 327305 w 372748"/>
                        <a:gd name="connsiteY44" fmla="*/ 309855 h 502736"/>
                        <a:gd name="connsiteX45" fmla="*/ 326733 w 372748"/>
                        <a:gd name="connsiteY45" fmla="*/ 263469 h 502736"/>
                        <a:gd name="connsiteX46" fmla="*/ 342164 w 372748"/>
                        <a:gd name="connsiteY46" fmla="*/ 200508 h 502736"/>
                        <a:gd name="connsiteX47" fmla="*/ 351213 w 372748"/>
                        <a:gd name="connsiteY47" fmla="*/ 172219 h 502736"/>
                        <a:gd name="connsiteX48" fmla="*/ 362071 w 372748"/>
                        <a:gd name="connsiteY48" fmla="*/ 82494 h 502736"/>
                        <a:gd name="connsiteX49" fmla="*/ 303968 w 372748"/>
                        <a:gd name="connsiteY49" fmla="*/ 15247 h 502736"/>
                        <a:gd name="connsiteX50" fmla="*/ 242628 w 372748"/>
                        <a:gd name="connsiteY50" fmla="*/ 23057 h 502736"/>
                        <a:gd name="connsiteX51" fmla="*/ 195288 w 372748"/>
                        <a:gd name="connsiteY51" fmla="*/ 34392 h 502736"/>
                        <a:gd name="connsiteX52" fmla="*/ 140805 w 372748"/>
                        <a:gd name="connsiteY52" fmla="*/ 21248 h 502736"/>
                        <a:gd name="connsiteX53" fmla="*/ 95371 w 372748"/>
                        <a:gd name="connsiteY53" fmla="*/ 9341 h 502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</a:cxnLst>
                      <a:rect l="l" t="t" r="r" b="b"/>
                      <a:pathLst>
                        <a:path w="372748" h="502736">
                          <a:moveTo>
                            <a:pt x="103086" y="502736"/>
                          </a:moveTo>
                          <a:cubicBezTo>
                            <a:pt x="95371" y="502736"/>
                            <a:pt x="88132" y="499498"/>
                            <a:pt x="81655" y="493116"/>
                          </a:cubicBezTo>
                          <a:cubicBezTo>
                            <a:pt x="47174" y="459112"/>
                            <a:pt x="39173" y="341383"/>
                            <a:pt x="40793" y="292901"/>
                          </a:cubicBezTo>
                          <a:lnTo>
                            <a:pt x="45460" y="293091"/>
                          </a:lnTo>
                          <a:lnTo>
                            <a:pt x="40793" y="292901"/>
                          </a:lnTo>
                          <a:cubicBezTo>
                            <a:pt x="41936" y="260135"/>
                            <a:pt x="33173" y="239180"/>
                            <a:pt x="23172" y="214986"/>
                          </a:cubicBezTo>
                          <a:cubicBezTo>
                            <a:pt x="16314" y="198508"/>
                            <a:pt x="9265" y="181553"/>
                            <a:pt x="4503" y="159074"/>
                          </a:cubicBezTo>
                          <a:cubicBezTo>
                            <a:pt x="-15976" y="61824"/>
                            <a:pt x="37840" y="11246"/>
                            <a:pt x="76607" y="2198"/>
                          </a:cubicBezTo>
                          <a:cubicBezTo>
                            <a:pt x="103563" y="-4089"/>
                            <a:pt x="124327" y="4293"/>
                            <a:pt x="144425" y="12485"/>
                          </a:cubicBezTo>
                          <a:cubicBezTo>
                            <a:pt x="159950" y="18771"/>
                            <a:pt x="176048" y="25344"/>
                            <a:pt x="195288" y="24962"/>
                          </a:cubicBezTo>
                          <a:cubicBezTo>
                            <a:pt x="209576" y="24677"/>
                            <a:pt x="224911" y="19343"/>
                            <a:pt x="239770" y="14199"/>
                          </a:cubicBezTo>
                          <a:cubicBezTo>
                            <a:pt x="262154" y="6389"/>
                            <a:pt x="285395" y="-1708"/>
                            <a:pt x="307398" y="6389"/>
                          </a:cubicBezTo>
                          <a:cubicBezTo>
                            <a:pt x="334830" y="16485"/>
                            <a:pt x="367119" y="48013"/>
                            <a:pt x="371501" y="81160"/>
                          </a:cubicBezTo>
                          <a:cubicBezTo>
                            <a:pt x="375692" y="112878"/>
                            <a:pt x="368643" y="144882"/>
                            <a:pt x="360452" y="174600"/>
                          </a:cubicBezTo>
                          <a:cubicBezTo>
                            <a:pt x="357785" y="184220"/>
                            <a:pt x="354451" y="194031"/>
                            <a:pt x="351213" y="203461"/>
                          </a:cubicBezTo>
                          <a:cubicBezTo>
                            <a:pt x="344545" y="223178"/>
                            <a:pt x="337592" y="243561"/>
                            <a:pt x="336258" y="264040"/>
                          </a:cubicBezTo>
                          <a:cubicBezTo>
                            <a:pt x="335306" y="278994"/>
                            <a:pt x="336068" y="294425"/>
                            <a:pt x="336830" y="309379"/>
                          </a:cubicBezTo>
                          <a:cubicBezTo>
                            <a:pt x="337782" y="327476"/>
                            <a:pt x="338735" y="346145"/>
                            <a:pt x="336544" y="364624"/>
                          </a:cubicBezTo>
                          <a:cubicBezTo>
                            <a:pt x="328162" y="436538"/>
                            <a:pt x="315208" y="479781"/>
                            <a:pt x="298063" y="493116"/>
                          </a:cubicBezTo>
                          <a:cubicBezTo>
                            <a:pt x="293396" y="496736"/>
                            <a:pt x="288348" y="498355"/>
                            <a:pt x="283014" y="497688"/>
                          </a:cubicBezTo>
                          <a:cubicBezTo>
                            <a:pt x="251105" y="497403"/>
                            <a:pt x="246247" y="458350"/>
                            <a:pt x="243866" y="439490"/>
                          </a:cubicBezTo>
                          <a:cubicBezTo>
                            <a:pt x="238151" y="393675"/>
                            <a:pt x="230340" y="344907"/>
                            <a:pt x="215291" y="330429"/>
                          </a:cubicBezTo>
                          <a:cubicBezTo>
                            <a:pt x="205766" y="321380"/>
                            <a:pt x="193479" y="318047"/>
                            <a:pt x="183858" y="321952"/>
                          </a:cubicBezTo>
                          <a:cubicBezTo>
                            <a:pt x="146615" y="337382"/>
                            <a:pt x="139567" y="405391"/>
                            <a:pt x="136138" y="438062"/>
                          </a:cubicBezTo>
                          <a:cubicBezTo>
                            <a:pt x="135471" y="445015"/>
                            <a:pt x="134900" y="450444"/>
                            <a:pt x="134138" y="454254"/>
                          </a:cubicBezTo>
                          <a:cubicBezTo>
                            <a:pt x="131375" y="469590"/>
                            <a:pt x="125756" y="501594"/>
                            <a:pt x="104324" y="502641"/>
                          </a:cubicBezTo>
                          <a:cubicBezTo>
                            <a:pt x="103943" y="502736"/>
                            <a:pt x="103467" y="502736"/>
                            <a:pt x="103086" y="502736"/>
                          </a:cubicBezTo>
                          <a:close/>
                          <a:moveTo>
                            <a:pt x="95371" y="9341"/>
                          </a:moveTo>
                          <a:cubicBezTo>
                            <a:pt x="90037" y="9341"/>
                            <a:pt x="84608" y="9913"/>
                            <a:pt x="78702" y="11342"/>
                          </a:cubicBezTo>
                          <a:cubicBezTo>
                            <a:pt x="43460" y="19628"/>
                            <a:pt x="-5403" y="66491"/>
                            <a:pt x="13647" y="157169"/>
                          </a:cubicBezTo>
                          <a:cubicBezTo>
                            <a:pt x="18218" y="178791"/>
                            <a:pt x="25076" y="195365"/>
                            <a:pt x="31744" y="211367"/>
                          </a:cubicBezTo>
                          <a:cubicBezTo>
                            <a:pt x="41840" y="235560"/>
                            <a:pt x="51270" y="258325"/>
                            <a:pt x="50127" y="293186"/>
                          </a:cubicBezTo>
                          <a:lnTo>
                            <a:pt x="50127" y="293186"/>
                          </a:lnTo>
                          <a:cubicBezTo>
                            <a:pt x="48413" y="344050"/>
                            <a:pt x="58033" y="456731"/>
                            <a:pt x="88132" y="486449"/>
                          </a:cubicBezTo>
                          <a:cubicBezTo>
                            <a:pt x="93180" y="491402"/>
                            <a:pt x="98324" y="493688"/>
                            <a:pt x="103943" y="493402"/>
                          </a:cubicBezTo>
                          <a:cubicBezTo>
                            <a:pt x="117850" y="492735"/>
                            <a:pt x="123089" y="463684"/>
                            <a:pt x="124994" y="452730"/>
                          </a:cubicBezTo>
                          <a:cubicBezTo>
                            <a:pt x="125565" y="449301"/>
                            <a:pt x="126137" y="443682"/>
                            <a:pt x="126804" y="437204"/>
                          </a:cubicBezTo>
                          <a:cubicBezTo>
                            <a:pt x="130614" y="400057"/>
                            <a:pt x="137757" y="330905"/>
                            <a:pt x="180239" y="313379"/>
                          </a:cubicBezTo>
                          <a:cubicBezTo>
                            <a:pt x="193193" y="308045"/>
                            <a:pt x="209481" y="312046"/>
                            <a:pt x="221673" y="323762"/>
                          </a:cubicBezTo>
                          <a:cubicBezTo>
                            <a:pt x="235579" y="337001"/>
                            <a:pt x="244628" y="370244"/>
                            <a:pt x="253105" y="438443"/>
                          </a:cubicBezTo>
                          <a:cubicBezTo>
                            <a:pt x="256343" y="464446"/>
                            <a:pt x="262154" y="488449"/>
                            <a:pt x="283204" y="488449"/>
                          </a:cubicBezTo>
                          <a:cubicBezTo>
                            <a:pt x="283395" y="488449"/>
                            <a:pt x="283585" y="488449"/>
                            <a:pt x="283775" y="488449"/>
                          </a:cubicBezTo>
                          <a:cubicBezTo>
                            <a:pt x="286633" y="488830"/>
                            <a:pt x="289300" y="487973"/>
                            <a:pt x="292157" y="485782"/>
                          </a:cubicBezTo>
                          <a:cubicBezTo>
                            <a:pt x="300730" y="479115"/>
                            <a:pt x="316541" y="454445"/>
                            <a:pt x="327114" y="363576"/>
                          </a:cubicBezTo>
                          <a:cubicBezTo>
                            <a:pt x="329210" y="345860"/>
                            <a:pt x="328257" y="327572"/>
                            <a:pt x="327305" y="309855"/>
                          </a:cubicBezTo>
                          <a:cubicBezTo>
                            <a:pt x="326543" y="294711"/>
                            <a:pt x="325686" y="278994"/>
                            <a:pt x="326733" y="263469"/>
                          </a:cubicBezTo>
                          <a:cubicBezTo>
                            <a:pt x="328162" y="241751"/>
                            <a:pt x="335306" y="220796"/>
                            <a:pt x="342164" y="200508"/>
                          </a:cubicBezTo>
                          <a:cubicBezTo>
                            <a:pt x="345307" y="191174"/>
                            <a:pt x="348641" y="181553"/>
                            <a:pt x="351213" y="172219"/>
                          </a:cubicBezTo>
                          <a:cubicBezTo>
                            <a:pt x="359214" y="143358"/>
                            <a:pt x="366072" y="112592"/>
                            <a:pt x="362071" y="82494"/>
                          </a:cubicBezTo>
                          <a:cubicBezTo>
                            <a:pt x="358261" y="53633"/>
                            <a:pt x="328924" y="24486"/>
                            <a:pt x="303968" y="15247"/>
                          </a:cubicBezTo>
                          <a:cubicBezTo>
                            <a:pt x="285109" y="8294"/>
                            <a:pt x="264440" y="15437"/>
                            <a:pt x="242628" y="23057"/>
                          </a:cubicBezTo>
                          <a:cubicBezTo>
                            <a:pt x="227102" y="28487"/>
                            <a:pt x="211100" y="34106"/>
                            <a:pt x="195288" y="34392"/>
                          </a:cubicBezTo>
                          <a:cubicBezTo>
                            <a:pt x="174238" y="34773"/>
                            <a:pt x="157188" y="27915"/>
                            <a:pt x="140805" y="21248"/>
                          </a:cubicBezTo>
                          <a:cubicBezTo>
                            <a:pt x="126041" y="15152"/>
                            <a:pt x="111849" y="9341"/>
                            <a:pt x="95371" y="934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148" name="Freeform: Shape 147">
                    <a:extLst>
                      <a:ext uri="{FF2B5EF4-FFF2-40B4-BE49-F238E27FC236}">
                        <a16:creationId xmlns:a16="http://schemas.microsoft.com/office/drawing/2014/main" id="{BE9FB0C7-B981-0621-5777-E86E7D2E60CD}"/>
                      </a:ext>
                    </a:extLst>
                  </p:cNvPr>
                  <p:cNvSpPr/>
                  <p:nvPr/>
                </p:nvSpPr>
                <p:spPr>
                  <a:xfrm>
                    <a:off x="4977045" y="3152061"/>
                    <a:ext cx="114589" cy="19381"/>
                  </a:xfrm>
                  <a:custGeom>
                    <a:avLst/>
                    <a:gdLst>
                      <a:gd name="connsiteX0" fmla="*/ 64251 w 114589"/>
                      <a:gd name="connsiteY0" fmla="*/ 19382 h 19381"/>
                      <a:gd name="connsiteX1" fmla="*/ 40058 w 114589"/>
                      <a:gd name="connsiteY1" fmla="*/ 17572 h 19381"/>
                      <a:gd name="connsiteX2" fmla="*/ 624 w 114589"/>
                      <a:gd name="connsiteY2" fmla="*/ 5475 h 19381"/>
                      <a:gd name="connsiteX3" fmla="*/ 338 w 114589"/>
                      <a:gd name="connsiteY3" fmla="*/ 3285 h 19381"/>
                      <a:gd name="connsiteX4" fmla="*/ 2529 w 114589"/>
                      <a:gd name="connsiteY4" fmla="*/ 2999 h 19381"/>
                      <a:gd name="connsiteX5" fmla="*/ 40439 w 114589"/>
                      <a:gd name="connsiteY5" fmla="*/ 14429 h 19381"/>
                      <a:gd name="connsiteX6" fmla="*/ 86254 w 114589"/>
                      <a:gd name="connsiteY6" fmla="*/ 13286 h 19381"/>
                      <a:gd name="connsiteX7" fmla="*/ 112162 w 114589"/>
                      <a:gd name="connsiteY7" fmla="*/ 237 h 19381"/>
                      <a:gd name="connsiteX8" fmla="*/ 114353 w 114589"/>
                      <a:gd name="connsiteY8" fmla="*/ 713 h 19381"/>
                      <a:gd name="connsiteX9" fmla="*/ 113877 w 114589"/>
                      <a:gd name="connsiteY9" fmla="*/ 2904 h 19381"/>
                      <a:gd name="connsiteX10" fmla="*/ 87302 w 114589"/>
                      <a:gd name="connsiteY10" fmla="*/ 16239 h 19381"/>
                      <a:gd name="connsiteX11" fmla="*/ 64251 w 114589"/>
                      <a:gd name="connsiteY11" fmla="*/ 19382 h 19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4589" h="19381">
                        <a:moveTo>
                          <a:pt x="64251" y="19382"/>
                        </a:moveTo>
                        <a:cubicBezTo>
                          <a:pt x="55679" y="19382"/>
                          <a:pt x="47392" y="18429"/>
                          <a:pt x="40058" y="17572"/>
                        </a:cubicBezTo>
                        <a:cubicBezTo>
                          <a:pt x="25008" y="15858"/>
                          <a:pt x="11673" y="13667"/>
                          <a:pt x="624" y="5475"/>
                        </a:cubicBezTo>
                        <a:cubicBezTo>
                          <a:pt x="-43" y="4999"/>
                          <a:pt x="-233" y="3951"/>
                          <a:pt x="338" y="3285"/>
                        </a:cubicBezTo>
                        <a:cubicBezTo>
                          <a:pt x="815" y="2618"/>
                          <a:pt x="1862" y="2427"/>
                          <a:pt x="2529" y="2999"/>
                        </a:cubicBezTo>
                        <a:cubicBezTo>
                          <a:pt x="12911" y="10714"/>
                          <a:pt x="25770" y="12714"/>
                          <a:pt x="40439" y="14429"/>
                        </a:cubicBezTo>
                        <a:cubicBezTo>
                          <a:pt x="54060" y="16048"/>
                          <a:pt x="71109" y="17953"/>
                          <a:pt x="86254" y="13286"/>
                        </a:cubicBezTo>
                        <a:cubicBezTo>
                          <a:pt x="95398" y="10428"/>
                          <a:pt x="103875" y="5285"/>
                          <a:pt x="112162" y="237"/>
                        </a:cubicBezTo>
                        <a:cubicBezTo>
                          <a:pt x="112924" y="-240"/>
                          <a:pt x="113877" y="46"/>
                          <a:pt x="114353" y="713"/>
                        </a:cubicBezTo>
                        <a:cubicBezTo>
                          <a:pt x="114829" y="1475"/>
                          <a:pt x="114543" y="2427"/>
                          <a:pt x="113877" y="2904"/>
                        </a:cubicBezTo>
                        <a:cubicBezTo>
                          <a:pt x="105494" y="8047"/>
                          <a:pt x="96827" y="13286"/>
                          <a:pt x="87302" y="16239"/>
                        </a:cubicBezTo>
                        <a:cubicBezTo>
                          <a:pt x="79682" y="18620"/>
                          <a:pt x="71871" y="19382"/>
                          <a:pt x="64251" y="193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grpSp>
                <p:nvGrpSpPr>
                  <p:cNvPr id="149" name="Graphic 6">
                    <a:extLst>
                      <a:ext uri="{FF2B5EF4-FFF2-40B4-BE49-F238E27FC236}">
                        <a16:creationId xmlns:a16="http://schemas.microsoft.com/office/drawing/2014/main" id="{AAC0245E-2151-4193-A685-3B948A0C827C}"/>
                      </a:ext>
                    </a:extLst>
                  </p:cNvPr>
                  <p:cNvGrpSpPr/>
                  <p:nvPr/>
                </p:nvGrpSpPr>
                <p:grpSpPr>
                  <a:xfrm>
                    <a:off x="4815807" y="2991800"/>
                    <a:ext cx="408140" cy="171451"/>
                    <a:chOff x="4815807" y="2991800"/>
                    <a:chExt cx="408140" cy="171451"/>
                  </a:xfrm>
                </p:grpSpPr>
                <p:sp>
                  <p:nvSpPr>
                    <p:cNvPr id="150" name="Freeform: Shape 149">
                      <a:extLst>
                        <a:ext uri="{FF2B5EF4-FFF2-40B4-BE49-F238E27FC236}">
                          <a16:creationId xmlns:a16="http://schemas.microsoft.com/office/drawing/2014/main" id="{680F4503-6CB3-BD7D-A2B5-F01975ECFA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20411" y="2996469"/>
                      <a:ext cx="398733" cy="162096"/>
                    </a:xfrm>
                    <a:custGeom>
                      <a:avLst/>
                      <a:gdLst>
                        <a:gd name="connsiteX0" fmla="*/ 24765 w 398733"/>
                        <a:gd name="connsiteY0" fmla="*/ 76962 h 162096"/>
                        <a:gd name="connsiteX1" fmla="*/ 136303 w 398733"/>
                        <a:gd name="connsiteY1" fmla="*/ 12097 h 162096"/>
                        <a:gd name="connsiteX2" fmla="*/ 298418 w 398733"/>
                        <a:gd name="connsiteY2" fmla="*/ 51054 h 162096"/>
                        <a:gd name="connsiteX3" fmla="*/ 395573 w 398733"/>
                        <a:gd name="connsiteY3" fmla="*/ 0 h 162096"/>
                        <a:gd name="connsiteX4" fmla="*/ 352806 w 398733"/>
                        <a:gd name="connsiteY4" fmla="*/ 138017 h 162096"/>
                        <a:gd name="connsiteX5" fmla="*/ 325565 w 398733"/>
                        <a:gd name="connsiteY5" fmla="*/ 156496 h 162096"/>
                        <a:gd name="connsiteX6" fmla="*/ 254413 w 398733"/>
                        <a:gd name="connsiteY6" fmla="*/ 157067 h 162096"/>
                        <a:gd name="connsiteX7" fmla="*/ 91726 w 398733"/>
                        <a:gd name="connsiteY7" fmla="*/ 124968 h 162096"/>
                        <a:gd name="connsiteX8" fmla="*/ 53626 w 398733"/>
                        <a:gd name="connsiteY8" fmla="*/ 127825 h 162096"/>
                        <a:gd name="connsiteX9" fmla="*/ 0 w 398733"/>
                        <a:gd name="connsiteY9" fmla="*/ 160211 h 162096"/>
                        <a:gd name="connsiteX10" fmla="*/ 24765 w 398733"/>
                        <a:gd name="connsiteY10" fmla="*/ 76962 h 1620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98733" h="162096">
                          <a:moveTo>
                            <a:pt x="24765" y="76962"/>
                          </a:moveTo>
                          <a:cubicBezTo>
                            <a:pt x="46768" y="37243"/>
                            <a:pt x="91345" y="11335"/>
                            <a:pt x="136303" y="12097"/>
                          </a:cubicBezTo>
                          <a:cubicBezTo>
                            <a:pt x="192215" y="13145"/>
                            <a:pt x="242507" y="51530"/>
                            <a:pt x="298418" y="51054"/>
                          </a:cubicBezTo>
                          <a:cubicBezTo>
                            <a:pt x="336233" y="50768"/>
                            <a:pt x="373571" y="31147"/>
                            <a:pt x="395573" y="0"/>
                          </a:cubicBezTo>
                          <a:cubicBezTo>
                            <a:pt x="406241" y="49149"/>
                            <a:pt x="389382" y="103632"/>
                            <a:pt x="352806" y="138017"/>
                          </a:cubicBezTo>
                          <a:cubicBezTo>
                            <a:pt x="344710" y="145542"/>
                            <a:pt x="335756" y="152305"/>
                            <a:pt x="325565" y="156496"/>
                          </a:cubicBezTo>
                          <a:cubicBezTo>
                            <a:pt x="303181" y="165640"/>
                            <a:pt x="277940" y="161925"/>
                            <a:pt x="254413" y="157067"/>
                          </a:cubicBezTo>
                          <a:cubicBezTo>
                            <a:pt x="200216" y="145923"/>
                            <a:pt x="146876" y="129540"/>
                            <a:pt x="91726" y="124968"/>
                          </a:cubicBezTo>
                          <a:cubicBezTo>
                            <a:pt x="78962" y="123920"/>
                            <a:pt x="65723" y="123539"/>
                            <a:pt x="53626" y="127825"/>
                          </a:cubicBezTo>
                          <a:cubicBezTo>
                            <a:pt x="33909" y="134779"/>
                            <a:pt x="19622" y="153067"/>
                            <a:pt x="0" y="160211"/>
                          </a:cubicBezTo>
                          <a:cubicBezTo>
                            <a:pt x="4096" y="126016"/>
                            <a:pt x="15907" y="92774"/>
                            <a:pt x="24765" y="76962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51" name="Freeform: Shape 150">
                      <a:extLst>
                        <a:ext uri="{FF2B5EF4-FFF2-40B4-BE49-F238E27FC236}">
                          <a16:creationId xmlns:a16="http://schemas.microsoft.com/office/drawing/2014/main" id="{8BCB6B92-60C7-2492-57AD-425AC841EF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5807" y="2991800"/>
                      <a:ext cx="408140" cy="171451"/>
                    </a:xfrm>
                    <a:custGeom>
                      <a:avLst/>
                      <a:gdLst>
                        <a:gd name="connsiteX0" fmla="*/ 298831 w 408140"/>
                        <a:gd name="connsiteY0" fmla="*/ 171452 h 171451"/>
                        <a:gd name="connsiteX1" fmla="*/ 257969 w 408140"/>
                        <a:gd name="connsiteY1" fmla="*/ 166308 h 171451"/>
                        <a:gd name="connsiteX2" fmla="*/ 208344 w 408140"/>
                        <a:gd name="connsiteY2" fmla="*/ 155069 h 171451"/>
                        <a:gd name="connsiteX3" fmla="*/ 95949 w 408140"/>
                        <a:gd name="connsiteY3" fmla="*/ 134304 h 171451"/>
                        <a:gd name="connsiteX4" fmla="*/ 59849 w 408140"/>
                        <a:gd name="connsiteY4" fmla="*/ 136876 h 171451"/>
                        <a:gd name="connsiteX5" fmla="*/ 34037 w 408140"/>
                        <a:gd name="connsiteY5" fmla="*/ 152497 h 171451"/>
                        <a:gd name="connsiteX6" fmla="*/ 6223 w 408140"/>
                        <a:gd name="connsiteY6" fmla="*/ 169261 h 171451"/>
                        <a:gd name="connsiteX7" fmla="*/ 1747 w 408140"/>
                        <a:gd name="connsiteY7" fmla="*/ 168499 h 171451"/>
                        <a:gd name="connsiteX8" fmla="*/ 32 w 408140"/>
                        <a:gd name="connsiteY8" fmla="*/ 164308 h 171451"/>
                        <a:gd name="connsiteX9" fmla="*/ 25369 w 408140"/>
                        <a:gd name="connsiteY9" fmla="*/ 79345 h 171451"/>
                        <a:gd name="connsiteX10" fmla="*/ 141097 w 408140"/>
                        <a:gd name="connsiteY10" fmla="*/ 12099 h 171451"/>
                        <a:gd name="connsiteX11" fmla="*/ 222250 w 408140"/>
                        <a:gd name="connsiteY11" fmla="*/ 31911 h 171451"/>
                        <a:gd name="connsiteX12" fmla="*/ 303118 w 408140"/>
                        <a:gd name="connsiteY12" fmla="*/ 51056 h 171451"/>
                        <a:gd name="connsiteX13" fmla="*/ 396463 w 408140"/>
                        <a:gd name="connsiteY13" fmla="*/ 2002 h 171451"/>
                        <a:gd name="connsiteX14" fmla="*/ 401225 w 408140"/>
                        <a:gd name="connsiteY14" fmla="*/ 97 h 171451"/>
                        <a:gd name="connsiteX15" fmla="*/ 404845 w 408140"/>
                        <a:gd name="connsiteY15" fmla="*/ 3717 h 171451"/>
                        <a:gd name="connsiteX16" fmla="*/ 360744 w 408140"/>
                        <a:gd name="connsiteY16" fmla="*/ 146115 h 171451"/>
                        <a:gd name="connsiteX17" fmla="*/ 332074 w 408140"/>
                        <a:gd name="connsiteY17" fmla="*/ 165451 h 171451"/>
                        <a:gd name="connsiteX18" fmla="*/ 298831 w 408140"/>
                        <a:gd name="connsiteY18" fmla="*/ 171452 h 171451"/>
                        <a:gd name="connsiteX19" fmla="*/ 82042 w 408140"/>
                        <a:gd name="connsiteY19" fmla="*/ 124208 h 171451"/>
                        <a:gd name="connsiteX20" fmla="*/ 96711 w 408140"/>
                        <a:gd name="connsiteY20" fmla="*/ 124875 h 171451"/>
                        <a:gd name="connsiteX21" fmla="*/ 210535 w 408140"/>
                        <a:gd name="connsiteY21" fmla="*/ 145830 h 171451"/>
                        <a:gd name="connsiteX22" fmla="*/ 259970 w 408140"/>
                        <a:gd name="connsiteY22" fmla="*/ 156974 h 171451"/>
                        <a:gd name="connsiteX23" fmla="*/ 328454 w 408140"/>
                        <a:gd name="connsiteY23" fmla="*/ 156688 h 171451"/>
                        <a:gd name="connsiteX24" fmla="*/ 354267 w 408140"/>
                        <a:gd name="connsiteY24" fmla="*/ 139162 h 171451"/>
                        <a:gd name="connsiteX25" fmla="*/ 397415 w 408140"/>
                        <a:gd name="connsiteY25" fmla="*/ 15718 h 171451"/>
                        <a:gd name="connsiteX26" fmla="*/ 303022 w 408140"/>
                        <a:gd name="connsiteY26" fmla="*/ 60295 h 171451"/>
                        <a:gd name="connsiteX27" fmla="*/ 302070 w 408140"/>
                        <a:gd name="connsiteY27" fmla="*/ 60295 h 171451"/>
                        <a:gd name="connsiteX28" fmla="*/ 218917 w 408140"/>
                        <a:gd name="connsiteY28" fmla="*/ 40578 h 171451"/>
                        <a:gd name="connsiteX29" fmla="*/ 140812 w 408140"/>
                        <a:gd name="connsiteY29" fmla="*/ 21338 h 171451"/>
                        <a:gd name="connsiteX30" fmla="*/ 33465 w 408140"/>
                        <a:gd name="connsiteY30" fmla="*/ 83822 h 171451"/>
                        <a:gd name="connsiteX31" fmla="*/ 33465 w 408140"/>
                        <a:gd name="connsiteY31" fmla="*/ 83822 h 171451"/>
                        <a:gd name="connsiteX32" fmla="*/ 10414 w 408140"/>
                        <a:gd name="connsiteY32" fmla="*/ 157164 h 171451"/>
                        <a:gd name="connsiteX33" fmla="*/ 28417 w 408140"/>
                        <a:gd name="connsiteY33" fmla="*/ 144972 h 171451"/>
                        <a:gd name="connsiteX34" fmla="*/ 56706 w 408140"/>
                        <a:gd name="connsiteY34" fmla="*/ 128018 h 171451"/>
                        <a:gd name="connsiteX35" fmla="*/ 82042 w 408140"/>
                        <a:gd name="connsiteY35" fmla="*/ 124208 h 171451"/>
                        <a:gd name="connsiteX36" fmla="*/ 29369 w 408140"/>
                        <a:gd name="connsiteY36" fmla="*/ 81631 h 171451"/>
                        <a:gd name="connsiteX37" fmla="*/ 29369 w 408140"/>
                        <a:gd name="connsiteY37" fmla="*/ 81631 h 171451"/>
                        <a:gd name="connsiteX38" fmla="*/ 29369 w 408140"/>
                        <a:gd name="connsiteY38" fmla="*/ 81631 h 171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408140" h="171451">
                          <a:moveTo>
                            <a:pt x="298831" y="171452"/>
                          </a:moveTo>
                          <a:cubicBezTo>
                            <a:pt x="284830" y="171452"/>
                            <a:pt x="270828" y="168975"/>
                            <a:pt x="257969" y="166308"/>
                          </a:cubicBezTo>
                          <a:cubicBezTo>
                            <a:pt x="241300" y="162879"/>
                            <a:pt x="224537" y="158879"/>
                            <a:pt x="208344" y="155069"/>
                          </a:cubicBezTo>
                          <a:cubicBezTo>
                            <a:pt x="171673" y="146401"/>
                            <a:pt x="133858" y="137448"/>
                            <a:pt x="95949" y="134304"/>
                          </a:cubicBezTo>
                          <a:cubicBezTo>
                            <a:pt x="83852" y="133257"/>
                            <a:pt x="71089" y="132971"/>
                            <a:pt x="59849" y="136876"/>
                          </a:cubicBezTo>
                          <a:cubicBezTo>
                            <a:pt x="50610" y="140115"/>
                            <a:pt x="42609" y="146115"/>
                            <a:pt x="34037" y="152497"/>
                          </a:cubicBezTo>
                          <a:cubicBezTo>
                            <a:pt x="25464" y="158879"/>
                            <a:pt x="16606" y="165546"/>
                            <a:pt x="6223" y="169261"/>
                          </a:cubicBezTo>
                          <a:cubicBezTo>
                            <a:pt x="4699" y="169833"/>
                            <a:pt x="2985" y="169547"/>
                            <a:pt x="1747" y="168499"/>
                          </a:cubicBezTo>
                          <a:cubicBezTo>
                            <a:pt x="508" y="167451"/>
                            <a:pt x="-158" y="165927"/>
                            <a:pt x="32" y="164308"/>
                          </a:cubicBezTo>
                          <a:cubicBezTo>
                            <a:pt x="4223" y="129828"/>
                            <a:pt x="16034" y="96109"/>
                            <a:pt x="25369" y="79345"/>
                          </a:cubicBezTo>
                          <a:cubicBezTo>
                            <a:pt x="48038" y="38292"/>
                            <a:pt x="94615" y="11146"/>
                            <a:pt x="141097" y="12099"/>
                          </a:cubicBezTo>
                          <a:cubicBezTo>
                            <a:pt x="169291" y="12575"/>
                            <a:pt x="196247" y="22386"/>
                            <a:pt x="222250" y="31911"/>
                          </a:cubicBezTo>
                          <a:cubicBezTo>
                            <a:pt x="248444" y="41436"/>
                            <a:pt x="275495" y="51437"/>
                            <a:pt x="303118" y="51056"/>
                          </a:cubicBezTo>
                          <a:cubicBezTo>
                            <a:pt x="339503" y="50770"/>
                            <a:pt x="375317" y="32006"/>
                            <a:pt x="396463" y="2002"/>
                          </a:cubicBezTo>
                          <a:cubicBezTo>
                            <a:pt x="397510" y="478"/>
                            <a:pt x="399415" y="-284"/>
                            <a:pt x="401225" y="97"/>
                          </a:cubicBezTo>
                          <a:cubicBezTo>
                            <a:pt x="403035" y="478"/>
                            <a:pt x="404464" y="1907"/>
                            <a:pt x="404845" y="3717"/>
                          </a:cubicBezTo>
                          <a:cubicBezTo>
                            <a:pt x="415894" y="54675"/>
                            <a:pt x="398654" y="110492"/>
                            <a:pt x="360744" y="146115"/>
                          </a:cubicBezTo>
                          <a:cubicBezTo>
                            <a:pt x="351124" y="155164"/>
                            <a:pt x="341694" y="161546"/>
                            <a:pt x="332074" y="165451"/>
                          </a:cubicBezTo>
                          <a:cubicBezTo>
                            <a:pt x="321215" y="169833"/>
                            <a:pt x="309976" y="171452"/>
                            <a:pt x="298831" y="171452"/>
                          </a:cubicBezTo>
                          <a:close/>
                          <a:moveTo>
                            <a:pt x="82042" y="124208"/>
                          </a:moveTo>
                          <a:cubicBezTo>
                            <a:pt x="86996" y="124208"/>
                            <a:pt x="91853" y="124494"/>
                            <a:pt x="96711" y="124875"/>
                          </a:cubicBezTo>
                          <a:cubicBezTo>
                            <a:pt x="135382" y="128113"/>
                            <a:pt x="173578" y="137067"/>
                            <a:pt x="210535" y="145830"/>
                          </a:cubicBezTo>
                          <a:cubicBezTo>
                            <a:pt x="226727" y="149640"/>
                            <a:pt x="243396" y="153640"/>
                            <a:pt x="259970" y="156974"/>
                          </a:cubicBezTo>
                          <a:cubicBezTo>
                            <a:pt x="281782" y="161451"/>
                            <a:pt x="306832" y="165546"/>
                            <a:pt x="328454" y="156688"/>
                          </a:cubicBezTo>
                          <a:cubicBezTo>
                            <a:pt x="337027" y="153164"/>
                            <a:pt x="345504" y="147449"/>
                            <a:pt x="354267" y="139162"/>
                          </a:cubicBezTo>
                          <a:cubicBezTo>
                            <a:pt x="387319" y="108111"/>
                            <a:pt x="403606" y="60676"/>
                            <a:pt x="397415" y="15718"/>
                          </a:cubicBezTo>
                          <a:cubicBezTo>
                            <a:pt x="374079" y="43150"/>
                            <a:pt x="338837" y="60009"/>
                            <a:pt x="303022" y="60295"/>
                          </a:cubicBezTo>
                          <a:cubicBezTo>
                            <a:pt x="302737" y="60295"/>
                            <a:pt x="302356" y="60295"/>
                            <a:pt x="302070" y="60295"/>
                          </a:cubicBezTo>
                          <a:cubicBezTo>
                            <a:pt x="273114" y="60295"/>
                            <a:pt x="245587" y="50294"/>
                            <a:pt x="218917" y="40578"/>
                          </a:cubicBezTo>
                          <a:cubicBezTo>
                            <a:pt x="193675" y="31339"/>
                            <a:pt x="167482" y="21814"/>
                            <a:pt x="140812" y="21338"/>
                          </a:cubicBezTo>
                          <a:cubicBezTo>
                            <a:pt x="97663" y="20671"/>
                            <a:pt x="54515" y="45627"/>
                            <a:pt x="33465" y="83822"/>
                          </a:cubicBezTo>
                          <a:lnTo>
                            <a:pt x="33465" y="83822"/>
                          </a:lnTo>
                          <a:cubicBezTo>
                            <a:pt x="25369" y="98490"/>
                            <a:pt x="15177" y="126875"/>
                            <a:pt x="10414" y="157164"/>
                          </a:cubicBezTo>
                          <a:cubicBezTo>
                            <a:pt x="16606" y="153831"/>
                            <a:pt x="22416" y="149544"/>
                            <a:pt x="28417" y="144972"/>
                          </a:cubicBezTo>
                          <a:cubicBezTo>
                            <a:pt x="37084" y="138495"/>
                            <a:pt x="46038" y="131733"/>
                            <a:pt x="56706" y="128018"/>
                          </a:cubicBezTo>
                          <a:cubicBezTo>
                            <a:pt x="64802" y="125160"/>
                            <a:pt x="73470" y="124208"/>
                            <a:pt x="82042" y="124208"/>
                          </a:cubicBezTo>
                          <a:close/>
                          <a:moveTo>
                            <a:pt x="29369" y="81631"/>
                          </a:moveTo>
                          <a:lnTo>
                            <a:pt x="29369" y="81631"/>
                          </a:lnTo>
                          <a:lnTo>
                            <a:pt x="29369" y="8163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A4DA4366-F425-E9A4-1EBB-B88DD3254987}"/>
                </a:ext>
              </a:extLst>
            </p:cNvPr>
            <p:cNvGrpSpPr/>
            <p:nvPr/>
          </p:nvGrpSpPr>
          <p:grpSpPr>
            <a:xfrm>
              <a:off x="6162172" y="1524000"/>
              <a:ext cx="2773408" cy="4604265"/>
              <a:chOff x="6162172" y="1524000"/>
              <a:chExt cx="2773408" cy="4604265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F4C13A31-BB13-42F5-1F85-BEE5300DD3AD}"/>
                  </a:ext>
                </a:extLst>
              </p:cNvPr>
              <p:cNvGrpSpPr/>
              <p:nvPr/>
            </p:nvGrpSpPr>
            <p:grpSpPr>
              <a:xfrm>
                <a:off x="6162172" y="1524000"/>
                <a:ext cx="2773408" cy="4604265"/>
                <a:chOff x="505501" y="1575887"/>
                <a:chExt cx="2773408" cy="4604265"/>
              </a:xfrm>
            </p:grpSpPr>
            <p:sp>
              <p:nvSpPr>
                <p:cNvPr id="45" name="Rectangle 11">
                  <a:extLst>
                    <a:ext uri="{FF2B5EF4-FFF2-40B4-BE49-F238E27FC236}">
                      <a16:creationId xmlns:a16="http://schemas.microsoft.com/office/drawing/2014/main" id="{97D8BEB9-6E15-8466-20BE-C36F179F0A5E}"/>
                    </a:ext>
                  </a:extLst>
                </p:cNvPr>
                <p:cNvSpPr/>
                <p:nvPr/>
              </p:nvSpPr>
              <p:spPr>
                <a:xfrm>
                  <a:off x="505501" y="1575887"/>
                  <a:ext cx="2773408" cy="4604265"/>
                </a:xfrm>
                <a:prstGeom prst="rect">
                  <a:avLst/>
                </a:prstGeom>
                <a:solidFill>
                  <a:schemeClr val="accent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56BAD709-0678-86AA-11CF-AC25931F9EE1}"/>
                    </a:ext>
                  </a:extLst>
                </p:cNvPr>
                <p:cNvGrpSpPr/>
                <p:nvPr/>
              </p:nvGrpSpPr>
              <p:grpSpPr>
                <a:xfrm>
                  <a:off x="681664" y="1810902"/>
                  <a:ext cx="2421082" cy="2133188"/>
                  <a:chOff x="1487635" y="2069764"/>
                  <a:chExt cx="2421082" cy="2133188"/>
                </a:xfrm>
              </p:grpSpPr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B9F9BAD1-4099-0EF1-5FF5-D390855A7AD2}"/>
                      </a:ext>
                    </a:extLst>
                  </p:cNvPr>
                  <p:cNvSpPr txBox="1"/>
                  <p:nvPr/>
                </p:nvSpPr>
                <p:spPr>
                  <a:xfrm>
                    <a:off x="1487635" y="2756402"/>
                    <a:ext cx="2421082" cy="144655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228600" indent="-22860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228600" indent="-22860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 </a:t>
                    </a: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C83D390E-92E0-1DA2-5B3C-162555EF9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642892" y="2069764"/>
                    <a:ext cx="211056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6A0EB540-D9DA-6482-904F-41739FF00568}"/>
                  </a:ext>
                </a:extLst>
              </p:cNvPr>
              <p:cNvGrpSpPr/>
              <p:nvPr/>
            </p:nvGrpSpPr>
            <p:grpSpPr>
              <a:xfrm>
                <a:off x="6826526" y="4194660"/>
                <a:ext cx="1444700" cy="1444700"/>
                <a:chOff x="6927485" y="3519415"/>
                <a:chExt cx="1444700" cy="1444700"/>
              </a:xfrm>
            </p:grpSpPr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C756BCBB-4651-3A59-0929-5B8018905DB4}"/>
                    </a:ext>
                  </a:extLst>
                </p:cNvPr>
                <p:cNvSpPr/>
                <p:nvPr/>
              </p:nvSpPr>
              <p:spPr>
                <a:xfrm>
                  <a:off x="6927485" y="3519415"/>
                  <a:ext cx="1444700" cy="14447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154" name="Graphic 6">
                  <a:extLst>
                    <a:ext uri="{FF2B5EF4-FFF2-40B4-BE49-F238E27FC236}">
                      <a16:creationId xmlns:a16="http://schemas.microsoft.com/office/drawing/2014/main" id="{C60AFEE3-8E9D-F8A0-F1FF-31A10D4A6912}"/>
                    </a:ext>
                  </a:extLst>
                </p:cNvPr>
                <p:cNvGrpSpPr/>
                <p:nvPr/>
              </p:nvGrpSpPr>
              <p:grpSpPr>
                <a:xfrm>
                  <a:off x="7186165" y="3957315"/>
                  <a:ext cx="927341" cy="568901"/>
                  <a:chOff x="8380586" y="2514054"/>
                  <a:chExt cx="927341" cy="568901"/>
                </a:xfrm>
              </p:grpSpPr>
              <p:grpSp>
                <p:nvGrpSpPr>
                  <p:cNvPr id="155" name="Graphic 6">
                    <a:extLst>
                      <a:ext uri="{FF2B5EF4-FFF2-40B4-BE49-F238E27FC236}">
                        <a16:creationId xmlns:a16="http://schemas.microsoft.com/office/drawing/2014/main" id="{3C6774C7-4B0B-9B41-CEF9-CDBFAB81F4F8}"/>
                      </a:ext>
                    </a:extLst>
                  </p:cNvPr>
                  <p:cNvGrpSpPr/>
                  <p:nvPr/>
                </p:nvGrpSpPr>
                <p:grpSpPr>
                  <a:xfrm>
                    <a:off x="8850771" y="2580874"/>
                    <a:ext cx="336163" cy="502081"/>
                    <a:chOff x="8850771" y="2580874"/>
                    <a:chExt cx="336163" cy="502081"/>
                  </a:xfrm>
                </p:grpSpPr>
                <p:sp>
                  <p:nvSpPr>
                    <p:cNvPr id="163" name="Freeform: Shape 162">
                      <a:extLst>
                        <a:ext uri="{FF2B5EF4-FFF2-40B4-BE49-F238E27FC236}">
                          <a16:creationId xmlns:a16="http://schemas.microsoft.com/office/drawing/2014/main" id="{69725B26-4B54-E634-60E1-E738A13609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5420" y="2585438"/>
                      <a:ext cx="326756" cy="492886"/>
                    </a:xfrm>
                    <a:custGeom>
                      <a:avLst/>
                      <a:gdLst>
                        <a:gd name="connsiteX0" fmla="*/ 236383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7 w 326756"/>
                        <a:gd name="connsiteY3" fmla="*/ 17838 h 492886"/>
                        <a:gd name="connsiteX4" fmla="*/ 161516 w 326756"/>
                        <a:gd name="connsiteY4" fmla="*/ 10600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5 w 326756"/>
                        <a:gd name="connsiteY7" fmla="*/ 271108 h 492886"/>
                        <a:gd name="connsiteX8" fmla="*/ 90936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3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3" y="492850"/>
                          </a:moveTo>
                          <a:cubicBezTo>
                            <a:pt x="282007" y="489897"/>
                            <a:pt x="268006" y="344832"/>
                            <a:pt x="283150" y="276252"/>
                          </a:cubicBezTo>
                          <a:cubicBezTo>
                            <a:pt x="288960" y="249772"/>
                            <a:pt x="317535" y="185098"/>
                            <a:pt x="321536" y="155856"/>
                          </a:cubicBezTo>
                          <a:cubicBezTo>
                            <a:pt x="329347" y="98229"/>
                            <a:pt x="332776" y="46128"/>
                            <a:pt x="299247" y="17838"/>
                          </a:cubicBezTo>
                          <a:cubicBezTo>
                            <a:pt x="261910" y="-13689"/>
                            <a:pt x="210379" y="13171"/>
                            <a:pt x="161516" y="10600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5" y="250725"/>
                            <a:pt x="35595" y="271108"/>
                          </a:cubicBezTo>
                          <a:cubicBezTo>
                            <a:pt x="35595" y="369406"/>
                            <a:pt x="53312" y="493803"/>
                            <a:pt x="90936" y="491898"/>
                          </a:cubicBezTo>
                          <a:cubicBezTo>
                            <a:pt x="129512" y="489993"/>
                            <a:pt x="131988" y="330830"/>
                            <a:pt x="140180" y="312828"/>
                          </a:cubicBezTo>
                          <a:cubicBezTo>
                            <a:pt x="149038" y="293301"/>
                            <a:pt x="174089" y="282157"/>
                            <a:pt x="184471" y="313209"/>
                          </a:cubicBezTo>
                          <a:cubicBezTo>
                            <a:pt x="189138" y="327306"/>
                            <a:pt x="191710" y="495708"/>
                            <a:pt x="236383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164" name="Freeform: Shape 163">
                      <a:extLst>
                        <a:ext uri="{FF2B5EF4-FFF2-40B4-BE49-F238E27FC236}">
                          <a16:creationId xmlns:a16="http://schemas.microsoft.com/office/drawing/2014/main" id="{2AA01A3E-9B55-D3E7-0EAC-76C987CCFB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0771" y="2580874"/>
                      <a:ext cx="336163" cy="502081"/>
                    </a:xfrm>
                    <a:custGeom>
                      <a:avLst/>
                      <a:gdLst>
                        <a:gd name="connsiteX0" fmla="*/ 239794 w 336163"/>
                        <a:gd name="connsiteY0" fmla="*/ 502082 h 502081"/>
                        <a:gd name="connsiteX1" fmla="*/ 187596 w 336163"/>
                        <a:gd name="connsiteY1" fmla="*/ 345681 h 502081"/>
                        <a:gd name="connsiteX2" fmla="*/ 184644 w 336163"/>
                        <a:gd name="connsiteY2" fmla="*/ 319202 h 502081"/>
                        <a:gd name="connsiteX3" fmla="*/ 169785 w 336163"/>
                        <a:gd name="connsiteY3" fmla="*/ 303105 h 502081"/>
                        <a:gd name="connsiteX4" fmla="*/ 149116 w 336163"/>
                        <a:gd name="connsiteY4" fmla="*/ 319393 h 502081"/>
                        <a:gd name="connsiteX5" fmla="*/ 142924 w 336163"/>
                        <a:gd name="connsiteY5" fmla="*/ 361207 h 502081"/>
                        <a:gd name="connsiteX6" fmla="*/ 95871 w 336163"/>
                        <a:gd name="connsiteY6" fmla="*/ 501225 h 502081"/>
                        <a:gd name="connsiteX7" fmla="*/ 77773 w 336163"/>
                        <a:gd name="connsiteY7" fmla="*/ 493700 h 502081"/>
                        <a:gd name="connsiteX8" fmla="*/ 35578 w 336163"/>
                        <a:gd name="connsiteY8" fmla="*/ 275768 h 502081"/>
                        <a:gd name="connsiteX9" fmla="*/ 17956 w 336163"/>
                        <a:gd name="connsiteY9" fmla="*/ 215856 h 502081"/>
                        <a:gd name="connsiteX10" fmla="*/ 2716 w 336163"/>
                        <a:gd name="connsiteY10" fmla="*/ 165564 h 502081"/>
                        <a:gd name="connsiteX11" fmla="*/ 2336 w 336163"/>
                        <a:gd name="connsiteY11" fmla="*/ 159468 h 502081"/>
                        <a:gd name="connsiteX12" fmla="*/ 26720 w 336163"/>
                        <a:gd name="connsiteY12" fmla="*/ 14592 h 502081"/>
                        <a:gd name="connsiteX13" fmla="*/ 127399 w 336163"/>
                        <a:gd name="connsiteY13" fmla="*/ 5544 h 502081"/>
                        <a:gd name="connsiteX14" fmla="*/ 166547 w 336163"/>
                        <a:gd name="connsiteY14" fmla="*/ 10592 h 502081"/>
                        <a:gd name="connsiteX15" fmla="*/ 215695 w 336163"/>
                        <a:gd name="connsiteY15" fmla="*/ 6496 h 502081"/>
                        <a:gd name="connsiteX16" fmla="*/ 306945 w 336163"/>
                        <a:gd name="connsiteY16" fmla="*/ 18879 h 502081"/>
                        <a:gd name="connsiteX17" fmla="*/ 330853 w 336163"/>
                        <a:gd name="connsiteY17" fmla="*/ 161087 h 502081"/>
                        <a:gd name="connsiteX18" fmla="*/ 308564 w 336163"/>
                        <a:gd name="connsiteY18" fmla="*/ 233001 h 502081"/>
                        <a:gd name="connsiteX19" fmla="*/ 292371 w 336163"/>
                        <a:gd name="connsiteY19" fmla="*/ 281864 h 502081"/>
                        <a:gd name="connsiteX20" fmla="*/ 283799 w 336163"/>
                        <a:gd name="connsiteY20" fmla="*/ 366446 h 502081"/>
                        <a:gd name="connsiteX21" fmla="*/ 241318 w 336163"/>
                        <a:gd name="connsiteY21" fmla="*/ 502082 h 502081"/>
                        <a:gd name="connsiteX22" fmla="*/ 239794 w 336163"/>
                        <a:gd name="connsiteY22" fmla="*/ 502082 h 502081"/>
                        <a:gd name="connsiteX23" fmla="*/ 240746 w 336163"/>
                        <a:gd name="connsiteY23" fmla="*/ 492748 h 502081"/>
                        <a:gd name="connsiteX24" fmla="*/ 241032 w 336163"/>
                        <a:gd name="connsiteY24" fmla="*/ 497415 h 502081"/>
                        <a:gd name="connsiteX25" fmla="*/ 240746 w 336163"/>
                        <a:gd name="connsiteY25" fmla="*/ 492748 h 502081"/>
                        <a:gd name="connsiteX26" fmla="*/ 274465 w 336163"/>
                        <a:gd name="connsiteY26" fmla="*/ 365874 h 502081"/>
                        <a:gd name="connsiteX27" fmla="*/ 283228 w 336163"/>
                        <a:gd name="connsiteY27" fmla="*/ 279864 h 502081"/>
                        <a:gd name="connsiteX28" fmla="*/ 299801 w 336163"/>
                        <a:gd name="connsiteY28" fmla="*/ 229857 h 502081"/>
                        <a:gd name="connsiteX29" fmla="*/ 321613 w 336163"/>
                        <a:gd name="connsiteY29" fmla="*/ 159849 h 502081"/>
                        <a:gd name="connsiteX30" fmla="*/ 300944 w 336163"/>
                        <a:gd name="connsiteY30" fmla="*/ 26023 h 502081"/>
                        <a:gd name="connsiteX31" fmla="*/ 217029 w 336163"/>
                        <a:gd name="connsiteY31" fmla="*/ 15735 h 502081"/>
                        <a:gd name="connsiteX32" fmla="*/ 165975 w 336163"/>
                        <a:gd name="connsiteY32" fmla="*/ 19927 h 502081"/>
                        <a:gd name="connsiteX33" fmla="*/ 125779 w 336163"/>
                        <a:gd name="connsiteY33" fmla="*/ 14783 h 502081"/>
                        <a:gd name="connsiteX34" fmla="*/ 32339 w 336163"/>
                        <a:gd name="connsiteY34" fmla="*/ 22022 h 502081"/>
                        <a:gd name="connsiteX35" fmla="*/ 11670 w 336163"/>
                        <a:gd name="connsiteY35" fmla="*/ 158801 h 502081"/>
                        <a:gd name="connsiteX36" fmla="*/ 12051 w 336163"/>
                        <a:gd name="connsiteY36" fmla="*/ 164897 h 502081"/>
                        <a:gd name="connsiteX37" fmla="*/ 26815 w 336163"/>
                        <a:gd name="connsiteY37" fmla="*/ 212712 h 502081"/>
                        <a:gd name="connsiteX38" fmla="*/ 45007 w 336163"/>
                        <a:gd name="connsiteY38" fmla="*/ 275768 h 502081"/>
                        <a:gd name="connsiteX39" fmla="*/ 84250 w 336163"/>
                        <a:gd name="connsiteY39" fmla="*/ 486937 h 502081"/>
                        <a:gd name="connsiteX40" fmla="*/ 95394 w 336163"/>
                        <a:gd name="connsiteY40" fmla="*/ 491890 h 502081"/>
                        <a:gd name="connsiteX41" fmla="*/ 133590 w 336163"/>
                        <a:gd name="connsiteY41" fmla="*/ 360160 h 502081"/>
                        <a:gd name="connsiteX42" fmla="*/ 140638 w 336163"/>
                        <a:gd name="connsiteY42" fmla="*/ 315582 h 502081"/>
                        <a:gd name="connsiteX43" fmla="*/ 170261 w 336163"/>
                        <a:gd name="connsiteY43" fmla="*/ 293865 h 502081"/>
                        <a:gd name="connsiteX44" fmla="*/ 193597 w 336163"/>
                        <a:gd name="connsiteY44" fmla="*/ 316344 h 502081"/>
                        <a:gd name="connsiteX45" fmla="*/ 197027 w 336163"/>
                        <a:gd name="connsiteY45" fmla="*/ 345015 h 502081"/>
                        <a:gd name="connsiteX46" fmla="*/ 240746 w 336163"/>
                        <a:gd name="connsiteY46" fmla="*/ 492748 h 502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</a:cxnLst>
                      <a:rect l="l" t="t" r="r" b="b"/>
                      <a:pathLst>
                        <a:path w="336163" h="502081">
                          <a:moveTo>
                            <a:pt x="239794" y="502082"/>
                          </a:moveTo>
                          <a:cubicBezTo>
                            <a:pt x="204551" y="502082"/>
                            <a:pt x="194359" y="421501"/>
                            <a:pt x="187596" y="345681"/>
                          </a:cubicBezTo>
                          <a:cubicBezTo>
                            <a:pt x="186453" y="333394"/>
                            <a:pt x="185501" y="321678"/>
                            <a:pt x="184644" y="319202"/>
                          </a:cubicBezTo>
                          <a:cubicBezTo>
                            <a:pt x="182262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510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6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7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5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140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1" y="281864"/>
                          </a:cubicBezTo>
                          <a:cubicBezTo>
                            <a:pt x="287419" y="304152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841" y="502082"/>
                            <a:pt x="240365" y="502082"/>
                            <a:pt x="239794" y="502082"/>
                          </a:cubicBezTo>
                          <a:close/>
                          <a:moveTo>
                            <a:pt x="240746" y="492748"/>
                          </a:moveTo>
                          <a:lnTo>
                            <a:pt x="241032" y="497415"/>
                          </a:lnTo>
                          <a:lnTo>
                            <a:pt x="240746" y="492748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90"/>
                            <a:pt x="278179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3" y="159849"/>
                          </a:cubicBezTo>
                          <a:cubicBezTo>
                            <a:pt x="329043" y="104794"/>
                            <a:pt x="333139" y="53169"/>
                            <a:pt x="300944" y="26023"/>
                          </a:cubicBezTo>
                          <a:cubicBezTo>
                            <a:pt x="277894" y="6591"/>
                            <a:pt x="248366" y="11068"/>
                            <a:pt x="217029" y="15735"/>
                          </a:cubicBezTo>
                          <a:cubicBezTo>
                            <a:pt x="200360" y="18212"/>
                            <a:pt x="183025" y="20784"/>
                            <a:pt x="165975" y="19927"/>
                          </a:cubicBezTo>
                          <a:cubicBezTo>
                            <a:pt x="153116" y="19260"/>
                            <a:pt x="139210" y="16974"/>
                            <a:pt x="125779" y="14783"/>
                          </a:cubicBezTo>
                          <a:cubicBezTo>
                            <a:pt x="91775" y="9258"/>
                            <a:pt x="56723" y="3543"/>
                            <a:pt x="32339" y="22022"/>
                          </a:cubicBezTo>
                          <a:cubicBezTo>
                            <a:pt x="3669" y="43739"/>
                            <a:pt x="8813" y="118606"/>
                            <a:pt x="11670" y="158801"/>
                          </a:cubicBezTo>
                          <a:lnTo>
                            <a:pt x="12051" y="164897"/>
                          </a:lnTo>
                          <a:cubicBezTo>
                            <a:pt x="12527" y="172707"/>
                            <a:pt x="19766" y="192996"/>
                            <a:pt x="26815" y="212712"/>
                          </a:cubicBezTo>
                          <a:cubicBezTo>
                            <a:pt x="35768" y="237954"/>
                            <a:pt x="45007" y="263957"/>
                            <a:pt x="45007" y="275768"/>
                          </a:cubicBezTo>
                          <a:cubicBezTo>
                            <a:pt x="45007" y="362160"/>
                            <a:pt x="58533" y="462458"/>
                            <a:pt x="84250" y="486937"/>
                          </a:cubicBezTo>
                          <a:cubicBezTo>
                            <a:pt x="87965" y="490461"/>
                            <a:pt x="91585" y="492081"/>
                            <a:pt x="95394" y="491890"/>
                          </a:cubicBezTo>
                          <a:cubicBezTo>
                            <a:pt x="118922" y="490747"/>
                            <a:pt x="128447" y="405784"/>
                            <a:pt x="133590" y="360160"/>
                          </a:cubicBezTo>
                          <a:cubicBezTo>
                            <a:pt x="136352" y="335394"/>
                            <a:pt x="138067" y="321107"/>
                            <a:pt x="140638" y="315582"/>
                          </a:cubicBezTo>
                          <a:cubicBezTo>
                            <a:pt x="146734" y="302152"/>
                            <a:pt x="158927" y="293199"/>
                            <a:pt x="170261" y="293865"/>
                          </a:cubicBezTo>
                          <a:cubicBezTo>
                            <a:pt x="176262" y="294151"/>
                            <a:pt x="187311" y="297580"/>
                            <a:pt x="193597" y="316344"/>
                          </a:cubicBezTo>
                          <a:cubicBezTo>
                            <a:pt x="194740" y="319773"/>
                            <a:pt x="195502" y="328060"/>
                            <a:pt x="197027" y="345015"/>
                          </a:cubicBezTo>
                          <a:cubicBezTo>
                            <a:pt x="200932" y="389687"/>
                            <a:pt x="210361" y="494748"/>
                            <a:pt x="240746" y="49274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grpSp>
                <p:nvGrpSpPr>
                  <p:cNvPr id="156" name="Graphic 6">
                    <a:extLst>
                      <a:ext uri="{FF2B5EF4-FFF2-40B4-BE49-F238E27FC236}">
                        <a16:creationId xmlns:a16="http://schemas.microsoft.com/office/drawing/2014/main" id="{1BFA931C-4162-D793-F28B-C3B2FAB2177B}"/>
                      </a:ext>
                    </a:extLst>
                  </p:cNvPr>
                  <p:cNvGrpSpPr/>
                  <p:nvPr/>
                </p:nvGrpSpPr>
                <p:grpSpPr>
                  <a:xfrm>
                    <a:off x="8508156" y="2580779"/>
                    <a:ext cx="336163" cy="502177"/>
                    <a:chOff x="8508156" y="2580779"/>
                    <a:chExt cx="336163" cy="502177"/>
                  </a:xfrm>
                </p:grpSpPr>
                <p:grpSp>
                  <p:nvGrpSpPr>
                    <p:cNvPr id="159" name="Graphic 6">
                      <a:extLst>
                        <a:ext uri="{FF2B5EF4-FFF2-40B4-BE49-F238E27FC236}">
                          <a16:creationId xmlns:a16="http://schemas.microsoft.com/office/drawing/2014/main" id="{F40D37FD-0D2B-DA5F-520F-76D9E235C56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508156" y="2580779"/>
                      <a:ext cx="336163" cy="502177"/>
                      <a:chOff x="8508156" y="2580779"/>
                      <a:chExt cx="336163" cy="502177"/>
                    </a:xfrm>
                  </p:grpSpPr>
                  <p:sp>
                    <p:nvSpPr>
                      <p:cNvPr id="161" name="Freeform: Shape 160">
                        <a:extLst>
                          <a:ext uri="{FF2B5EF4-FFF2-40B4-BE49-F238E27FC236}">
                            <a16:creationId xmlns:a16="http://schemas.microsoft.com/office/drawing/2014/main" id="{A2FB7045-EAF8-2623-8296-935B1326F4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12711" y="2585438"/>
                        <a:ext cx="326756" cy="492886"/>
                      </a:xfrm>
                      <a:custGeom>
                        <a:avLst/>
                        <a:gdLst>
                          <a:gd name="connsiteX0" fmla="*/ 236382 w 326756"/>
                          <a:gd name="connsiteY0" fmla="*/ 492850 h 492886"/>
                          <a:gd name="connsiteX1" fmla="*/ 283150 w 326756"/>
                          <a:gd name="connsiteY1" fmla="*/ 276252 h 492886"/>
                          <a:gd name="connsiteX2" fmla="*/ 321536 w 326756"/>
                          <a:gd name="connsiteY2" fmla="*/ 155856 h 492886"/>
                          <a:gd name="connsiteX3" fmla="*/ 299248 w 326756"/>
                          <a:gd name="connsiteY3" fmla="*/ 17838 h 492886"/>
                          <a:gd name="connsiteX4" fmla="*/ 161516 w 326756"/>
                          <a:gd name="connsiteY4" fmla="*/ 10600 h 492886"/>
                          <a:gd name="connsiteX5" fmla="*/ 24832 w 326756"/>
                          <a:gd name="connsiteY5" fmla="*/ 13648 h 492886"/>
                          <a:gd name="connsiteX6" fmla="*/ 2639 w 326756"/>
                          <a:gd name="connsiteY6" fmla="*/ 160523 h 492886"/>
                          <a:gd name="connsiteX7" fmla="*/ 35596 w 326756"/>
                          <a:gd name="connsiteY7" fmla="*/ 271108 h 492886"/>
                          <a:gd name="connsiteX8" fmla="*/ 90936 w 326756"/>
                          <a:gd name="connsiteY8" fmla="*/ 491898 h 492886"/>
                          <a:gd name="connsiteX9" fmla="*/ 140180 w 326756"/>
                          <a:gd name="connsiteY9" fmla="*/ 312828 h 492886"/>
                          <a:gd name="connsiteX10" fmla="*/ 184471 w 326756"/>
                          <a:gd name="connsiteY10" fmla="*/ 313209 h 492886"/>
                          <a:gd name="connsiteX11" fmla="*/ 236382 w 326756"/>
                          <a:gd name="connsiteY11" fmla="*/ 492850 h 492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756" h="492886">
                            <a:moveTo>
                              <a:pt x="236382" y="492850"/>
                            </a:moveTo>
                            <a:cubicBezTo>
                              <a:pt x="282007" y="489897"/>
                              <a:pt x="268005" y="344832"/>
                              <a:pt x="283150" y="276252"/>
                            </a:cubicBezTo>
                            <a:cubicBezTo>
                              <a:pt x="288960" y="249772"/>
                              <a:pt x="317535" y="185098"/>
                              <a:pt x="321536" y="155856"/>
                            </a:cubicBezTo>
                            <a:cubicBezTo>
                              <a:pt x="329346" y="98229"/>
                              <a:pt x="332775" y="46128"/>
                              <a:pt x="299248" y="17838"/>
                            </a:cubicBezTo>
                            <a:cubicBezTo>
                              <a:pt x="261909" y="-13689"/>
                              <a:pt x="210379" y="13171"/>
                              <a:pt x="161516" y="10600"/>
                            </a:cubicBezTo>
                            <a:cubicBezTo>
                              <a:pt x="116272" y="8218"/>
                              <a:pt x="60932" y="-13785"/>
                              <a:pt x="24832" y="13648"/>
                            </a:cubicBezTo>
                            <a:cubicBezTo>
                              <a:pt x="-7362" y="38127"/>
                              <a:pt x="-28" y="120137"/>
                              <a:pt x="2639" y="160523"/>
                            </a:cubicBezTo>
                            <a:cubicBezTo>
                              <a:pt x="3877" y="178811"/>
                              <a:pt x="35596" y="250725"/>
                              <a:pt x="35596" y="271108"/>
                            </a:cubicBezTo>
                            <a:cubicBezTo>
                              <a:pt x="35596" y="369406"/>
                              <a:pt x="53312" y="493803"/>
                              <a:pt x="90936" y="491898"/>
                            </a:cubicBezTo>
                            <a:cubicBezTo>
                              <a:pt x="129512" y="489993"/>
                              <a:pt x="131989" y="330830"/>
                              <a:pt x="140180" y="312828"/>
                            </a:cubicBezTo>
                            <a:cubicBezTo>
                              <a:pt x="149038" y="293301"/>
                              <a:pt x="174089" y="282157"/>
                              <a:pt x="184471" y="313209"/>
                            </a:cubicBezTo>
                            <a:cubicBezTo>
                              <a:pt x="189139" y="327306"/>
                              <a:pt x="191805" y="495708"/>
                              <a:pt x="236382" y="492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  <p:sp>
                    <p:nvSpPr>
                      <p:cNvPr id="162" name="Freeform: Shape 161">
                        <a:extLst>
                          <a:ext uri="{FF2B5EF4-FFF2-40B4-BE49-F238E27FC236}">
                            <a16:creationId xmlns:a16="http://schemas.microsoft.com/office/drawing/2014/main" id="{305C067C-6B89-54F3-B11B-374CAF6D51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08156" y="2580779"/>
                        <a:ext cx="336163" cy="502177"/>
                      </a:xfrm>
                      <a:custGeom>
                        <a:avLst/>
                        <a:gdLst>
                          <a:gd name="connsiteX0" fmla="*/ 239794 w 336163"/>
                          <a:gd name="connsiteY0" fmla="*/ 502177 h 502177"/>
                          <a:gd name="connsiteX1" fmla="*/ 187597 w 336163"/>
                          <a:gd name="connsiteY1" fmla="*/ 345777 h 502177"/>
                          <a:gd name="connsiteX2" fmla="*/ 184644 w 336163"/>
                          <a:gd name="connsiteY2" fmla="*/ 319297 h 502177"/>
                          <a:gd name="connsiteX3" fmla="*/ 169785 w 336163"/>
                          <a:gd name="connsiteY3" fmla="*/ 303200 h 502177"/>
                          <a:gd name="connsiteX4" fmla="*/ 149116 w 336163"/>
                          <a:gd name="connsiteY4" fmla="*/ 319488 h 502177"/>
                          <a:gd name="connsiteX5" fmla="*/ 142925 w 336163"/>
                          <a:gd name="connsiteY5" fmla="*/ 361303 h 502177"/>
                          <a:gd name="connsiteX6" fmla="*/ 95871 w 336163"/>
                          <a:gd name="connsiteY6" fmla="*/ 501320 h 502177"/>
                          <a:gd name="connsiteX7" fmla="*/ 77773 w 336163"/>
                          <a:gd name="connsiteY7" fmla="*/ 493795 h 502177"/>
                          <a:gd name="connsiteX8" fmla="*/ 35578 w 336163"/>
                          <a:gd name="connsiteY8" fmla="*/ 275863 h 502177"/>
                          <a:gd name="connsiteX9" fmla="*/ 17957 w 336163"/>
                          <a:gd name="connsiteY9" fmla="*/ 215951 h 502177"/>
                          <a:gd name="connsiteX10" fmla="*/ 2717 w 336163"/>
                          <a:gd name="connsiteY10" fmla="*/ 165564 h 502177"/>
                          <a:gd name="connsiteX11" fmla="*/ 2336 w 336163"/>
                          <a:gd name="connsiteY11" fmla="*/ 159468 h 502177"/>
                          <a:gd name="connsiteX12" fmla="*/ 26720 w 336163"/>
                          <a:gd name="connsiteY12" fmla="*/ 14593 h 502177"/>
                          <a:gd name="connsiteX13" fmla="*/ 127399 w 336163"/>
                          <a:gd name="connsiteY13" fmla="*/ 5544 h 502177"/>
                          <a:gd name="connsiteX14" fmla="*/ 166547 w 336163"/>
                          <a:gd name="connsiteY14" fmla="*/ 10592 h 502177"/>
                          <a:gd name="connsiteX15" fmla="*/ 215696 w 336163"/>
                          <a:gd name="connsiteY15" fmla="*/ 6496 h 502177"/>
                          <a:gd name="connsiteX16" fmla="*/ 306945 w 336163"/>
                          <a:gd name="connsiteY16" fmla="*/ 18879 h 502177"/>
                          <a:gd name="connsiteX17" fmla="*/ 330853 w 336163"/>
                          <a:gd name="connsiteY17" fmla="*/ 161087 h 502177"/>
                          <a:gd name="connsiteX18" fmla="*/ 308565 w 336163"/>
                          <a:gd name="connsiteY18" fmla="*/ 233001 h 502177"/>
                          <a:gd name="connsiteX19" fmla="*/ 292372 w 336163"/>
                          <a:gd name="connsiteY19" fmla="*/ 281864 h 502177"/>
                          <a:gd name="connsiteX20" fmla="*/ 283799 w 336163"/>
                          <a:gd name="connsiteY20" fmla="*/ 366446 h 502177"/>
                          <a:gd name="connsiteX21" fmla="*/ 241318 w 336163"/>
                          <a:gd name="connsiteY21" fmla="*/ 502082 h 502177"/>
                          <a:gd name="connsiteX22" fmla="*/ 239794 w 336163"/>
                          <a:gd name="connsiteY22" fmla="*/ 502177 h 502177"/>
                          <a:gd name="connsiteX23" fmla="*/ 240651 w 336163"/>
                          <a:gd name="connsiteY23" fmla="*/ 492843 h 502177"/>
                          <a:gd name="connsiteX24" fmla="*/ 240937 w 336163"/>
                          <a:gd name="connsiteY24" fmla="*/ 497510 h 502177"/>
                          <a:gd name="connsiteX25" fmla="*/ 240651 w 336163"/>
                          <a:gd name="connsiteY25" fmla="*/ 492843 h 502177"/>
                          <a:gd name="connsiteX26" fmla="*/ 274370 w 336163"/>
                          <a:gd name="connsiteY26" fmla="*/ 365970 h 502177"/>
                          <a:gd name="connsiteX27" fmla="*/ 283132 w 336163"/>
                          <a:gd name="connsiteY27" fmla="*/ 279959 h 502177"/>
                          <a:gd name="connsiteX28" fmla="*/ 299706 w 336163"/>
                          <a:gd name="connsiteY28" fmla="*/ 229953 h 502177"/>
                          <a:gd name="connsiteX29" fmla="*/ 321518 w 336163"/>
                          <a:gd name="connsiteY29" fmla="*/ 159944 h 502177"/>
                          <a:gd name="connsiteX30" fmla="*/ 300849 w 336163"/>
                          <a:gd name="connsiteY30" fmla="*/ 26118 h 502177"/>
                          <a:gd name="connsiteX31" fmla="*/ 216934 w 336163"/>
                          <a:gd name="connsiteY31" fmla="*/ 15831 h 502177"/>
                          <a:gd name="connsiteX32" fmla="*/ 165880 w 336163"/>
                          <a:gd name="connsiteY32" fmla="*/ 20022 h 502177"/>
                          <a:gd name="connsiteX33" fmla="*/ 125685 w 336163"/>
                          <a:gd name="connsiteY33" fmla="*/ 14878 h 502177"/>
                          <a:gd name="connsiteX34" fmla="*/ 32244 w 336163"/>
                          <a:gd name="connsiteY34" fmla="*/ 22117 h 502177"/>
                          <a:gd name="connsiteX35" fmla="*/ 11575 w 336163"/>
                          <a:gd name="connsiteY35" fmla="*/ 158896 h 502177"/>
                          <a:gd name="connsiteX36" fmla="*/ 11956 w 336163"/>
                          <a:gd name="connsiteY36" fmla="*/ 164992 h 502177"/>
                          <a:gd name="connsiteX37" fmla="*/ 26720 w 336163"/>
                          <a:gd name="connsiteY37" fmla="*/ 212808 h 502177"/>
                          <a:gd name="connsiteX38" fmla="*/ 44913 w 336163"/>
                          <a:gd name="connsiteY38" fmla="*/ 275863 h 502177"/>
                          <a:gd name="connsiteX39" fmla="*/ 84156 w 336163"/>
                          <a:gd name="connsiteY39" fmla="*/ 487033 h 502177"/>
                          <a:gd name="connsiteX40" fmla="*/ 95300 w 336163"/>
                          <a:gd name="connsiteY40" fmla="*/ 491986 h 502177"/>
                          <a:gd name="connsiteX41" fmla="*/ 133495 w 336163"/>
                          <a:gd name="connsiteY41" fmla="*/ 360255 h 502177"/>
                          <a:gd name="connsiteX42" fmla="*/ 140543 w 336163"/>
                          <a:gd name="connsiteY42" fmla="*/ 315678 h 502177"/>
                          <a:gd name="connsiteX43" fmla="*/ 170166 w 336163"/>
                          <a:gd name="connsiteY43" fmla="*/ 293961 h 502177"/>
                          <a:gd name="connsiteX44" fmla="*/ 193502 w 336163"/>
                          <a:gd name="connsiteY44" fmla="*/ 316440 h 502177"/>
                          <a:gd name="connsiteX45" fmla="*/ 196931 w 336163"/>
                          <a:gd name="connsiteY45" fmla="*/ 345110 h 502177"/>
                          <a:gd name="connsiteX46" fmla="*/ 240651 w 336163"/>
                          <a:gd name="connsiteY46" fmla="*/ 492843 h 5021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</a:cxnLst>
                        <a:rect l="l" t="t" r="r" b="b"/>
                        <a:pathLst>
                          <a:path w="336163" h="502177">
                            <a:moveTo>
                              <a:pt x="239794" y="502177"/>
                            </a:moveTo>
                            <a:cubicBezTo>
                              <a:pt x="204551" y="502177"/>
                              <a:pt x="194360" y="421596"/>
                              <a:pt x="187597" y="345777"/>
                            </a:cubicBezTo>
                            <a:cubicBezTo>
                              <a:pt x="186454" y="333490"/>
                              <a:pt x="185501" y="321774"/>
                              <a:pt x="184644" y="319297"/>
                            </a:cubicBezTo>
                            <a:cubicBezTo>
                              <a:pt x="182263" y="312154"/>
                              <a:pt x="177786" y="303581"/>
                              <a:pt x="169785" y="303200"/>
                            </a:cubicBezTo>
                            <a:cubicBezTo>
                              <a:pt x="162356" y="302819"/>
                              <a:pt x="153593" y="309677"/>
                              <a:pt x="149116" y="319488"/>
                            </a:cubicBezTo>
                            <a:cubicBezTo>
                              <a:pt x="147116" y="323965"/>
                              <a:pt x="145020" y="342062"/>
                              <a:pt x="142925" y="361303"/>
                            </a:cubicBezTo>
                            <a:cubicBezTo>
                              <a:pt x="134733" y="434264"/>
                              <a:pt x="125018" y="499891"/>
                              <a:pt x="95871" y="501320"/>
                            </a:cubicBezTo>
                            <a:cubicBezTo>
                              <a:pt x="89490" y="501606"/>
                              <a:pt x="83393" y="499129"/>
                              <a:pt x="77773" y="493795"/>
                            </a:cubicBezTo>
                            <a:cubicBezTo>
                              <a:pt x="48818" y="466268"/>
                              <a:pt x="35578" y="361493"/>
                              <a:pt x="35578" y="275863"/>
                            </a:cubicBezTo>
                            <a:cubicBezTo>
                              <a:pt x="35578" y="265671"/>
                              <a:pt x="26148" y="239192"/>
                              <a:pt x="17957" y="215951"/>
                            </a:cubicBezTo>
                            <a:cubicBezTo>
                              <a:pt x="10051" y="193853"/>
                              <a:pt x="3288" y="174708"/>
                              <a:pt x="2717" y="165564"/>
                            </a:cubicBezTo>
                            <a:lnTo>
                              <a:pt x="2336" y="159468"/>
                            </a:lnTo>
                            <a:cubicBezTo>
                              <a:pt x="-808" y="114605"/>
                              <a:pt x="-5951" y="39358"/>
                              <a:pt x="26720" y="14593"/>
                            </a:cubicBezTo>
                            <a:cubicBezTo>
                              <a:pt x="54342" y="-6363"/>
                              <a:pt x="91490" y="-267"/>
                              <a:pt x="127399" y="5544"/>
                            </a:cubicBezTo>
                            <a:cubicBezTo>
                              <a:pt x="141210" y="7830"/>
                              <a:pt x="154164" y="9925"/>
                              <a:pt x="166547" y="10592"/>
                            </a:cubicBezTo>
                            <a:cubicBezTo>
                              <a:pt x="182644" y="11449"/>
                              <a:pt x="199503" y="8973"/>
                              <a:pt x="215696" y="6496"/>
                            </a:cubicBezTo>
                            <a:cubicBezTo>
                              <a:pt x="247700" y="1734"/>
                              <a:pt x="280751" y="-3219"/>
                              <a:pt x="306945" y="18879"/>
                            </a:cubicBezTo>
                            <a:cubicBezTo>
                              <a:pt x="342759" y="49073"/>
                              <a:pt x="338663" y="103366"/>
                              <a:pt x="330853" y="161087"/>
                            </a:cubicBezTo>
                            <a:cubicBezTo>
                              <a:pt x="328567" y="178232"/>
                              <a:pt x="318375" y="206045"/>
                              <a:pt x="308565" y="233001"/>
                            </a:cubicBezTo>
                            <a:cubicBezTo>
                              <a:pt x="301516" y="252432"/>
                              <a:pt x="294849" y="270815"/>
                              <a:pt x="292372" y="281864"/>
                            </a:cubicBezTo>
                            <a:cubicBezTo>
                              <a:pt x="287419" y="304153"/>
                              <a:pt x="285704" y="334442"/>
                              <a:pt x="283799" y="366446"/>
                            </a:cubicBezTo>
                            <a:cubicBezTo>
                              <a:pt x="279799" y="435121"/>
                              <a:pt x="275989" y="499891"/>
                              <a:pt x="241318" y="502082"/>
                            </a:cubicBezTo>
                            <a:cubicBezTo>
                              <a:pt x="240747" y="502177"/>
                              <a:pt x="240270" y="502177"/>
                              <a:pt x="239794" y="502177"/>
                            </a:cubicBezTo>
                            <a:close/>
                            <a:moveTo>
                              <a:pt x="240651" y="492843"/>
                            </a:moveTo>
                            <a:lnTo>
                              <a:pt x="240937" y="497510"/>
                            </a:lnTo>
                            <a:lnTo>
                              <a:pt x="240651" y="492843"/>
                            </a:lnTo>
                            <a:cubicBezTo>
                              <a:pt x="267036" y="491128"/>
                              <a:pt x="270941" y="424644"/>
                              <a:pt x="274370" y="365970"/>
                            </a:cubicBezTo>
                            <a:cubicBezTo>
                              <a:pt x="276275" y="333585"/>
                              <a:pt x="278085" y="303009"/>
                              <a:pt x="283132" y="279959"/>
                            </a:cubicBezTo>
                            <a:cubicBezTo>
                              <a:pt x="285704" y="268243"/>
                              <a:pt x="292467" y="249670"/>
                              <a:pt x="299706" y="229953"/>
                            </a:cubicBezTo>
                            <a:cubicBezTo>
                              <a:pt x="308850" y="204712"/>
                              <a:pt x="319328" y="176137"/>
                              <a:pt x="321518" y="159944"/>
                            </a:cubicBezTo>
                            <a:cubicBezTo>
                              <a:pt x="328948" y="104889"/>
                              <a:pt x="333044" y="53264"/>
                              <a:pt x="300849" y="26118"/>
                            </a:cubicBezTo>
                            <a:cubicBezTo>
                              <a:pt x="277798" y="6687"/>
                              <a:pt x="248271" y="11164"/>
                              <a:pt x="216934" y="15831"/>
                            </a:cubicBezTo>
                            <a:cubicBezTo>
                              <a:pt x="200265" y="18307"/>
                              <a:pt x="182930" y="20879"/>
                              <a:pt x="165880" y="20022"/>
                            </a:cubicBezTo>
                            <a:cubicBezTo>
                              <a:pt x="153021" y="19355"/>
                              <a:pt x="139115" y="17069"/>
                              <a:pt x="125685" y="14878"/>
                            </a:cubicBezTo>
                            <a:cubicBezTo>
                              <a:pt x="91680" y="9354"/>
                              <a:pt x="56628" y="3639"/>
                              <a:pt x="32244" y="22117"/>
                            </a:cubicBezTo>
                            <a:cubicBezTo>
                              <a:pt x="3574" y="43834"/>
                              <a:pt x="8717" y="118701"/>
                              <a:pt x="11575" y="158896"/>
                            </a:cubicBezTo>
                            <a:lnTo>
                              <a:pt x="11956" y="164992"/>
                            </a:lnTo>
                            <a:cubicBezTo>
                              <a:pt x="12432" y="172803"/>
                              <a:pt x="19671" y="193091"/>
                              <a:pt x="26720" y="212808"/>
                            </a:cubicBezTo>
                            <a:cubicBezTo>
                              <a:pt x="35673" y="238049"/>
                              <a:pt x="44913" y="264052"/>
                              <a:pt x="44913" y="275863"/>
                            </a:cubicBezTo>
                            <a:cubicBezTo>
                              <a:pt x="44913" y="362255"/>
                              <a:pt x="58438" y="462553"/>
                              <a:pt x="84156" y="487033"/>
                            </a:cubicBezTo>
                            <a:cubicBezTo>
                              <a:pt x="87870" y="490557"/>
                              <a:pt x="91490" y="492176"/>
                              <a:pt x="95300" y="491986"/>
                            </a:cubicBezTo>
                            <a:cubicBezTo>
                              <a:pt x="118826" y="490842"/>
                              <a:pt x="128351" y="405879"/>
                              <a:pt x="133495" y="360255"/>
                            </a:cubicBezTo>
                            <a:cubicBezTo>
                              <a:pt x="136257" y="335490"/>
                              <a:pt x="137972" y="321202"/>
                              <a:pt x="140543" y="315678"/>
                            </a:cubicBezTo>
                            <a:cubicBezTo>
                              <a:pt x="146640" y="302247"/>
                              <a:pt x="158927" y="293294"/>
                              <a:pt x="170166" y="293961"/>
                            </a:cubicBezTo>
                            <a:cubicBezTo>
                              <a:pt x="176167" y="294246"/>
                              <a:pt x="187216" y="297675"/>
                              <a:pt x="193502" y="316440"/>
                            </a:cubicBezTo>
                            <a:cubicBezTo>
                              <a:pt x="194645" y="319869"/>
                              <a:pt x="195408" y="328155"/>
                              <a:pt x="196931" y="345110"/>
                            </a:cubicBezTo>
                            <a:cubicBezTo>
                              <a:pt x="200932" y="389782"/>
                              <a:pt x="210171" y="494843"/>
                              <a:pt x="240651" y="492843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60" name="Freeform: Shape 159">
                      <a:extLst>
                        <a:ext uri="{FF2B5EF4-FFF2-40B4-BE49-F238E27FC236}">
                          <a16:creationId xmlns:a16="http://schemas.microsoft.com/office/drawing/2014/main" id="{5A81DF9B-D038-9354-E7E4-57923F1901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34413" y="2614899"/>
                      <a:ext cx="90855" cy="10571"/>
                    </a:xfrm>
                    <a:custGeom>
                      <a:avLst/>
                      <a:gdLst>
                        <a:gd name="connsiteX0" fmla="*/ 45814 w 90855"/>
                        <a:gd name="connsiteY0" fmla="*/ 10571 h 10571"/>
                        <a:gd name="connsiteX1" fmla="*/ 1046 w 90855"/>
                        <a:gd name="connsiteY1" fmla="*/ 3047 h 10571"/>
                        <a:gd name="connsiteX2" fmla="*/ 94 w 90855"/>
                        <a:gd name="connsiteY2" fmla="*/ 1046 h 10571"/>
                        <a:gd name="connsiteX3" fmla="*/ 2094 w 90855"/>
                        <a:gd name="connsiteY3" fmla="*/ 94 h 10571"/>
                        <a:gd name="connsiteX4" fmla="*/ 88772 w 90855"/>
                        <a:gd name="connsiteY4" fmla="*/ 380 h 10571"/>
                        <a:gd name="connsiteX5" fmla="*/ 90772 w 90855"/>
                        <a:gd name="connsiteY5" fmla="*/ 1332 h 10571"/>
                        <a:gd name="connsiteX6" fmla="*/ 89819 w 90855"/>
                        <a:gd name="connsiteY6" fmla="*/ 3332 h 10571"/>
                        <a:gd name="connsiteX7" fmla="*/ 45814 w 90855"/>
                        <a:gd name="connsiteY7" fmla="*/ 10571 h 105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0855" h="10571">
                          <a:moveTo>
                            <a:pt x="45814" y="10571"/>
                          </a:moveTo>
                          <a:cubicBezTo>
                            <a:pt x="30669" y="10571"/>
                            <a:pt x="15429" y="8095"/>
                            <a:pt x="1046" y="3047"/>
                          </a:cubicBezTo>
                          <a:cubicBezTo>
                            <a:pt x="189" y="2761"/>
                            <a:pt x="-192" y="1904"/>
                            <a:pt x="94" y="1046"/>
                          </a:cubicBezTo>
                          <a:cubicBezTo>
                            <a:pt x="379" y="189"/>
                            <a:pt x="1237" y="-192"/>
                            <a:pt x="2094" y="94"/>
                          </a:cubicBezTo>
                          <a:cubicBezTo>
                            <a:pt x="30003" y="9809"/>
                            <a:pt x="60768" y="9905"/>
                            <a:pt x="88772" y="380"/>
                          </a:cubicBezTo>
                          <a:cubicBezTo>
                            <a:pt x="89629" y="94"/>
                            <a:pt x="90486" y="570"/>
                            <a:pt x="90772" y="1332"/>
                          </a:cubicBezTo>
                          <a:cubicBezTo>
                            <a:pt x="91058" y="2189"/>
                            <a:pt x="90581" y="3047"/>
                            <a:pt x="89819" y="3332"/>
                          </a:cubicBezTo>
                          <a:cubicBezTo>
                            <a:pt x="75532" y="8095"/>
                            <a:pt x="60673" y="10571"/>
                            <a:pt x="45814" y="1057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3F95958C-3F52-2C24-9A0E-451410D3E7A5}"/>
                      </a:ext>
                    </a:extLst>
                  </p:cNvPr>
                  <p:cNvSpPr/>
                  <p:nvPr/>
                </p:nvSpPr>
                <p:spPr>
                  <a:xfrm>
                    <a:off x="8977123" y="2614899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7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1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7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1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7" y="2189"/>
                          <a:pt x="90581" y="3047"/>
                          <a:pt x="89819" y="3332"/>
                        </a:cubicBezTo>
                        <a:cubicBezTo>
                          <a:pt x="75532" y="8095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47C2C59A-7055-C2EA-1F0F-52C9D6BC8322}"/>
                      </a:ext>
                    </a:extLst>
                  </p:cNvPr>
                  <p:cNvSpPr/>
                  <p:nvPr/>
                </p:nvSpPr>
                <p:spPr>
                  <a:xfrm>
                    <a:off x="8380586" y="2514054"/>
                    <a:ext cx="927341" cy="100366"/>
                  </a:xfrm>
                  <a:custGeom>
                    <a:avLst/>
                    <a:gdLst>
                      <a:gd name="connsiteX0" fmla="*/ 60182 w 927341"/>
                      <a:gd name="connsiteY0" fmla="*/ 100367 h 100366"/>
                      <a:gd name="connsiteX1" fmla="*/ 55515 w 927341"/>
                      <a:gd name="connsiteY1" fmla="*/ 96176 h 100366"/>
                      <a:gd name="connsiteX2" fmla="*/ 3890 w 927341"/>
                      <a:gd name="connsiteY2" fmla="*/ 41121 h 100366"/>
                      <a:gd name="connsiteX3" fmla="*/ 79 w 927341"/>
                      <a:gd name="connsiteY3" fmla="*/ 35692 h 100366"/>
                      <a:gd name="connsiteX4" fmla="*/ 5509 w 927341"/>
                      <a:gd name="connsiteY4" fmla="*/ 31882 h 100366"/>
                      <a:gd name="connsiteX5" fmla="*/ 60087 w 927341"/>
                      <a:gd name="connsiteY5" fmla="*/ 76459 h 100366"/>
                      <a:gd name="connsiteX6" fmla="*/ 118380 w 927341"/>
                      <a:gd name="connsiteY6" fmla="*/ 19118 h 100366"/>
                      <a:gd name="connsiteX7" fmla="*/ 216773 w 927341"/>
                      <a:gd name="connsiteY7" fmla="*/ 3307 h 100366"/>
                      <a:gd name="connsiteX8" fmla="*/ 380413 w 927341"/>
                      <a:gd name="connsiteY8" fmla="*/ 3878 h 100366"/>
                      <a:gd name="connsiteX9" fmla="*/ 437658 w 927341"/>
                      <a:gd name="connsiteY9" fmla="*/ 13594 h 100366"/>
                      <a:gd name="connsiteX10" fmla="*/ 468424 w 927341"/>
                      <a:gd name="connsiteY10" fmla="*/ 42359 h 100366"/>
                      <a:gd name="connsiteX11" fmla="*/ 510238 w 927341"/>
                      <a:gd name="connsiteY11" fmla="*/ 6641 h 100366"/>
                      <a:gd name="connsiteX12" fmla="*/ 581009 w 927341"/>
                      <a:gd name="connsiteY12" fmla="*/ 735 h 100366"/>
                      <a:gd name="connsiteX13" fmla="*/ 761127 w 927341"/>
                      <a:gd name="connsiteY13" fmla="*/ 8927 h 100366"/>
                      <a:gd name="connsiteX14" fmla="*/ 824849 w 927341"/>
                      <a:gd name="connsiteY14" fmla="*/ 20261 h 100366"/>
                      <a:gd name="connsiteX15" fmla="*/ 858568 w 927341"/>
                      <a:gd name="connsiteY15" fmla="*/ 53599 h 100366"/>
                      <a:gd name="connsiteX16" fmla="*/ 922481 w 927341"/>
                      <a:gd name="connsiteY16" fmla="*/ 9784 h 100366"/>
                      <a:gd name="connsiteX17" fmla="*/ 927339 w 927341"/>
                      <a:gd name="connsiteY17" fmla="*/ 14261 h 100366"/>
                      <a:gd name="connsiteX18" fmla="*/ 922861 w 927341"/>
                      <a:gd name="connsiteY18" fmla="*/ 19118 h 100366"/>
                      <a:gd name="connsiteX19" fmla="*/ 862473 w 927341"/>
                      <a:gd name="connsiteY19" fmla="*/ 73697 h 100366"/>
                      <a:gd name="connsiteX20" fmla="*/ 857425 w 927341"/>
                      <a:gd name="connsiteY20" fmla="*/ 77697 h 100366"/>
                      <a:gd name="connsiteX21" fmla="*/ 853138 w 927341"/>
                      <a:gd name="connsiteY21" fmla="*/ 72935 h 100366"/>
                      <a:gd name="connsiteX22" fmla="*/ 821039 w 927341"/>
                      <a:gd name="connsiteY22" fmla="*/ 28739 h 100366"/>
                      <a:gd name="connsiteX23" fmla="*/ 760841 w 927341"/>
                      <a:gd name="connsiteY23" fmla="*/ 18261 h 100366"/>
                      <a:gd name="connsiteX24" fmla="*/ 580533 w 927341"/>
                      <a:gd name="connsiteY24" fmla="*/ 10070 h 100366"/>
                      <a:gd name="connsiteX25" fmla="*/ 513286 w 927341"/>
                      <a:gd name="connsiteY25" fmla="*/ 15499 h 100366"/>
                      <a:gd name="connsiteX26" fmla="*/ 472805 w 927341"/>
                      <a:gd name="connsiteY26" fmla="*/ 60933 h 100366"/>
                      <a:gd name="connsiteX27" fmla="*/ 468043 w 927341"/>
                      <a:gd name="connsiteY27" fmla="*/ 65219 h 100366"/>
                      <a:gd name="connsiteX28" fmla="*/ 463471 w 927341"/>
                      <a:gd name="connsiteY28" fmla="*/ 60647 h 100366"/>
                      <a:gd name="connsiteX29" fmla="*/ 433658 w 927341"/>
                      <a:gd name="connsiteY29" fmla="*/ 22166 h 100366"/>
                      <a:gd name="connsiteX30" fmla="*/ 379936 w 927341"/>
                      <a:gd name="connsiteY30" fmla="*/ 13308 h 100366"/>
                      <a:gd name="connsiteX31" fmla="*/ 216869 w 927341"/>
                      <a:gd name="connsiteY31" fmla="*/ 12737 h 100366"/>
                      <a:gd name="connsiteX32" fmla="*/ 121905 w 927341"/>
                      <a:gd name="connsiteY32" fmla="*/ 27786 h 100366"/>
                      <a:gd name="connsiteX33" fmla="*/ 64755 w 927341"/>
                      <a:gd name="connsiteY33" fmla="*/ 96176 h 100366"/>
                      <a:gd name="connsiteX34" fmla="*/ 60182 w 927341"/>
                      <a:gd name="connsiteY34" fmla="*/ 100367 h 100366"/>
                      <a:gd name="connsiteX35" fmla="*/ 60182 w 927341"/>
                      <a:gd name="connsiteY35" fmla="*/ 100367 h 100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927341" h="100366">
                        <a:moveTo>
                          <a:pt x="60182" y="100367"/>
                        </a:moveTo>
                        <a:cubicBezTo>
                          <a:pt x="57801" y="100367"/>
                          <a:pt x="55801" y="98557"/>
                          <a:pt x="55515" y="96176"/>
                        </a:cubicBezTo>
                        <a:cubicBezTo>
                          <a:pt x="52658" y="69315"/>
                          <a:pt x="30464" y="45693"/>
                          <a:pt x="3890" y="41121"/>
                        </a:cubicBezTo>
                        <a:cubicBezTo>
                          <a:pt x="1318" y="40645"/>
                          <a:pt x="-397" y="38264"/>
                          <a:pt x="79" y="35692"/>
                        </a:cubicBezTo>
                        <a:cubicBezTo>
                          <a:pt x="556" y="33120"/>
                          <a:pt x="2937" y="31406"/>
                          <a:pt x="5509" y="31882"/>
                        </a:cubicBezTo>
                        <a:cubicBezTo>
                          <a:pt x="29702" y="36073"/>
                          <a:pt x="50752" y="53885"/>
                          <a:pt x="60087" y="76459"/>
                        </a:cubicBezTo>
                        <a:cubicBezTo>
                          <a:pt x="69231" y="52456"/>
                          <a:pt x="90567" y="31025"/>
                          <a:pt x="118380" y="19118"/>
                        </a:cubicBezTo>
                        <a:cubicBezTo>
                          <a:pt x="148765" y="6069"/>
                          <a:pt x="182293" y="4259"/>
                          <a:pt x="216773" y="3307"/>
                        </a:cubicBezTo>
                        <a:cubicBezTo>
                          <a:pt x="271066" y="1878"/>
                          <a:pt x="326121" y="2069"/>
                          <a:pt x="380413" y="3878"/>
                        </a:cubicBezTo>
                        <a:cubicBezTo>
                          <a:pt x="401463" y="4545"/>
                          <a:pt x="420227" y="5783"/>
                          <a:pt x="437658" y="13594"/>
                        </a:cubicBezTo>
                        <a:cubicBezTo>
                          <a:pt x="451755" y="19880"/>
                          <a:pt x="462709" y="30358"/>
                          <a:pt x="468424" y="42359"/>
                        </a:cubicBezTo>
                        <a:cubicBezTo>
                          <a:pt x="476615" y="25119"/>
                          <a:pt x="493760" y="12451"/>
                          <a:pt x="510238" y="6641"/>
                        </a:cubicBezTo>
                        <a:cubicBezTo>
                          <a:pt x="533384" y="-1456"/>
                          <a:pt x="558721" y="-313"/>
                          <a:pt x="581009" y="735"/>
                        </a:cubicBezTo>
                        <a:lnTo>
                          <a:pt x="761127" y="8927"/>
                        </a:lnTo>
                        <a:cubicBezTo>
                          <a:pt x="781511" y="9879"/>
                          <a:pt x="804561" y="10927"/>
                          <a:pt x="824849" y="20261"/>
                        </a:cubicBezTo>
                        <a:cubicBezTo>
                          <a:pt x="838470" y="26548"/>
                          <a:pt x="852091" y="38454"/>
                          <a:pt x="858568" y="53599"/>
                        </a:cubicBezTo>
                        <a:cubicBezTo>
                          <a:pt x="869712" y="28929"/>
                          <a:pt x="894858" y="10832"/>
                          <a:pt x="922481" y="9784"/>
                        </a:cubicBezTo>
                        <a:cubicBezTo>
                          <a:pt x="925147" y="9689"/>
                          <a:pt x="927243" y="11689"/>
                          <a:pt x="927339" y="14261"/>
                        </a:cubicBezTo>
                        <a:cubicBezTo>
                          <a:pt x="927433" y="16832"/>
                          <a:pt x="925433" y="19023"/>
                          <a:pt x="922861" y="19118"/>
                        </a:cubicBezTo>
                        <a:cubicBezTo>
                          <a:pt x="893620" y="20166"/>
                          <a:pt x="866474" y="44741"/>
                          <a:pt x="862473" y="73697"/>
                        </a:cubicBezTo>
                        <a:cubicBezTo>
                          <a:pt x="862092" y="76173"/>
                          <a:pt x="859997" y="77888"/>
                          <a:pt x="857425" y="77697"/>
                        </a:cubicBezTo>
                        <a:cubicBezTo>
                          <a:pt x="854948" y="77507"/>
                          <a:pt x="853043" y="75411"/>
                          <a:pt x="853138" y="72935"/>
                        </a:cubicBezTo>
                        <a:cubicBezTo>
                          <a:pt x="853710" y="52932"/>
                          <a:pt x="837423" y="36263"/>
                          <a:pt x="821039" y="28739"/>
                        </a:cubicBezTo>
                        <a:cubicBezTo>
                          <a:pt x="802465" y="20166"/>
                          <a:pt x="780368" y="19118"/>
                          <a:pt x="760841" y="18261"/>
                        </a:cubicBezTo>
                        <a:lnTo>
                          <a:pt x="580533" y="10070"/>
                        </a:lnTo>
                        <a:cubicBezTo>
                          <a:pt x="559006" y="9117"/>
                          <a:pt x="534622" y="7974"/>
                          <a:pt x="513286" y="15499"/>
                        </a:cubicBezTo>
                        <a:cubicBezTo>
                          <a:pt x="494427" y="22166"/>
                          <a:pt x="474615" y="38740"/>
                          <a:pt x="472805" y="60933"/>
                        </a:cubicBezTo>
                        <a:cubicBezTo>
                          <a:pt x="472615" y="63410"/>
                          <a:pt x="470519" y="65410"/>
                          <a:pt x="468043" y="65219"/>
                        </a:cubicBezTo>
                        <a:cubicBezTo>
                          <a:pt x="465566" y="65124"/>
                          <a:pt x="463566" y="63124"/>
                          <a:pt x="463471" y="60647"/>
                        </a:cubicBezTo>
                        <a:cubicBezTo>
                          <a:pt x="462995" y="43026"/>
                          <a:pt x="448136" y="28643"/>
                          <a:pt x="433658" y="22166"/>
                        </a:cubicBezTo>
                        <a:cubicBezTo>
                          <a:pt x="417846" y="15118"/>
                          <a:pt x="400034" y="13975"/>
                          <a:pt x="379936" y="13308"/>
                        </a:cubicBezTo>
                        <a:cubicBezTo>
                          <a:pt x="325835" y="11498"/>
                          <a:pt x="270970" y="11308"/>
                          <a:pt x="216869" y="12737"/>
                        </a:cubicBezTo>
                        <a:cubicBezTo>
                          <a:pt x="183246" y="13594"/>
                          <a:pt x="150765" y="15404"/>
                          <a:pt x="121905" y="27786"/>
                        </a:cubicBezTo>
                        <a:cubicBezTo>
                          <a:pt x="90091" y="41407"/>
                          <a:pt x="67612" y="68267"/>
                          <a:pt x="64755" y="96176"/>
                        </a:cubicBezTo>
                        <a:cubicBezTo>
                          <a:pt x="64564" y="98557"/>
                          <a:pt x="62563" y="100367"/>
                          <a:pt x="60182" y="100367"/>
                        </a:cubicBezTo>
                        <a:cubicBezTo>
                          <a:pt x="60182" y="100367"/>
                          <a:pt x="60182" y="100367"/>
                          <a:pt x="60182" y="10036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Medical Care Programs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0D7BC3-C132-FD2F-02BB-579A2F57E160}"/>
              </a:ext>
            </a:extLst>
          </p:cNvPr>
          <p:cNvGrpSpPr/>
          <p:nvPr/>
        </p:nvGrpSpPr>
        <p:grpSpPr>
          <a:xfrm>
            <a:off x="8283201" y="1547926"/>
            <a:ext cx="3390859" cy="1112832"/>
            <a:chOff x="292069" y="1850029"/>
            <a:chExt cx="3390859" cy="11128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5F3FEFB-93A9-6714-1249-BF92DB9EB333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870476-025F-C6D0-7012-5026B179FAA7}"/>
                </a:ext>
              </a:extLst>
            </p:cNvPr>
            <p:cNvSpPr txBox="1"/>
            <p:nvPr/>
          </p:nvSpPr>
          <p:spPr>
            <a:xfrm>
              <a:off x="296375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8EF0551-B8C2-DB59-5838-AF8B61300B24}"/>
              </a:ext>
            </a:extLst>
          </p:cNvPr>
          <p:cNvGrpSpPr/>
          <p:nvPr/>
        </p:nvGrpSpPr>
        <p:grpSpPr>
          <a:xfrm>
            <a:off x="8283202" y="4626967"/>
            <a:ext cx="3390859" cy="1112832"/>
            <a:chOff x="292069" y="1850029"/>
            <a:chExt cx="3390859" cy="111283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81B558-96C8-3792-A05F-AD4B7214B238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D7D893-9B36-F665-6AEC-E50DCDFD5C79}"/>
                </a:ext>
              </a:extLst>
            </p:cNvPr>
            <p:cNvSpPr txBox="1"/>
            <p:nvPr/>
          </p:nvSpPr>
          <p:spPr>
            <a:xfrm>
              <a:off x="296375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38A4027-1B12-44C2-F25D-3B3FAF23379D}"/>
              </a:ext>
            </a:extLst>
          </p:cNvPr>
          <p:cNvGrpSpPr/>
          <p:nvPr/>
        </p:nvGrpSpPr>
        <p:grpSpPr>
          <a:xfrm>
            <a:off x="517939" y="1547926"/>
            <a:ext cx="3390859" cy="1112832"/>
            <a:chOff x="292069" y="1850029"/>
            <a:chExt cx="3390859" cy="11128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A62D0CA-0BA5-7DF2-3CC3-AE2F6BA70E83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B6FF99-59FA-7660-D084-26499CB7D1DC}"/>
                </a:ext>
              </a:extLst>
            </p:cNvPr>
            <p:cNvSpPr txBox="1"/>
            <p:nvPr/>
          </p:nvSpPr>
          <p:spPr>
            <a:xfrm>
              <a:off x="1051182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96AFCD-12CD-54B3-9870-9EC657759F44}"/>
              </a:ext>
            </a:extLst>
          </p:cNvPr>
          <p:cNvGrpSpPr/>
          <p:nvPr/>
        </p:nvGrpSpPr>
        <p:grpSpPr>
          <a:xfrm>
            <a:off x="517940" y="4626967"/>
            <a:ext cx="3390859" cy="1112832"/>
            <a:chOff x="292069" y="1850029"/>
            <a:chExt cx="3390859" cy="11128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85DCFD5-A74E-E12D-27B6-E59CB640D62B}"/>
                </a:ext>
              </a:extLst>
            </p:cNvPr>
            <p:cNvSpPr txBox="1"/>
            <p:nvPr/>
          </p:nvSpPr>
          <p:spPr>
            <a:xfrm>
              <a:off x="292069" y="2224197"/>
              <a:ext cx="339085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Lorem ipsum dolor sit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amet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consectetur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adipisicing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elit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sed do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eiusmod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tempor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incididunt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ut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labore et dolore magna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aliqua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 Ut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enim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ad minim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veniam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,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quis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nostrud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exercitation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ullamco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 </a:t>
              </a:r>
              <a:r>
                <a:rPr kumimoji="0" lang="en-CA" sz="105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laboris</a:t>
              </a:r>
              <a:r>
                <a:rPr kumimoji="0" lang="en-CA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DC0C28-877F-66EC-5EA6-870DA22F4BA2}"/>
                </a:ext>
              </a:extLst>
            </p:cNvPr>
            <p:cNvSpPr txBox="1"/>
            <p:nvPr/>
          </p:nvSpPr>
          <p:spPr>
            <a:xfrm>
              <a:off x="1051182" y="1850029"/>
              <a:ext cx="26317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CA" sz="14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22E8075-78F6-0740-E6B3-775CCA009763}"/>
              </a:ext>
            </a:extLst>
          </p:cNvPr>
          <p:cNvGrpSpPr/>
          <p:nvPr/>
        </p:nvGrpSpPr>
        <p:grpSpPr>
          <a:xfrm>
            <a:off x="4243971" y="1944777"/>
            <a:ext cx="3708000" cy="3707306"/>
            <a:chOff x="4243971" y="1944777"/>
            <a:chExt cx="3708000" cy="3707306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AA5BFB20-26E5-5DE5-774C-1EE3F0C712FD}"/>
                </a:ext>
              </a:extLst>
            </p:cNvPr>
            <p:cNvGrpSpPr/>
            <p:nvPr/>
          </p:nvGrpSpPr>
          <p:grpSpPr>
            <a:xfrm>
              <a:off x="4243971" y="4046870"/>
              <a:ext cx="1608790" cy="1605212"/>
              <a:chOff x="4243971" y="4046870"/>
              <a:chExt cx="1608790" cy="1605212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2A50A8DC-7722-9ACC-A352-8524071CC639}"/>
                  </a:ext>
                </a:extLst>
              </p:cNvPr>
              <p:cNvSpPr/>
              <p:nvPr/>
            </p:nvSpPr>
            <p:spPr>
              <a:xfrm rot="2700000">
                <a:off x="4245760" y="4045081"/>
                <a:ext cx="1605212" cy="1608790"/>
              </a:xfrm>
              <a:prstGeom prst="ellipse">
                <a:avLst/>
              </a:prstGeom>
              <a:solidFill>
                <a:schemeClr val="accent4">
                  <a:lumMod val="9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C539A7D-D11D-DB98-D40F-7963EC905040}"/>
                  </a:ext>
                </a:extLst>
              </p:cNvPr>
              <p:cNvGrpSpPr/>
              <p:nvPr/>
            </p:nvGrpSpPr>
            <p:grpSpPr>
              <a:xfrm>
                <a:off x="4326016" y="4127126"/>
                <a:ext cx="1444700" cy="1444700"/>
                <a:chOff x="9121147" y="3469299"/>
                <a:chExt cx="1444700" cy="1444700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A60FA2E-0A8B-75AB-8923-3F488585ABBE}"/>
                    </a:ext>
                  </a:extLst>
                </p:cNvPr>
                <p:cNvSpPr/>
                <p:nvPr/>
              </p:nvSpPr>
              <p:spPr>
                <a:xfrm>
                  <a:off x="9121147" y="3469299"/>
                  <a:ext cx="1444700" cy="1444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25" name="Graphic 6">
                  <a:extLst>
                    <a:ext uri="{FF2B5EF4-FFF2-40B4-BE49-F238E27FC236}">
                      <a16:creationId xmlns:a16="http://schemas.microsoft.com/office/drawing/2014/main" id="{8D675514-E356-3F32-D26B-5FD26E488928}"/>
                    </a:ext>
                  </a:extLst>
                </p:cNvPr>
                <p:cNvGrpSpPr/>
                <p:nvPr/>
              </p:nvGrpSpPr>
              <p:grpSpPr>
                <a:xfrm>
                  <a:off x="9657123" y="3862986"/>
                  <a:ext cx="372748" cy="657327"/>
                  <a:chOff x="8754401" y="3767225"/>
                  <a:chExt cx="372748" cy="657327"/>
                </a:xfrm>
              </p:grpSpPr>
              <p:grpSp>
                <p:nvGrpSpPr>
                  <p:cNvPr id="26" name="Graphic 6">
                    <a:extLst>
                      <a:ext uri="{FF2B5EF4-FFF2-40B4-BE49-F238E27FC236}">
                        <a16:creationId xmlns:a16="http://schemas.microsoft.com/office/drawing/2014/main" id="{D1CE202C-A82F-318A-CEB1-492E704B76EC}"/>
                      </a:ext>
                    </a:extLst>
                  </p:cNvPr>
                  <p:cNvGrpSpPr/>
                  <p:nvPr/>
                </p:nvGrpSpPr>
                <p:grpSpPr>
                  <a:xfrm>
                    <a:off x="8859476" y="4081652"/>
                    <a:ext cx="162329" cy="342900"/>
                    <a:chOff x="8859476" y="4081652"/>
                    <a:chExt cx="162329" cy="342900"/>
                  </a:xfrm>
                </p:grpSpPr>
                <p:sp>
                  <p:nvSpPr>
                    <p:cNvPr id="53" name="Freeform: Shape 52">
                      <a:extLst>
                        <a:ext uri="{FF2B5EF4-FFF2-40B4-BE49-F238E27FC236}">
                          <a16:creationId xmlns:a16="http://schemas.microsoft.com/office/drawing/2014/main" id="{F6E74FA8-F859-B3E9-E1CA-3557AA9136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64155" y="4086414"/>
                      <a:ext cx="153066" cy="333470"/>
                    </a:xfrm>
                    <a:custGeom>
                      <a:avLst/>
                      <a:gdLst>
                        <a:gd name="connsiteX0" fmla="*/ 0 w 153066"/>
                        <a:gd name="connsiteY0" fmla="*/ 953 h 333470"/>
                        <a:gd name="connsiteX1" fmla="*/ 17621 w 153066"/>
                        <a:gd name="connsiteY1" fmla="*/ 242411 h 333470"/>
                        <a:gd name="connsiteX2" fmla="*/ 80010 w 153066"/>
                        <a:gd name="connsiteY2" fmla="*/ 333470 h 333470"/>
                        <a:gd name="connsiteX3" fmla="*/ 132874 w 153066"/>
                        <a:gd name="connsiteY3" fmla="*/ 243650 h 333470"/>
                        <a:gd name="connsiteX4" fmla="*/ 153067 w 153066"/>
                        <a:gd name="connsiteY4" fmla="*/ 0 h 3334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3066" h="333470">
                          <a:moveTo>
                            <a:pt x="0" y="953"/>
                          </a:moveTo>
                          <a:lnTo>
                            <a:pt x="17621" y="242411"/>
                          </a:lnTo>
                          <a:lnTo>
                            <a:pt x="80010" y="333470"/>
                          </a:lnTo>
                          <a:lnTo>
                            <a:pt x="132874" y="243650"/>
                          </a:lnTo>
                          <a:lnTo>
                            <a:pt x="15306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4" name="Freeform: Shape 53">
                      <a:extLst>
                        <a:ext uri="{FF2B5EF4-FFF2-40B4-BE49-F238E27FC236}">
                          <a16:creationId xmlns:a16="http://schemas.microsoft.com/office/drawing/2014/main" id="{80418FB4-BC87-CF52-82B8-87D237C6AB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9476" y="4081652"/>
                      <a:ext cx="162329" cy="342900"/>
                    </a:xfrm>
                    <a:custGeom>
                      <a:avLst/>
                      <a:gdLst>
                        <a:gd name="connsiteX0" fmla="*/ 84689 w 162329"/>
                        <a:gd name="connsiteY0" fmla="*/ 342900 h 342900"/>
                        <a:gd name="connsiteX1" fmla="*/ 80784 w 162329"/>
                        <a:gd name="connsiteY1" fmla="*/ 340900 h 342900"/>
                        <a:gd name="connsiteX2" fmla="*/ 18395 w 162329"/>
                        <a:gd name="connsiteY2" fmla="*/ 249746 h 342900"/>
                        <a:gd name="connsiteX3" fmla="*/ 17633 w 162329"/>
                        <a:gd name="connsiteY3" fmla="*/ 247460 h 342900"/>
                        <a:gd name="connsiteX4" fmla="*/ 12 w 162329"/>
                        <a:gd name="connsiteY4" fmla="*/ 6096 h 342900"/>
                        <a:gd name="connsiteX5" fmla="*/ 1250 w 162329"/>
                        <a:gd name="connsiteY5" fmla="*/ 2572 h 342900"/>
                        <a:gd name="connsiteX6" fmla="*/ 4679 w 162329"/>
                        <a:gd name="connsiteY6" fmla="*/ 1048 h 342900"/>
                        <a:gd name="connsiteX7" fmla="*/ 157651 w 162329"/>
                        <a:gd name="connsiteY7" fmla="*/ 0 h 342900"/>
                        <a:gd name="connsiteX8" fmla="*/ 157651 w 162329"/>
                        <a:gd name="connsiteY8" fmla="*/ 0 h 342900"/>
                        <a:gd name="connsiteX9" fmla="*/ 161080 w 162329"/>
                        <a:gd name="connsiteY9" fmla="*/ 1524 h 342900"/>
                        <a:gd name="connsiteX10" fmla="*/ 162318 w 162329"/>
                        <a:gd name="connsiteY10" fmla="*/ 5048 h 342900"/>
                        <a:gd name="connsiteX11" fmla="*/ 142125 w 162329"/>
                        <a:gd name="connsiteY11" fmla="*/ 248793 h 342900"/>
                        <a:gd name="connsiteX12" fmla="*/ 141458 w 162329"/>
                        <a:gd name="connsiteY12" fmla="*/ 250793 h 342900"/>
                        <a:gd name="connsiteX13" fmla="*/ 88594 w 162329"/>
                        <a:gd name="connsiteY13" fmla="*/ 340614 h 342900"/>
                        <a:gd name="connsiteX14" fmla="*/ 84689 w 162329"/>
                        <a:gd name="connsiteY14" fmla="*/ 342900 h 342900"/>
                        <a:gd name="connsiteX15" fmla="*/ 84689 w 162329"/>
                        <a:gd name="connsiteY15" fmla="*/ 342900 h 342900"/>
                        <a:gd name="connsiteX16" fmla="*/ 26873 w 162329"/>
                        <a:gd name="connsiteY16" fmla="*/ 245554 h 342900"/>
                        <a:gd name="connsiteX17" fmla="*/ 84403 w 162329"/>
                        <a:gd name="connsiteY17" fmla="*/ 329565 h 342900"/>
                        <a:gd name="connsiteX18" fmla="*/ 132981 w 162329"/>
                        <a:gd name="connsiteY18" fmla="*/ 247079 h 342900"/>
                        <a:gd name="connsiteX19" fmla="*/ 152603 w 162329"/>
                        <a:gd name="connsiteY19" fmla="*/ 9525 h 342900"/>
                        <a:gd name="connsiteX20" fmla="*/ 9728 w 162329"/>
                        <a:gd name="connsiteY20" fmla="*/ 10478 h 342900"/>
                        <a:gd name="connsiteX21" fmla="*/ 26873 w 162329"/>
                        <a:gd name="connsiteY21" fmla="*/ 245554 h 342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162329" h="342900">
                          <a:moveTo>
                            <a:pt x="84689" y="342900"/>
                          </a:moveTo>
                          <a:cubicBezTo>
                            <a:pt x="83165" y="342900"/>
                            <a:pt x="81737" y="342138"/>
                            <a:pt x="80784" y="340900"/>
                          </a:cubicBezTo>
                          <a:lnTo>
                            <a:pt x="18395" y="249746"/>
                          </a:lnTo>
                          <a:cubicBezTo>
                            <a:pt x="17919" y="249079"/>
                            <a:pt x="17633" y="248221"/>
                            <a:pt x="17633" y="247460"/>
                          </a:cubicBezTo>
                          <a:lnTo>
                            <a:pt x="12" y="6096"/>
                          </a:lnTo>
                          <a:cubicBezTo>
                            <a:pt x="-83" y="4763"/>
                            <a:pt x="393" y="3524"/>
                            <a:pt x="1250" y="2572"/>
                          </a:cubicBezTo>
                          <a:cubicBezTo>
                            <a:pt x="2107" y="1619"/>
                            <a:pt x="3346" y="1048"/>
                            <a:pt x="4679" y="1048"/>
                          </a:cubicBezTo>
                          <a:lnTo>
                            <a:pt x="157651" y="0"/>
                          </a:lnTo>
                          <a:cubicBezTo>
                            <a:pt x="157651" y="0"/>
                            <a:pt x="157651" y="0"/>
                            <a:pt x="157651" y="0"/>
                          </a:cubicBezTo>
                          <a:cubicBezTo>
                            <a:pt x="158984" y="0"/>
                            <a:pt x="160223" y="571"/>
                            <a:pt x="161080" y="1524"/>
                          </a:cubicBezTo>
                          <a:cubicBezTo>
                            <a:pt x="161937" y="2477"/>
                            <a:pt x="162413" y="3810"/>
                            <a:pt x="162318" y="5048"/>
                          </a:cubicBezTo>
                          <a:lnTo>
                            <a:pt x="142125" y="248793"/>
                          </a:lnTo>
                          <a:cubicBezTo>
                            <a:pt x="142030" y="249460"/>
                            <a:pt x="141839" y="250127"/>
                            <a:pt x="141458" y="250793"/>
                          </a:cubicBezTo>
                          <a:lnTo>
                            <a:pt x="88594" y="340614"/>
                          </a:lnTo>
                          <a:cubicBezTo>
                            <a:pt x="87738" y="341948"/>
                            <a:pt x="86309" y="342900"/>
                            <a:pt x="84689" y="342900"/>
                          </a:cubicBezTo>
                          <a:cubicBezTo>
                            <a:pt x="84785" y="342900"/>
                            <a:pt x="84689" y="342900"/>
                            <a:pt x="84689" y="342900"/>
                          </a:cubicBezTo>
                          <a:close/>
                          <a:moveTo>
                            <a:pt x="26873" y="245554"/>
                          </a:moveTo>
                          <a:lnTo>
                            <a:pt x="84403" y="329565"/>
                          </a:lnTo>
                          <a:lnTo>
                            <a:pt x="132981" y="247079"/>
                          </a:lnTo>
                          <a:lnTo>
                            <a:pt x="152603" y="9525"/>
                          </a:lnTo>
                          <a:lnTo>
                            <a:pt x="9728" y="10478"/>
                          </a:lnTo>
                          <a:lnTo>
                            <a:pt x="26873" y="2455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7" name="Graphic 6">
                    <a:extLst>
                      <a:ext uri="{FF2B5EF4-FFF2-40B4-BE49-F238E27FC236}">
                        <a16:creationId xmlns:a16="http://schemas.microsoft.com/office/drawing/2014/main" id="{11F16905-8681-AE03-EED2-670FCAD7C89E}"/>
                      </a:ext>
                    </a:extLst>
                  </p:cNvPr>
                  <p:cNvGrpSpPr/>
                  <p:nvPr/>
                </p:nvGrpSpPr>
                <p:grpSpPr>
                  <a:xfrm>
                    <a:off x="8812339" y="4024502"/>
                    <a:ext cx="260988" cy="83343"/>
                    <a:chOff x="8812339" y="4024502"/>
                    <a:chExt cx="260988" cy="83343"/>
                  </a:xfrm>
                </p:grpSpPr>
                <p:sp>
                  <p:nvSpPr>
                    <p:cNvPr id="51" name="Freeform: Shape 50">
                      <a:extLst>
                        <a:ext uri="{FF2B5EF4-FFF2-40B4-BE49-F238E27FC236}">
                          <a16:creationId xmlns:a16="http://schemas.microsoft.com/office/drawing/2014/main" id="{1AD747F5-9409-AD34-DD4E-499055EC26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7101" y="4029265"/>
                      <a:ext cx="251650" cy="73913"/>
                    </a:xfrm>
                    <a:custGeom>
                      <a:avLst/>
                      <a:gdLst>
                        <a:gd name="connsiteX0" fmla="*/ 1048 w 251650"/>
                        <a:gd name="connsiteY0" fmla="*/ 0 h 73913"/>
                        <a:gd name="connsiteX1" fmla="*/ 0 w 251650"/>
                        <a:gd name="connsiteY1" fmla="*/ 71723 h 73913"/>
                        <a:gd name="connsiteX2" fmla="*/ 250507 w 251650"/>
                        <a:gd name="connsiteY2" fmla="*/ 73914 h 73913"/>
                        <a:gd name="connsiteX3" fmla="*/ 251650 w 251650"/>
                        <a:gd name="connsiteY3" fmla="*/ 8763 h 7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1650" h="73913">
                          <a:moveTo>
                            <a:pt x="1048" y="0"/>
                          </a:moveTo>
                          <a:lnTo>
                            <a:pt x="0" y="71723"/>
                          </a:lnTo>
                          <a:lnTo>
                            <a:pt x="250507" y="73914"/>
                          </a:lnTo>
                          <a:lnTo>
                            <a:pt x="251650" y="8763"/>
                          </a:ln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" name="Freeform: Shape 51">
                      <a:extLst>
                        <a:ext uri="{FF2B5EF4-FFF2-40B4-BE49-F238E27FC236}">
                          <a16:creationId xmlns:a16="http://schemas.microsoft.com/office/drawing/2014/main" id="{E2AEAC26-0833-0C39-728F-753139CE59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2339" y="4024502"/>
                      <a:ext cx="260988" cy="83343"/>
                    </a:xfrm>
                    <a:custGeom>
                      <a:avLst/>
                      <a:gdLst>
                        <a:gd name="connsiteX0" fmla="*/ 255270 w 260988"/>
                        <a:gd name="connsiteY0" fmla="*/ 83344 h 83343"/>
                        <a:gd name="connsiteX1" fmla="*/ 255270 w 260988"/>
                        <a:gd name="connsiteY1" fmla="*/ 83344 h 83343"/>
                        <a:gd name="connsiteX2" fmla="*/ 4667 w 260988"/>
                        <a:gd name="connsiteY2" fmla="*/ 81153 h 83343"/>
                        <a:gd name="connsiteX3" fmla="*/ 1334 w 260988"/>
                        <a:gd name="connsiteY3" fmla="*/ 79724 h 83343"/>
                        <a:gd name="connsiteX4" fmla="*/ 0 w 260988"/>
                        <a:gd name="connsiteY4" fmla="*/ 76391 h 83343"/>
                        <a:gd name="connsiteX5" fmla="*/ 1143 w 260988"/>
                        <a:gd name="connsiteY5" fmla="*/ 4667 h 83343"/>
                        <a:gd name="connsiteX6" fmla="*/ 2572 w 260988"/>
                        <a:gd name="connsiteY6" fmla="*/ 1333 h 83343"/>
                        <a:gd name="connsiteX7" fmla="*/ 6001 w 260988"/>
                        <a:gd name="connsiteY7" fmla="*/ 0 h 83343"/>
                        <a:gd name="connsiteX8" fmla="*/ 256508 w 260988"/>
                        <a:gd name="connsiteY8" fmla="*/ 8858 h 83343"/>
                        <a:gd name="connsiteX9" fmla="*/ 260985 w 260988"/>
                        <a:gd name="connsiteY9" fmla="*/ 13621 h 83343"/>
                        <a:gd name="connsiteX10" fmla="*/ 259842 w 260988"/>
                        <a:gd name="connsiteY10" fmla="*/ 78772 h 83343"/>
                        <a:gd name="connsiteX11" fmla="*/ 255270 w 260988"/>
                        <a:gd name="connsiteY11" fmla="*/ 83344 h 83343"/>
                        <a:gd name="connsiteX12" fmla="*/ 9525 w 260988"/>
                        <a:gd name="connsiteY12" fmla="*/ 71818 h 83343"/>
                        <a:gd name="connsiteX13" fmla="*/ 250698 w 260988"/>
                        <a:gd name="connsiteY13" fmla="*/ 73914 h 83343"/>
                        <a:gd name="connsiteX14" fmla="*/ 251650 w 260988"/>
                        <a:gd name="connsiteY14" fmla="*/ 18002 h 83343"/>
                        <a:gd name="connsiteX15" fmla="*/ 10478 w 260988"/>
                        <a:gd name="connsiteY15" fmla="*/ 9525 h 83343"/>
                        <a:gd name="connsiteX16" fmla="*/ 9525 w 260988"/>
                        <a:gd name="connsiteY16" fmla="*/ 71818 h 833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60988" h="83343">
                          <a:moveTo>
                            <a:pt x="255270" y="83344"/>
                          </a:moveTo>
                          <a:cubicBezTo>
                            <a:pt x="255270" y="83344"/>
                            <a:pt x="255270" y="83344"/>
                            <a:pt x="255270" y="83344"/>
                          </a:cubicBezTo>
                          <a:lnTo>
                            <a:pt x="4667" y="81153"/>
                          </a:lnTo>
                          <a:cubicBezTo>
                            <a:pt x="3429" y="81153"/>
                            <a:pt x="2191" y="80677"/>
                            <a:pt x="1334" y="79724"/>
                          </a:cubicBezTo>
                          <a:cubicBezTo>
                            <a:pt x="476" y="78867"/>
                            <a:pt x="0" y="77629"/>
                            <a:pt x="0" y="76391"/>
                          </a:cubicBezTo>
                          <a:lnTo>
                            <a:pt x="1143" y="4667"/>
                          </a:lnTo>
                          <a:cubicBezTo>
                            <a:pt x="1143" y="3429"/>
                            <a:pt x="1714" y="2191"/>
                            <a:pt x="2572" y="1333"/>
                          </a:cubicBezTo>
                          <a:cubicBezTo>
                            <a:pt x="3524" y="476"/>
                            <a:pt x="4667" y="0"/>
                            <a:pt x="6001" y="0"/>
                          </a:cubicBezTo>
                          <a:lnTo>
                            <a:pt x="256508" y="8858"/>
                          </a:lnTo>
                          <a:cubicBezTo>
                            <a:pt x="259080" y="8954"/>
                            <a:pt x="261081" y="11049"/>
                            <a:pt x="260985" y="13621"/>
                          </a:cubicBezTo>
                          <a:lnTo>
                            <a:pt x="259842" y="78772"/>
                          </a:lnTo>
                          <a:cubicBezTo>
                            <a:pt x="259937" y="81343"/>
                            <a:pt x="257842" y="83344"/>
                            <a:pt x="255270" y="83344"/>
                          </a:cubicBezTo>
                          <a:close/>
                          <a:moveTo>
                            <a:pt x="9525" y="71818"/>
                          </a:moveTo>
                          <a:lnTo>
                            <a:pt x="250698" y="73914"/>
                          </a:lnTo>
                          <a:lnTo>
                            <a:pt x="251650" y="18002"/>
                          </a:lnTo>
                          <a:lnTo>
                            <a:pt x="10478" y="9525"/>
                          </a:lnTo>
                          <a:lnTo>
                            <a:pt x="9525" y="7181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8" name="Graphic 6">
                    <a:extLst>
                      <a:ext uri="{FF2B5EF4-FFF2-40B4-BE49-F238E27FC236}">
                        <a16:creationId xmlns:a16="http://schemas.microsoft.com/office/drawing/2014/main" id="{65F1D10B-68D6-755C-C28C-185730A5F22D}"/>
                      </a:ext>
                    </a:extLst>
                  </p:cNvPr>
                  <p:cNvGrpSpPr/>
                  <p:nvPr/>
                </p:nvGrpSpPr>
                <p:grpSpPr>
                  <a:xfrm>
                    <a:off x="8754401" y="3767225"/>
                    <a:ext cx="372748" cy="286995"/>
                    <a:chOff x="8754401" y="3767225"/>
                    <a:chExt cx="372748" cy="286995"/>
                  </a:xfrm>
                </p:grpSpPr>
                <p:sp>
                  <p:nvSpPr>
                    <p:cNvPr id="44" name="Freeform: Shape 43">
                      <a:extLst>
                        <a:ext uri="{FF2B5EF4-FFF2-40B4-BE49-F238E27FC236}">
                          <a16:creationId xmlns:a16="http://schemas.microsoft.com/office/drawing/2014/main" id="{A94A1852-1DFB-6DFE-6256-F8C5B9FFB8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8911" y="3772097"/>
                      <a:ext cx="363449" cy="277551"/>
                    </a:xfrm>
                    <a:custGeom>
                      <a:avLst/>
                      <a:gdLst>
                        <a:gd name="connsiteX0" fmla="*/ 40759 w 363449"/>
                        <a:gd name="connsiteY0" fmla="*/ 274789 h 277551"/>
                        <a:gd name="connsiteX1" fmla="*/ 114483 w 363449"/>
                        <a:gd name="connsiteY1" fmla="*/ 275741 h 277551"/>
                        <a:gd name="connsiteX2" fmla="*/ 294125 w 363449"/>
                        <a:gd name="connsiteY2" fmla="*/ 277265 h 277551"/>
                        <a:gd name="connsiteX3" fmla="*/ 326415 w 363449"/>
                        <a:gd name="connsiteY3" fmla="*/ 277551 h 277551"/>
                        <a:gd name="connsiteX4" fmla="*/ 326891 w 363449"/>
                        <a:gd name="connsiteY4" fmla="*/ 259073 h 277551"/>
                        <a:gd name="connsiteX5" fmla="*/ 351275 w 363449"/>
                        <a:gd name="connsiteY5" fmla="*/ 168776 h 277551"/>
                        <a:gd name="connsiteX6" fmla="*/ 362228 w 363449"/>
                        <a:gd name="connsiteY6" fmla="*/ 77145 h 277551"/>
                        <a:gd name="connsiteX7" fmla="*/ 301173 w 363449"/>
                        <a:gd name="connsiteY7" fmla="*/ 6089 h 277551"/>
                        <a:gd name="connsiteX8" fmla="*/ 190778 w 363449"/>
                        <a:gd name="connsiteY8" fmla="*/ 24948 h 277551"/>
                        <a:gd name="connsiteX9" fmla="*/ 73049 w 363449"/>
                        <a:gd name="connsiteY9" fmla="*/ 2088 h 277551"/>
                        <a:gd name="connsiteX10" fmla="*/ 4469 w 363449"/>
                        <a:gd name="connsiteY10" fmla="*/ 153440 h 277551"/>
                        <a:gd name="connsiteX11" fmla="*/ 40759 w 363449"/>
                        <a:gd name="connsiteY11" fmla="*/ 274789 h 2775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63449" h="277551">
                          <a:moveTo>
                            <a:pt x="40759" y="274789"/>
                          </a:moveTo>
                          <a:cubicBezTo>
                            <a:pt x="65334" y="275170"/>
                            <a:pt x="89909" y="275456"/>
                            <a:pt x="114483" y="275741"/>
                          </a:cubicBezTo>
                          <a:cubicBezTo>
                            <a:pt x="174395" y="276313"/>
                            <a:pt x="234307" y="276789"/>
                            <a:pt x="294125" y="277265"/>
                          </a:cubicBezTo>
                          <a:cubicBezTo>
                            <a:pt x="304888" y="277361"/>
                            <a:pt x="315651" y="277456"/>
                            <a:pt x="326415" y="277551"/>
                          </a:cubicBezTo>
                          <a:cubicBezTo>
                            <a:pt x="326319" y="271360"/>
                            <a:pt x="326509" y="265264"/>
                            <a:pt x="326891" y="259073"/>
                          </a:cubicBezTo>
                          <a:cubicBezTo>
                            <a:pt x="328891" y="228116"/>
                            <a:pt x="342988" y="198494"/>
                            <a:pt x="351275" y="168776"/>
                          </a:cubicBezTo>
                          <a:cubicBezTo>
                            <a:pt x="359466" y="139058"/>
                            <a:pt x="366324" y="107911"/>
                            <a:pt x="362228" y="77145"/>
                          </a:cubicBezTo>
                          <a:cubicBezTo>
                            <a:pt x="358132" y="46379"/>
                            <a:pt x="327938" y="15995"/>
                            <a:pt x="301173" y="6089"/>
                          </a:cubicBezTo>
                          <a:cubicBezTo>
                            <a:pt x="266407" y="-6770"/>
                            <a:pt x="227450" y="24281"/>
                            <a:pt x="190778" y="24948"/>
                          </a:cubicBezTo>
                          <a:cubicBezTo>
                            <a:pt x="145630" y="25710"/>
                            <a:pt x="119150" y="-8675"/>
                            <a:pt x="73049" y="2088"/>
                          </a:cubicBezTo>
                          <a:cubicBezTo>
                            <a:pt x="40759" y="9613"/>
                            <a:pt x="-16391" y="53999"/>
                            <a:pt x="4469" y="153440"/>
                          </a:cubicBezTo>
                          <a:cubicBezTo>
                            <a:pt x="15137" y="203732"/>
                            <a:pt x="38378" y="227735"/>
                            <a:pt x="40759" y="27478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051FD69E-901A-632B-CE90-4A37CB830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4401" y="3767225"/>
                      <a:ext cx="372748" cy="286995"/>
                    </a:xfrm>
                    <a:custGeom>
                      <a:avLst/>
                      <a:gdLst>
                        <a:gd name="connsiteX0" fmla="*/ 331019 w 372748"/>
                        <a:gd name="connsiteY0" fmla="*/ 286995 h 286995"/>
                        <a:gd name="connsiteX1" fmla="*/ 331019 w 372748"/>
                        <a:gd name="connsiteY1" fmla="*/ 286995 h 286995"/>
                        <a:gd name="connsiteX2" fmla="*/ 245104 w 372748"/>
                        <a:gd name="connsiteY2" fmla="*/ 286233 h 286995"/>
                        <a:gd name="connsiteX3" fmla="*/ 118898 w 372748"/>
                        <a:gd name="connsiteY3" fmla="*/ 285185 h 286995"/>
                        <a:gd name="connsiteX4" fmla="*/ 49937 w 372748"/>
                        <a:gd name="connsiteY4" fmla="*/ 284328 h 286995"/>
                        <a:gd name="connsiteX5" fmla="*/ 45175 w 372748"/>
                        <a:gd name="connsiteY5" fmla="*/ 284233 h 286995"/>
                        <a:gd name="connsiteX6" fmla="*/ 40602 w 372748"/>
                        <a:gd name="connsiteY6" fmla="*/ 279756 h 286995"/>
                        <a:gd name="connsiteX7" fmla="*/ 23077 w 372748"/>
                        <a:gd name="connsiteY7" fmla="*/ 214986 h 286995"/>
                        <a:gd name="connsiteX8" fmla="*/ 4503 w 372748"/>
                        <a:gd name="connsiteY8" fmla="*/ 159074 h 286995"/>
                        <a:gd name="connsiteX9" fmla="*/ 76607 w 372748"/>
                        <a:gd name="connsiteY9" fmla="*/ 2198 h 286995"/>
                        <a:gd name="connsiteX10" fmla="*/ 144425 w 372748"/>
                        <a:gd name="connsiteY10" fmla="*/ 12485 h 286995"/>
                        <a:gd name="connsiteX11" fmla="*/ 195288 w 372748"/>
                        <a:gd name="connsiteY11" fmla="*/ 24962 h 286995"/>
                        <a:gd name="connsiteX12" fmla="*/ 239770 w 372748"/>
                        <a:gd name="connsiteY12" fmla="*/ 14199 h 286995"/>
                        <a:gd name="connsiteX13" fmla="*/ 307398 w 372748"/>
                        <a:gd name="connsiteY13" fmla="*/ 6389 h 286995"/>
                        <a:gd name="connsiteX14" fmla="*/ 371501 w 372748"/>
                        <a:gd name="connsiteY14" fmla="*/ 81160 h 286995"/>
                        <a:gd name="connsiteX15" fmla="*/ 360452 w 372748"/>
                        <a:gd name="connsiteY15" fmla="*/ 174600 h 286995"/>
                        <a:gd name="connsiteX16" fmla="*/ 351212 w 372748"/>
                        <a:gd name="connsiteY16" fmla="*/ 203461 h 286995"/>
                        <a:gd name="connsiteX17" fmla="*/ 336259 w 372748"/>
                        <a:gd name="connsiteY17" fmla="*/ 264040 h 286995"/>
                        <a:gd name="connsiteX18" fmla="*/ 335782 w 372748"/>
                        <a:gd name="connsiteY18" fmla="*/ 282137 h 286995"/>
                        <a:gd name="connsiteX19" fmla="*/ 334449 w 372748"/>
                        <a:gd name="connsiteY19" fmla="*/ 285471 h 286995"/>
                        <a:gd name="connsiteX20" fmla="*/ 331019 w 372748"/>
                        <a:gd name="connsiteY20" fmla="*/ 286995 h 286995"/>
                        <a:gd name="connsiteX21" fmla="*/ 49651 w 372748"/>
                        <a:gd name="connsiteY21" fmla="*/ 274994 h 286995"/>
                        <a:gd name="connsiteX22" fmla="*/ 50127 w 372748"/>
                        <a:gd name="connsiteY22" fmla="*/ 274994 h 286995"/>
                        <a:gd name="connsiteX23" fmla="*/ 118993 w 372748"/>
                        <a:gd name="connsiteY23" fmla="*/ 275851 h 286995"/>
                        <a:gd name="connsiteX24" fmla="*/ 245200 w 372748"/>
                        <a:gd name="connsiteY24" fmla="*/ 276899 h 286995"/>
                        <a:gd name="connsiteX25" fmla="*/ 326352 w 372748"/>
                        <a:gd name="connsiteY25" fmla="*/ 277565 h 286995"/>
                        <a:gd name="connsiteX26" fmla="*/ 326828 w 372748"/>
                        <a:gd name="connsiteY26" fmla="*/ 263564 h 286995"/>
                        <a:gd name="connsiteX27" fmla="*/ 342259 w 372748"/>
                        <a:gd name="connsiteY27" fmla="*/ 200603 h 286995"/>
                        <a:gd name="connsiteX28" fmla="*/ 351308 w 372748"/>
                        <a:gd name="connsiteY28" fmla="*/ 172314 h 286995"/>
                        <a:gd name="connsiteX29" fmla="*/ 362166 w 372748"/>
                        <a:gd name="connsiteY29" fmla="*/ 82589 h 286995"/>
                        <a:gd name="connsiteX30" fmla="*/ 304064 w 372748"/>
                        <a:gd name="connsiteY30" fmla="*/ 15342 h 286995"/>
                        <a:gd name="connsiteX31" fmla="*/ 242723 w 372748"/>
                        <a:gd name="connsiteY31" fmla="*/ 23153 h 286995"/>
                        <a:gd name="connsiteX32" fmla="*/ 195383 w 372748"/>
                        <a:gd name="connsiteY32" fmla="*/ 34487 h 286995"/>
                        <a:gd name="connsiteX33" fmla="*/ 140901 w 372748"/>
                        <a:gd name="connsiteY33" fmla="*/ 21343 h 286995"/>
                        <a:gd name="connsiteX34" fmla="*/ 78702 w 372748"/>
                        <a:gd name="connsiteY34" fmla="*/ 11532 h 286995"/>
                        <a:gd name="connsiteX35" fmla="*/ 13647 w 372748"/>
                        <a:gd name="connsiteY35" fmla="*/ 157360 h 286995"/>
                        <a:gd name="connsiteX36" fmla="*/ 31744 w 372748"/>
                        <a:gd name="connsiteY36" fmla="*/ 211557 h 286995"/>
                        <a:gd name="connsiteX37" fmla="*/ 49651 w 372748"/>
                        <a:gd name="connsiteY37" fmla="*/ 274994 h 286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372748" h="286995">
                          <a:moveTo>
                            <a:pt x="331019" y="286995"/>
                          </a:moveTo>
                          <a:cubicBezTo>
                            <a:pt x="331019" y="286995"/>
                            <a:pt x="331019" y="286995"/>
                            <a:pt x="331019" y="286995"/>
                          </a:cubicBezTo>
                          <a:lnTo>
                            <a:pt x="245104" y="286233"/>
                          </a:lnTo>
                          <a:cubicBezTo>
                            <a:pt x="203003" y="285947"/>
                            <a:pt x="160998" y="285566"/>
                            <a:pt x="118898" y="285185"/>
                          </a:cubicBezTo>
                          <a:cubicBezTo>
                            <a:pt x="95942" y="284995"/>
                            <a:pt x="72987" y="284614"/>
                            <a:pt x="49937" y="284328"/>
                          </a:cubicBezTo>
                          <a:lnTo>
                            <a:pt x="45175" y="284233"/>
                          </a:lnTo>
                          <a:cubicBezTo>
                            <a:pt x="42698" y="284233"/>
                            <a:pt x="40698" y="282233"/>
                            <a:pt x="40602" y="279756"/>
                          </a:cubicBezTo>
                          <a:cubicBezTo>
                            <a:pt x="39269" y="254134"/>
                            <a:pt x="31363" y="235084"/>
                            <a:pt x="23077" y="214986"/>
                          </a:cubicBezTo>
                          <a:cubicBezTo>
                            <a:pt x="16218" y="198508"/>
                            <a:pt x="9170" y="181553"/>
                            <a:pt x="4503" y="159074"/>
                          </a:cubicBezTo>
                          <a:cubicBezTo>
                            <a:pt x="-15976" y="61824"/>
                            <a:pt x="37840" y="11246"/>
                            <a:pt x="76607" y="2198"/>
                          </a:cubicBezTo>
                          <a:cubicBezTo>
                            <a:pt x="103562" y="-4089"/>
                            <a:pt x="124327" y="4293"/>
                            <a:pt x="144425" y="12485"/>
                          </a:cubicBezTo>
                          <a:cubicBezTo>
                            <a:pt x="159951" y="18771"/>
                            <a:pt x="176143" y="25343"/>
                            <a:pt x="195288" y="24962"/>
                          </a:cubicBezTo>
                          <a:cubicBezTo>
                            <a:pt x="209576" y="24677"/>
                            <a:pt x="224911" y="19343"/>
                            <a:pt x="239770" y="14199"/>
                          </a:cubicBezTo>
                          <a:cubicBezTo>
                            <a:pt x="262154" y="6389"/>
                            <a:pt x="285395" y="-1708"/>
                            <a:pt x="307398" y="6389"/>
                          </a:cubicBezTo>
                          <a:cubicBezTo>
                            <a:pt x="334830" y="16485"/>
                            <a:pt x="367119" y="48013"/>
                            <a:pt x="371501" y="81160"/>
                          </a:cubicBezTo>
                          <a:cubicBezTo>
                            <a:pt x="375692" y="112878"/>
                            <a:pt x="368643" y="144882"/>
                            <a:pt x="360452" y="174600"/>
                          </a:cubicBezTo>
                          <a:cubicBezTo>
                            <a:pt x="357785" y="184220"/>
                            <a:pt x="354451" y="194031"/>
                            <a:pt x="351212" y="203461"/>
                          </a:cubicBezTo>
                          <a:cubicBezTo>
                            <a:pt x="344545" y="223178"/>
                            <a:pt x="337592" y="243561"/>
                            <a:pt x="336259" y="264040"/>
                          </a:cubicBezTo>
                          <a:cubicBezTo>
                            <a:pt x="335877" y="269564"/>
                            <a:pt x="335782" y="275470"/>
                            <a:pt x="335782" y="282137"/>
                          </a:cubicBezTo>
                          <a:cubicBezTo>
                            <a:pt x="335782" y="283376"/>
                            <a:pt x="335306" y="284614"/>
                            <a:pt x="334449" y="285471"/>
                          </a:cubicBezTo>
                          <a:cubicBezTo>
                            <a:pt x="333496" y="286519"/>
                            <a:pt x="332258" y="286995"/>
                            <a:pt x="331019" y="286995"/>
                          </a:cubicBezTo>
                          <a:close/>
                          <a:moveTo>
                            <a:pt x="49651" y="274994"/>
                          </a:moveTo>
                          <a:lnTo>
                            <a:pt x="50127" y="274994"/>
                          </a:lnTo>
                          <a:cubicBezTo>
                            <a:pt x="73083" y="275279"/>
                            <a:pt x="96038" y="275660"/>
                            <a:pt x="118993" y="275851"/>
                          </a:cubicBezTo>
                          <a:cubicBezTo>
                            <a:pt x="161094" y="276232"/>
                            <a:pt x="203099" y="276613"/>
                            <a:pt x="245200" y="276899"/>
                          </a:cubicBezTo>
                          <a:lnTo>
                            <a:pt x="326352" y="277565"/>
                          </a:lnTo>
                          <a:cubicBezTo>
                            <a:pt x="326352" y="272612"/>
                            <a:pt x="326543" y="267945"/>
                            <a:pt x="326828" y="263564"/>
                          </a:cubicBezTo>
                          <a:cubicBezTo>
                            <a:pt x="328257" y="241847"/>
                            <a:pt x="335401" y="220892"/>
                            <a:pt x="342259" y="200603"/>
                          </a:cubicBezTo>
                          <a:cubicBezTo>
                            <a:pt x="345402" y="191269"/>
                            <a:pt x="348736" y="181649"/>
                            <a:pt x="351308" y="172314"/>
                          </a:cubicBezTo>
                          <a:cubicBezTo>
                            <a:pt x="359309" y="143453"/>
                            <a:pt x="366167" y="112688"/>
                            <a:pt x="362166" y="82589"/>
                          </a:cubicBezTo>
                          <a:cubicBezTo>
                            <a:pt x="358356" y="53728"/>
                            <a:pt x="329019" y="24581"/>
                            <a:pt x="304064" y="15342"/>
                          </a:cubicBezTo>
                          <a:cubicBezTo>
                            <a:pt x="285204" y="8389"/>
                            <a:pt x="264535" y="15533"/>
                            <a:pt x="242723" y="23153"/>
                          </a:cubicBezTo>
                          <a:cubicBezTo>
                            <a:pt x="227197" y="28582"/>
                            <a:pt x="211195" y="34202"/>
                            <a:pt x="195383" y="34487"/>
                          </a:cubicBezTo>
                          <a:cubicBezTo>
                            <a:pt x="174238" y="34773"/>
                            <a:pt x="157283" y="28010"/>
                            <a:pt x="140901" y="21343"/>
                          </a:cubicBezTo>
                          <a:cubicBezTo>
                            <a:pt x="121279" y="13437"/>
                            <a:pt x="102801" y="5912"/>
                            <a:pt x="78702" y="11532"/>
                          </a:cubicBezTo>
                          <a:cubicBezTo>
                            <a:pt x="43460" y="19819"/>
                            <a:pt x="-5403" y="66682"/>
                            <a:pt x="13647" y="157360"/>
                          </a:cubicBezTo>
                          <a:cubicBezTo>
                            <a:pt x="18219" y="178886"/>
                            <a:pt x="25076" y="195555"/>
                            <a:pt x="31744" y="211557"/>
                          </a:cubicBezTo>
                          <a:cubicBezTo>
                            <a:pt x="39935" y="231274"/>
                            <a:pt x="47746" y="249943"/>
                            <a:pt x="49651" y="27499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71CF0E1B-434D-B270-024E-73B37D6B30E4}"/>
                      </a:ext>
                    </a:extLst>
                  </p:cNvPr>
                  <p:cNvSpPr/>
                  <p:nvPr/>
                </p:nvSpPr>
                <p:spPr>
                  <a:xfrm>
                    <a:off x="8898011" y="3809096"/>
                    <a:ext cx="114588" cy="19381"/>
                  </a:xfrm>
                  <a:custGeom>
                    <a:avLst/>
                    <a:gdLst>
                      <a:gd name="connsiteX0" fmla="*/ 64251 w 114588"/>
                      <a:gd name="connsiteY0" fmla="*/ 19382 h 19381"/>
                      <a:gd name="connsiteX1" fmla="*/ 40058 w 114588"/>
                      <a:gd name="connsiteY1" fmla="*/ 17572 h 19381"/>
                      <a:gd name="connsiteX2" fmla="*/ 624 w 114588"/>
                      <a:gd name="connsiteY2" fmla="*/ 5475 h 19381"/>
                      <a:gd name="connsiteX3" fmla="*/ 339 w 114588"/>
                      <a:gd name="connsiteY3" fmla="*/ 3284 h 19381"/>
                      <a:gd name="connsiteX4" fmla="*/ 2529 w 114588"/>
                      <a:gd name="connsiteY4" fmla="*/ 2999 h 19381"/>
                      <a:gd name="connsiteX5" fmla="*/ 40438 w 114588"/>
                      <a:gd name="connsiteY5" fmla="*/ 14429 h 19381"/>
                      <a:gd name="connsiteX6" fmla="*/ 86254 w 114588"/>
                      <a:gd name="connsiteY6" fmla="*/ 13286 h 19381"/>
                      <a:gd name="connsiteX7" fmla="*/ 112162 w 114588"/>
                      <a:gd name="connsiteY7" fmla="*/ 236 h 19381"/>
                      <a:gd name="connsiteX8" fmla="*/ 114352 w 114588"/>
                      <a:gd name="connsiteY8" fmla="*/ 713 h 19381"/>
                      <a:gd name="connsiteX9" fmla="*/ 113876 w 114588"/>
                      <a:gd name="connsiteY9" fmla="*/ 2904 h 19381"/>
                      <a:gd name="connsiteX10" fmla="*/ 87302 w 114588"/>
                      <a:gd name="connsiteY10" fmla="*/ 16238 h 19381"/>
                      <a:gd name="connsiteX11" fmla="*/ 64251 w 114588"/>
                      <a:gd name="connsiteY11" fmla="*/ 19382 h 19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4588" h="19381">
                        <a:moveTo>
                          <a:pt x="64251" y="19382"/>
                        </a:moveTo>
                        <a:cubicBezTo>
                          <a:pt x="55679" y="19382"/>
                          <a:pt x="47392" y="18429"/>
                          <a:pt x="40058" y="17572"/>
                        </a:cubicBezTo>
                        <a:cubicBezTo>
                          <a:pt x="25008" y="15858"/>
                          <a:pt x="11673" y="13667"/>
                          <a:pt x="624" y="5475"/>
                        </a:cubicBezTo>
                        <a:cubicBezTo>
                          <a:pt x="-43" y="4999"/>
                          <a:pt x="-233" y="3951"/>
                          <a:pt x="339" y="3284"/>
                        </a:cubicBezTo>
                        <a:cubicBezTo>
                          <a:pt x="815" y="2618"/>
                          <a:pt x="1862" y="2427"/>
                          <a:pt x="2529" y="2999"/>
                        </a:cubicBezTo>
                        <a:cubicBezTo>
                          <a:pt x="12912" y="10714"/>
                          <a:pt x="25770" y="12714"/>
                          <a:pt x="40438" y="14429"/>
                        </a:cubicBezTo>
                        <a:cubicBezTo>
                          <a:pt x="54059" y="16048"/>
                          <a:pt x="71109" y="17953"/>
                          <a:pt x="86254" y="13286"/>
                        </a:cubicBezTo>
                        <a:cubicBezTo>
                          <a:pt x="95398" y="10428"/>
                          <a:pt x="103875" y="5285"/>
                          <a:pt x="112162" y="236"/>
                        </a:cubicBezTo>
                        <a:cubicBezTo>
                          <a:pt x="112924" y="-240"/>
                          <a:pt x="113876" y="46"/>
                          <a:pt x="114352" y="713"/>
                        </a:cubicBezTo>
                        <a:cubicBezTo>
                          <a:pt x="114829" y="1475"/>
                          <a:pt x="114543" y="2427"/>
                          <a:pt x="113876" y="2904"/>
                        </a:cubicBezTo>
                        <a:cubicBezTo>
                          <a:pt x="105494" y="8047"/>
                          <a:pt x="96827" y="13286"/>
                          <a:pt x="87302" y="16238"/>
                        </a:cubicBezTo>
                        <a:cubicBezTo>
                          <a:pt x="79681" y="18620"/>
                          <a:pt x="71871" y="19382"/>
                          <a:pt x="64251" y="193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660C775E-5A87-AC35-5D98-AB36C9445E63}"/>
                      </a:ext>
                    </a:extLst>
                  </p:cNvPr>
                  <p:cNvSpPr/>
                  <p:nvPr/>
                </p:nvSpPr>
                <p:spPr>
                  <a:xfrm>
                    <a:off x="8883925" y="4117329"/>
                    <a:ext cx="108859" cy="31950"/>
                  </a:xfrm>
                  <a:custGeom>
                    <a:avLst/>
                    <a:gdLst>
                      <a:gd name="connsiteX0" fmla="*/ 1566 w 108859"/>
                      <a:gd name="connsiteY0" fmla="*/ 31951 h 31950"/>
                      <a:gd name="connsiteX1" fmla="*/ 42 w 108859"/>
                      <a:gd name="connsiteY1" fmla="*/ 30808 h 31950"/>
                      <a:gd name="connsiteX2" fmla="*/ 1090 w 108859"/>
                      <a:gd name="connsiteY2" fmla="*/ 28903 h 31950"/>
                      <a:gd name="connsiteX3" fmla="*/ 106912 w 108859"/>
                      <a:gd name="connsiteY3" fmla="*/ 42 h 31950"/>
                      <a:gd name="connsiteX4" fmla="*/ 108817 w 108859"/>
                      <a:gd name="connsiteY4" fmla="*/ 1090 h 31950"/>
                      <a:gd name="connsiteX5" fmla="*/ 107674 w 108859"/>
                      <a:gd name="connsiteY5" fmla="*/ 2995 h 31950"/>
                      <a:gd name="connsiteX6" fmla="*/ 1852 w 108859"/>
                      <a:gd name="connsiteY6" fmla="*/ 31855 h 31950"/>
                      <a:gd name="connsiteX7" fmla="*/ 1566 w 108859"/>
                      <a:gd name="connsiteY7" fmla="*/ 31951 h 3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8859" h="31950">
                        <a:moveTo>
                          <a:pt x="1566" y="31951"/>
                        </a:moveTo>
                        <a:cubicBezTo>
                          <a:pt x="899" y="31951"/>
                          <a:pt x="232" y="31475"/>
                          <a:pt x="42" y="30808"/>
                        </a:cubicBezTo>
                        <a:cubicBezTo>
                          <a:pt x="-149" y="29951"/>
                          <a:pt x="328" y="29093"/>
                          <a:pt x="1090" y="28903"/>
                        </a:cubicBezTo>
                        <a:lnTo>
                          <a:pt x="106912" y="42"/>
                        </a:lnTo>
                        <a:cubicBezTo>
                          <a:pt x="107770" y="-148"/>
                          <a:pt x="108627" y="328"/>
                          <a:pt x="108817" y="1090"/>
                        </a:cubicBezTo>
                        <a:cubicBezTo>
                          <a:pt x="109008" y="1947"/>
                          <a:pt x="108532" y="2804"/>
                          <a:pt x="107674" y="2995"/>
                        </a:cubicBezTo>
                        <a:lnTo>
                          <a:pt x="1852" y="31855"/>
                        </a:lnTo>
                        <a:cubicBezTo>
                          <a:pt x="1852" y="31951"/>
                          <a:pt x="1661" y="31951"/>
                          <a:pt x="1566" y="3195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172676CD-F11E-85C2-1C61-6F2DE7659324}"/>
                      </a:ext>
                    </a:extLst>
                  </p:cNvPr>
                  <p:cNvSpPr/>
                  <p:nvPr/>
                </p:nvSpPr>
                <p:spPr>
                  <a:xfrm>
                    <a:off x="8887112" y="4165759"/>
                    <a:ext cx="104676" cy="39432"/>
                  </a:xfrm>
                  <a:custGeom>
                    <a:avLst/>
                    <a:gdLst>
                      <a:gd name="connsiteX0" fmla="*/ 1523 w 104676"/>
                      <a:gd name="connsiteY0" fmla="*/ 39432 h 39432"/>
                      <a:gd name="connsiteX1" fmla="*/ 94 w 104676"/>
                      <a:gd name="connsiteY1" fmla="*/ 38384 h 39432"/>
                      <a:gd name="connsiteX2" fmla="*/ 1047 w 104676"/>
                      <a:gd name="connsiteY2" fmla="*/ 36384 h 39432"/>
                      <a:gd name="connsiteX3" fmla="*/ 102583 w 104676"/>
                      <a:gd name="connsiteY3" fmla="*/ 94 h 39432"/>
                      <a:gd name="connsiteX4" fmla="*/ 104583 w 104676"/>
                      <a:gd name="connsiteY4" fmla="*/ 1046 h 39432"/>
                      <a:gd name="connsiteX5" fmla="*/ 103630 w 104676"/>
                      <a:gd name="connsiteY5" fmla="*/ 3047 h 39432"/>
                      <a:gd name="connsiteX6" fmla="*/ 2094 w 104676"/>
                      <a:gd name="connsiteY6" fmla="*/ 39337 h 39432"/>
                      <a:gd name="connsiteX7" fmla="*/ 1523 w 104676"/>
                      <a:gd name="connsiteY7" fmla="*/ 39432 h 39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4676" h="39432">
                        <a:moveTo>
                          <a:pt x="1523" y="39432"/>
                        </a:moveTo>
                        <a:cubicBezTo>
                          <a:pt x="856" y="39432"/>
                          <a:pt x="284" y="39051"/>
                          <a:pt x="94" y="38384"/>
                        </a:cubicBezTo>
                        <a:cubicBezTo>
                          <a:pt x="-192" y="37527"/>
                          <a:pt x="189" y="36670"/>
                          <a:pt x="1047" y="36384"/>
                        </a:cubicBezTo>
                        <a:lnTo>
                          <a:pt x="102583" y="94"/>
                        </a:lnTo>
                        <a:cubicBezTo>
                          <a:pt x="103440" y="-192"/>
                          <a:pt x="104297" y="189"/>
                          <a:pt x="104583" y="1046"/>
                        </a:cubicBezTo>
                        <a:cubicBezTo>
                          <a:pt x="104869" y="1904"/>
                          <a:pt x="104488" y="2761"/>
                          <a:pt x="103630" y="3047"/>
                        </a:cubicBezTo>
                        <a:lnTo>
                          <a:pt x="2094" y="39337"/>
                        </a:lnTo>
                        <a:cubicBezTo>
                          <a:pt x="1903" y="39432"/>
                          <a:pt x="1713" y="39432"/>
                          <a:pt x="1523" y="3943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765CD0EB-F837-6508-49DD-8035E4AFC2CF}"/>
                      </a:ext>
                    </a:extLst>
                  </p:cNvPr>
                  <p:cNvSpPr/>
                  <p:nvPr/>
                </p:nvSpPr>
                <p:spPr>
                  <a:xfrm>
                    <a:off x="8892445" y="4221670"/>
                    <a:ext cx="96678" cy="38956"/>
                  </a:xfrm>
                  <a:custGeom>
                    <a:avLst/>
                    <a:gdLst>
                      <a:gd name="connsiteX0" fmla="*/ 1524 w 96678"/>
                      <a:gd name="connsiteY0" fmla="*/ 38957 h 38956"/>
                      <a:gd name="connsiteX1" fmla="*/ 95 w 96678"/>
                      <a:gd name="connsiteY1" fmla="*/ 37909 h 38956"/>
                      <a:gd name="connsiteX2" fmla="*/ 952 w 96678"/>
                      <a:gd name="connsiteY2" fmla="*/ 35909 h 38956"/>
                      <a:gd name="connsiteX3" fmla="*/ 94583 w 96678"/>
                      <a:gd name="connsiteY3" fmla="*/ 95 h 38956"/>
                      <a:gd name="connsiteX4" fmla="*/ 96583 w 96678"/>
                      <a:gd name="connsiteY4" fmla="*/ 952 h 38956"/>
                      <a:gd name="connsiteX5" fmla="*/ 95726 w 96678"/>
                      <a:gd name="connsiteY5" fmla="*/ 2952 h 38956"/>
                      <a:gd name="connsiteX6" fmla="*/ 2095 w 96678"/>
                      <a:gd name="connsiteY6" fmla="*/ 38766 h 38956"/>
                      <a:gd name="connsiteX7" fmla="*/ 1524 w 96678"/>
                      <a:gd name="connsiteY7" fmla="*/ 38957 h 38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678" h="38956">
                        <a:moveTo>
                          <a:pt x="1524" y="38957"/>
                        </a:moveTo>
                        <a:cubicBezTo>
                          <a:pt x="857" y="38957"/>
                          <a:pt x="285" y="38576"/>
                          <a:pt x="95" y="37909"/>
                        </a:cubicBezTo>
                        <a:cubicBezTo>
                          <a:pt x="-191" y="37147"/>
                          <a:pt x="190" y="36194"/>
                          <a:pt x="952" y="35909"/>
                        </a:cubicBezTo>
                        <a:lnTo>
                          <a:pt x="94583" y="95"/>
                        </a:lnTo>
                        <a:cubicBezTo>
                          <a:pt x="95345" y="-191"/>
                          <a:pt x="96298" y="190"/>
                          <a:pt x="96583" y="952"/>
                        </a:cubicBezTo>
                        <a:cubicBezTo>
                          <a:pt x="96869" y="1714"/>
                          <a:pt x="96488" y="2667"/>
                          <a:pt x="95726" y="2952"/>
                        </a:cubicBezTo>
                        <a:lnTo>
                          <a:pt x="2095" y="38766"/>
                        </a:lnTo>
                        <a:cubicBezTo>
                          <a:pt x="1905" y="38861"/>
                          <a:pt x="1714" y="38957"/>
                          <a:pt x="1524" y="3895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DEC337CB-E2EE-6ED9-C9CD-CFC07FC5DFB8}"/>
                      </a:ext>
                    </a:extLst>
                  </p:cNvPr>
                  <p:cNvSpPr/>
                  <p:nvPr/>
                </p:nvSpPr>
                <p:spPr>
                  <a:xfrm>
                    <a:off x="8893492" y="4277201"/>
                    <a:ext cx="93439" cy="37909"/>
                  </a:xfrm>
                  <a:custGeom>
                    <a:avLst/>
                    <a:gdLst>
                      <a:gd name="connsiteX0" fmla="*/ 1523 w 93439"/>
                      <a:gd name="connsiteY0" fmla="*/ 37909 h 37909"/>
                      <a:gd name="connsiteX1" fmla="*/ 95 w 93439"/>
                      <a:gd name="connsiteY1" fmla="*/ 36957 h 37909"/>
                      <a:gd name="connsiteX2" fmla="*/ 952 w 93439"/>
                      <a:gd name="connsiteY2" fmla="*/ 34956 h 37909"/>
                      <a:gd name="connsiteX3" fmla="*/ 91344 w 93439"/>
                      <a:gd name="connsiteY3" fmla="*/ 95 h 37909"/>
                      <a:gd name="connsiteX4" fmla="*/ 93345 w 93439"/>
                      <a:gd name="connsiteY4" fmla="*/ 952 h 37909"/>
                      <a:gd name="connsiteX5" fmla="*/ 92487 w 93439"/>
                      <a:gd name="connsiteY5" fmla="*/ 2952 h 37909"/>
                      <a:gd name="connsiteX6" fmla="*/ 2095 w 93439"/>
                      <a:gd name="connsiteY6" fmla="*/ 37814 h 37909"/>
                      <a:gd name="connsiteX7" fmla="*/ 1523 w 93439"/>
                      <a:gd name="connsiteY7" fmla="*/ 37909 h 37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439" h="37909">
                        <a:moveTo>
                          <a:pt x="1523" y="37909"/>
                        </a:moveTo>
                        <a:cubicBezTo>
                          <a:pt x="857" y="37909"/>
                          <a:pt x="285" y="37528"/>
                          <a:pt x="95" y="36957"/>
                        </a:cubicBezTo>
                        <a:cubicBezTo>
                          <a:pt x="-191" y="36195"/>
                          <a:pt x="190" y="35242"/>
                          <a:pt x="952" y="34956"/>
                        </a:cubicBezTo>
                        <a:lnTo>
                          <a:pt x="91344" y="95"/>
                        </a:lnTo>
                        <a:cubicBezTo>
                          <a:pt x="92106" y="-191"/>
                          <a:pt x="93059" y="190"/>
                          <a:pt x="93345" y="952"/>
                        </a:cubicBezTo>
                        <a:cubicBezTo>
                          <a:pt x="93631" y="1714"/>
                          <a:pt x="93249" y="2667"/>
                          <a:pt x="92487" y="2952"/>
                        </a:cubicBezTo>
                        <a:lnTo>
                          <a:pt x="2095" y="37814"/>
                        </a:lnTo>
                        <a:cubicBezTo>
                          <a:pt x="1905" y="37909"/>
                          <a:pt x="1714" y="37909"/>
                          <a:pt x="1523" y="3790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FE7418A2-B92F-55EF-FFDD-35AEB0BB5310}"/>
                      </a:ext>
                    </a:extLst>
                  </p:cNvPr>
                  <p:cNvSpPr/>
                  <p:nvPr/>
                </p:nvSpPr>
                <p:spPr>
                  <a:xfrm>
                    <a:off x="8919549" y="4336108"/>
                    <a:ext cx="52481" cy="19483"/>
                  </a:xfrm>
                  <a:custGeom>
                    <a:avLst/>
                    <a:gdLst>
                      <a:gd name="connsiteX0" fmla="*/ 1566 w 52481"/>
                      <a:gd name="connsiteY0" fmla="*/ 19483 h 19483"/>
                      <a:gd name="connsiteX1" fmla="*/ 42 w 52481"/>
                      <a:gd name="connsiteY1" fmla="*/ 18245 h 19483"/>
                      <a:gd name="connsiteX2" fmla="*/ 1185 w 52481"/>
                      <a:gd name="connsiteY2" fmla="*/ 16340 h 19483"/>
                      <a:gd name="connsiteX3" fmla="*/ 50333 w 52481"/>
                      <a:gd name="connsiteY3" fmla="*/ 148 h 19483"/>
                      <a:gd name="connsiteX4" fmla="*/ 52334 w 52481"/>
                      <a:gd name="connsiteY4" fmla="*/ 1005 h 19483"/>
                      <a:gd name="connsiteX5" fmla="*/ 51477 w 52481"/>
                      <a:gd name="connsiteY5" fmla="*/ 3005 h 19483"/>
                      <a:gd name="connsiteX6" fmla="*/ 1852 w 52481"/>
                      <a:gd name="connsiteY6" fmla="*/ 19293 h 19483"/>
                      <a:gd name="connsiteX7" fmla="*/ 1566 w 52481"/>
                      <a:gd name="connsiteY7" fmla="*/ 19483 h 19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2481" h="19483">
                        <a:moveTo>
                          <a:pt x="1566" y="19483"/>
                        </a:moveTo>
                        <a:cubicBezTo>
                          <a:pt x="899" y="19483"/>
                          <a:pt x="232" y="19007"/>
                          <a:pt x="42" y="18245"/>
                        </a:cubicBezTo>
                        <a:cubicBezTo>
                          <a:pt x="-149" y="17388"/>
                          <a:pt x="327" y="16531"/>
                          <a:pt x="1185" y="16340"/>
                        </a:cubicBezTo>
                        <a:cubicBezTo>
                          <a:pt x="17758" y="12435"/>
                          <a:pt x="34332" y="7006"/>
                          <a:pt x="50333" y="148"/>
                        </a:cubicBezTo>
                        <a:cubicBezTo>
                          <a:pt x="51096" y="-233"/>
                          <a:pt x="52048" y="148"/>
                          <a:pt x="52334" y="1005"/>
                        </a:cubicBezTo>
                        <a:cubicBezTo>
                          <a:pt x="52715" y="1767"/>
                          <a:pt x="52334" y="2719"/>
                          <a:pt x="51477" y="3005"/>
                        </a:cubicBezTo>
                        <a:cubicBezTo>
                          <a:pt x="35284" y="9863"/>
                          <a:pt x="18616" y="15388"/>
                          <a:pt x="1852" y="19293"/>
                        </a:cubicBezTo>
                        <a:cubicBezTo>
                          <a:pt x="1756" y="19483"/>
                          <a:pt x="1661" y="19483"/>
                          <a:pt x="1566" y="1948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B85ADF2B-A56C-CCF3-F024-41C2C35E5ADE}"/>
                </a:ext>
              </a:extLst>
            </p:cNvPr>
            <p:cNvGrpSpPr/>
            <p:nvPr/>
          </p:nvGrpSpPr>
          <p:grpSpPr>
            <a:xfrm>
              <a:off x="6343181" y="1944778"/>
              <a:ext cx="1608790" cy="1605212"/>
              <a:chOff x="6343181" y="1944778"/>
              <a:chExt cx="1608790" cy="1605212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933BEB8-3107-36C8-DD69-5E7E3FFF5815}"/>
                  </a:ext>
                </a:extLst>
              </p:cNvPr>
              <p:cNvSpPr/>
              <p:nvPr/>
            </p:nvSpPr>
            <p:spPr>
              <a:xfrm rot="2700000">
                <a:off x="6344970" y="1942989"/>
                <a:ext cx="1605212" cy="1608790"/>
              </a:xfrm>
              <a:prstGeom prst="ellipse">
                <a:avLst/>
              </a:prstGeom>
              <a:solidFill>
                <a:schemeClr val="accent4">
                  <a:lumMod val="9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E47F107-5E79-3D5D-031E-87DDD579E611}"/>
                  </a:ext>
                </a:extLst>
              </p:cNvPr>
              <p:cNvGrpSpPr/>
              <p:nvPr/>
            </p:nvGrpSpPr>
            <p:grpSpPr>
              <a:xfrm>
                <a:off x="6425226" y="2025034"/>
                <a:ext cx="1444700" cy="1444700"/>
                <a:chOff x="4285966" y="3369405"/>
                <a:chExt cx="1444700" cy="1444700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16601AE0-14D2-4149-8C40-C1193468C1D2}"/>
                    </a:ext>
                  </a:extLst>
                </p:cNvPr>
                <p:cNvSpPr/>
                <p:nvPr/>
              </p:nvSpPr>
              <p:spPr>
                <a:xfrm>
                  <a:off x="4285966" y="3369405"/>
                  <a:ext cx="1444700" cy="1444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62" name="Graphic 6">
                  <a:extLst>
                    <a:ext uri="{FF2B5EF4-FFF2-40B4-BE49-F238E27FC236}">
                      <a16:creationId xmlns:a16="http://schemas.microsoft.com/office/drawing/2014/main" id="{3F678B93-87A6-DA29-CE44-473C79110487}"/>
                    </a:ext>
                  </a:extLst>
                </p:cNvPr>
                <p:cNvGrpSpPr/>
                <p:nvPr/>
              </p:nvGrpSpPr>
              <p:grpSpPr>
                <a:xfrm>
                  <a:off x="4469676" y="3840667"/>
                  <a:ext cx="1077280" cy="502177"/>
                  <a:chOff x="5546118" y="4025626"/>
                  <a:chExt cx="1077280" cy="502177"/>
                </a:xfrm>
              </p:grpSpPr>
              <p:grpSp>
                <p:nvGrpSpPr>
                  <p:cNvPr id="63" name="Graphic 6">
                    <a:extLst>
                      <a:ext uri="{FF2B5EF4-FFF2-40B4-BE49-F238E27FC236}">
                        <a16:creationId xmlns:a16="http://schemas.microsoft.com/office/drawing/2014/main" id="{18AF5AD9-2F1B-379B-12FA-22A765A48E49}"/>
                      </a:ext>
                    </a:extLst>
                  </p:cNvPr>
                  <p:cNvGrpSpPr/>
                  <p:nvPr/>
                </p:nvGrpSpPr>
                <p:grpSpPr>
                  <a:xfrm>
                    <a:off x="6256541" y="4025626"/>
                    <a:ext cx="336163" cy="502177"/>
                    <a:chOff x="6256541" y="4025626"/>
                    <a:chExt cx="336163" cy="502177"/>
                  </a:xfrm>
                </p:grpSpPr>
                <p:sp>
                  <p:nvSpPr>
                    <p:cNvPr id="84" name="Freeform: Shape 83">
                      <a:extLst>
                        <a:ext uri="{FF2B5EF4-FFF2-40B4-BE49-F238E27FC236}">
                          <a16:creationId xmlns:a16="http://schemas.microsoft.com/office/drawing/2014/main" id="{0F99175C-3FCB-F434-62C5-FCF2BCA198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1096" y="4030190"/>
                      <a:ext cx="326756" cy="492886"/>
                    </a:xfrm>
                    <a:custGeom>
                      <a:avLst/>
                      <a:gdLst>
                        <a:gd name="connsiteX0" fmla="*/ 236382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7 w 326756"/>
                        <a:gd name="connsiteY3" fmla="*/ 17839 h 492886"/>
                        <a:gd name="connsiteX4" fmla="*/ 161516 w 326756"/>
                        <a:gd name="connsiteY4" fmla="*/ 10599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6 w 326756"/>
                        <a:gd name="connsiteY7" fmla="*/ 271108 h 492886"/>
                        <a:gd name="connsiteX8" fmla="*/ 90936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2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2" y="492850"/>
                          </a:moveTo>
                          <a:cubicBezTo>
                            <a:pt x="282007" y="489897"/>
                            <a:pt x="268005" y="344832"/>
                            <a:pt x="283150" y="276252"/>
                          </a:cubicBezTo>
                          <a:cubicBezTo>
                            <a:pt x="288961" y="249772"/>
                            <a:pt x="317536" y="185097"/>
                            <a:pt x="321536" y="155856"/>
                          </a:cubicBezTo>
                          <a:cubicBezTo>
                            <a:pt x="329347" y="98229"/>
                            <a:pt x="332775" y="46128"/>
                            <a:pt x="299247" y="17839"/>
                          </a:cubicBezTo>
                          <a:cubicBezTo>
                            <a:pt x="261909" y="-13689"/>
                            <a:pt x="210379" y="13171"/>
                            <a:pt x="161516" y="10599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6" y="250725"/>
                            <a:pt x="35596" y="271108"/>
                          </a:cubicBezTo>
                          <a:cubicBezTo>
                            <a:pt x="35596" y="369406"/>
                            <a:pt x="53312" y="493803"/>
                            <a:pt x="90936" y="491898"/>
                          </a:cubicBezTo>
                          <a:cubicBezTo>
                            <a:pt x="129512" y="489993"/>
                            <a:pt x="131988" y="330830"/>
                            <a:pt x="140180" y="312828"/>
                          </a:cubicBezTo>
                          <a:cubicBezTo>
                            <a:pt x="149038" y="293302"/>
                            <a:pt x="174089" y="282157"/>
                            <a:pt x="184471" y="313209"/>
                          </a:cubicBezTo>
                          <a:cubicBezTo>
                            <a:pt x="189138" y="327306"/>
                            <a:pt x="191710" y="495708"/>
                            <a:pt x="236382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4AD3B5E9-BFDE-EAFE-7906-E04FAEFB3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6541" y="4025626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02 h 502177"/>
                        <a:gd name="connsiteX3" fmla="*/ 169785 w 336163"/>
                        <a:gd name="connsiteY3" fmla="*/ 303105 h 502177"/>
                        <a:gd name="connsiteX4" fmla="*/ 149116 w 336163"/>
                        <a:gd name="connsiteY4" fmla="*/ 319393 h 502177"/>
                        <a:gd name="connsiteX5" fmla="*/ 142924 w 336163"/>
                        <a:gd name="connsiteY5" fmla="*/ 361207 h 502177"/>
                        <a:gd name="connsiteX6" fmla="*/ 95871 w 336163"/>
                        <a:gd name="connsiteY6" fmla="*/ 501225 h 502177"/>
                        <a:gd name="connsiteX7" fmla="*/ 77773 w 336163"/>
                        <a:gd name="connsiteY7" fmla="*/ 493700 h 502177"/>
                        <a:gd name="connsiteX8" fmla="*/ 35578 w 336163"/>
                        <a:gd name="connsiteY8" fmla="*/ 275768 h 502177"/>
                        <a:gd name="connsiteX9" fmla="*/ 17956 w 336163"/>
                        <a:gd name="connsiteY9" fmla="*/ 215856 h 502177"/>
                        <a:gd name="connsiteX10" fmla="*/ 2717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20 w 336163"/>
                        <a:gd name="connsiteY12" fmla="*/ 14592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4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169118 w 336163"/>
                        <a:gd name="connsiteY23" fmla="*/ 293770 h 502177"/>
                        <a:gd name="connsiteX24" fmla="*/ 170166 w 336163"/>
                        <a:gd name="connsiteY24" fmla="*/ 293770 h 502177"/>
                        <a:gd name="connsiteX25" fmla="*/ 193502 w 336163"/>
                        <a:gd name="connsiteY25" fmla="*/ 316249 h 502177"/>
                        <a:gd name="connsiteX26" fmla="*/ 196931 w 336163"/>
                        <a:gd name="connsiteY26" fmla="*/ 344920 h 502177"/>
                        <a:gd name="connsiteX27" fmla="*/ 239889 w 336163"/>
                        <a:gd name="connsiteY27" fmla="*/ 492747 h 502177"/>
                        <a:gd name="connsiteX28" fmla="*/ 240746 w 336163"/>
                        <a:gd name="connsiteY28" fmla="*/ 492747 h 502177"/>
                        <a:gd name="connsiteX29" fmla="*/ 240746 w 336163"/>
                        <a:gd name="connsiteY29" fmla="*/ 492747 h 502177"/>
                        <a:gd name="connsiteX30" fmla="*/ 274465 w 336163"/>
                        <a:gd name="connsiteY30" fmla="*/ 365874 h 502177"/>
                        <a:gd name="connsiteX31" fmla="*/ 283228 w 336163"/>
                        <a:gd name="connsiteY31" fmla="*/ 279864 h 502177"/>
                        <a:gd name="connsiteX32" fmla="*/ 299801 w 336163"/>
                        <a:gd name="connsiteY32" fmla="*/ 229857 h 502177"/>
                        <a:gd name="connsiteX33" fmla="*/ 321614 w 336163"/>
                        <a:gd name="connsiteY33" fmla="*/ 159849 h 502177"/>
                        <a:gd name="connsiteX34" fmla="*/ 300944 w 336163"/>
                        <a:gd name="connsiteY34" fmla="*/ 26022 h 502177"/>
                        <a:gd name="connsiteX35" fmla="*/ 217029 w 336163"/>
                        <a:gd name="connsiteY35" fmla="*/ 15735 h 502177"/>
                        <a:gd name="connsiteX36" fmla="*/ 165975 w 336163"/>
                        <a:gd name="connsiteY36" fmla="*/ 19926 h 502177"/>
                        <a:gd name="connsiteX37" fmla="*/ 125780 w 336163"/>
                        <a:gd name="connsiteY37" fmla="*/ 14783 h 502177"/>
                        <a:gd name="connsiteX38" fmla="*/ 32339 w 336163"/>
                        <a:gd name="connsiteY38" fmla="*/ 22022 h 502177"/>
                        <a:gd name="connsiteX39" fmla="*/ 11575 w 336163"/>
                        <a:gd name="connsiteY39" fmla="*/ 158801 h 502177"/>
                        <a:gd name="connsiteX40" fmla="*/ 11956 w 336163"/>
                        <a:gd name="connsiteY40" fmla="*/ 164897 h 502177"/>
                        <a:gd name="connsiteX41" fmla="*/ 26720 w 336163"/>
                        <a:gd name="connsiteY41" fmla="*/ 212712 h 502177"/>
                        <a:gd name="connsiteX42" fmla="*/ 44912 w 336163"/>
                        <a:gd name="connsiteY42" fmla="*/ 275768 h 502177"/>
                        <a:gd name="connsiteX43" fmla="*/ 84155 w 336163"/>
                        <a:gd name="connsiteY43" fmla="*/ 486937 h 502177"/>
                        <a:gd name="connsiteX44" fmla="*/ 95299 w 336163"/>
                        <a:gd name="connsiteY44" fmla="*/ 491890 h 502177"/>
                        <a:gd name="connsiteX45" fmla="*/ 133495 w 336163"/>
                        <a:gd name="connsiteY45" fmla="*/ 360160 h 502177"/>
                        <a:gd name="connsiteX46" fmla="*/ 140543 w 336163"/>
                        <a:gd name="connsiteY46" fmla="*/ 315582 h 502177"/>
                        <a:gd name="connsiteX47" fmla="*/ 169118 w 336163"/>
                        <a:gd name="connsiteY47" fmla="*/ 293770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394"/>
                            <a:pt x="185501" y="321774"/>
                            <a:pt x="184644" y="319202"/>
                          </a:cubicBezTo>
                          <a:cubicBezTo>
                            <a:pt x="182263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606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7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8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140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746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169118" y="293770"/>
                          </a:moveTo>
                          <a:cubicBezTo>
                            <a:pt x="169499" y="293770"/>
                            <a:pt x="169880" y="293770"/>
                            <a:pt x="170166" y="293770"/>
                          </a:cubicBezTo>
                          <a:cubicBezTo>
                            <a:pt x="176167" y="294056"/>
                            <a:pt x="187216" y="297485"/>
                            <a:pt x="193502" y="316249"/>
                          </a:cubicBezTo>
                          <a:cubicBezTo>
                            <a:pt x="194645" y="319678"/>
                            <a:pt x="195407" y="327965"/>
                            <a:pt x="196931" y="344920"/>
                          </a:cubicBezTo>
                          <a:cubicBezTo>
                            <a:pt x="200932" y="389306"/>
                            <a:pt x="210076" y="492747"/>
                            <a:pt x="239889" y="492747"/>
                          </a:cubicBezTo>
                          <a:cubicBezTo>
                            <a:pt x="240175" y="492747"/>
                            <a:pt x="240461" y="492747"/>
                            <a:pt x="240746" y="492747"/>
                          </a:cubicBezTo>
                          <a:lnTo>
                            <a:pt x="240746" y="492747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89"/>
                            <a:pt x="278180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4" y="159849"/>
                          </a:cubicBezTo>
                          <a:cubicBezTo>
                            <a:pt x="329043" y="104794"/>
                            <a:pt x="333139" y="53169"/>
                            <a:pt x="300944" y="26022"/>
                          </a:cubicBezTo>
                          <a:cubicBezTo>
                            <a:pt x="277894" y="6591"/>
                            <a:pt x="248366" y="11068"/>
                            <a:pt x="217029" y="15735"/>
                          </a:cubicBezTo>
                          <a:cubicBezTo>
                            <a:pt x="200360" y="18212"/>
                            <a:pt x="183025" y="20784"/>
                            <a:pt x="165975" y="19926"/>
                          </a:cubicBezTo>
                          <a:cubicBezTo>
                            <a:pt x="153116" y="19260"/>
                            <a:pt x="139210" y="16974"/>
                            <a:pt x="125780" y="14783"/>
                          </a:cubicBezTo>
                          <a:cubicBezTo>
                            <a:pt x="91871" y="9258"/>
                            <a:pt x="56723" y="3543"/>
                            <a:pt x="32339" y="22022"/>
                          </a:cubicBezTo>
                          <a:cubicBezTo>
                            <a:pt x="3669" y="43739"/>
                            <a:pt x="8813" y="118605"/>
                            <a:pt x="11575" y="158801"/>
                          </a:cubicBezTo>
                          <a:lnTo>
                            <a:pt x="11956" y="164897"/>
                          </a:lnTo>
                          <a:cubicBezTo>
                            <a:pt x="12432" y="172707"/>
                            <a:pt x="19671" y="192996"/>
                            <a:pt x="26720" y="212712"/>
                          </a:cubicBezTo>
                          <a:cubicBezTo>
                            <a:pt x="35673" y="237954"/>
                            <a:pt x="44912" y="263957"/>
                            <a:pt x="44912" y="275768"/>
                          </a:cubicBezTo>
                          <a:cubicBezTo>
                            <a:pt x="44912" y="362160"/>
                            <a:pt x="58438" y="462458"/>
                            <a:pt x="84155" y="486937"/>
                          </a:cubicBezTo>
                          <a:cubicBezTo>
                            <a:pt x="87870" y="490462"/>
                            <a:pt x="91490" y="492081"/>
                            <a:pt x="95299" y="491890"/>
                          </a:cubicBezTo>
                          <a:cubicBezTo>
                            <a:pt x="118826" y="490747"/>
                            <a:pt x="128351" y="405784"/>
                            <a:pt x="133495" y="360160"/>
                          </a:cubicBezTo>
                          <a:cubicBezTo>
                            <a:pt x="136257" y="335395"/>
                            <a:pt x="137972" y="321107"/>
                            <a:pt x="140543" y="315582"/>
                          </a:cubicBezTo>
                          <a:cubicBezTo>
                            <a:pt x="146449" y="302533"/>
                            <a:pt x="158069" y="293770"/>
                            <a:pt x="169118" y="29377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60281914-BC48-0F67-1E6C-5F26211286A4}"/>
                      </a:ext>
                    </a:extLst>
                  </p:cNvPr>
                  <p:cNvSpPr/>
                  <p:nvPr/>
                </p:nvSpPr>
                <p:spPr>
                  <a:xfrm>
                    <a:off x="6382799" y="4059651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8" y="2189"/>
                          <a:pt x="90581" y="3047"/>
                          <a:pt x="89819" y="3332"/>
                        </a:cubicBezTo>
                        <a:cubicBezTo>
                          <a:pt x="75532" y="8190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65" name="Graphic 6">
                    <a:extLst>
                      <a:ext uri="{FF2B5EF4-FFF2-40B4-BE49-F238E27FC236}">
                        <a16:creationId xmlns:a16="http://schemas.microsoft.com/office/drawing/2014/main" id="{C7901ADF-7567-7F15-C0E6-3CB6B9C229E8}"/>
                      </a:ext>
                    </a:extLst>
                  </p:cNvPr>
                  <p:cNvGrpSpPr/>
                  <p:nvPr/>
                </p:nvGrpSpPr>
                <p:grpSpPr>
                  <a:xfrm>
                    <a:off x="5929739" y="4025626"/>
                    <a:ext cx="336163" cy="502177"/>
                    <a:chOff x="5929739" y="4025626"/>
                    <a:chExt cx="336163" cy="502177"/>
                  </a:xfrm>
                </p:grpSpPr>
                <p:sp>
                  <p:nvSpPr>
                    <p:cNvPr id="82" name="Freeform: Shape 81">
                      <a:extLst>
                        <a:ext uri="{FF2B5EF4-FFF2-40B4-BE49-F238E27FC236}">
                          <a16:creationId xmlns:a16="http://schemas.microsoft.com/office/drawing/2014/main" id="{48EBD35E-2775-1A12-83CE-9BD30A145B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4412" y="4030190"/>
                      <a:ext cx="326733" cy="492886"/>
                    </a:xfrm>
                    <a:custGeom>
                      <a:avLst/>
                      <a:gdLst>
                        <a:gd name="connsiteX0" fmla="*/ 236359 w 326733"/>
                        <a:gd name="connsiteY0" fmla="*/ 492850 h 492886"/>
                        <a:gd name="connsiteX1" fmla="*/ 283127 w 326733"/>
                        <a:gd name="connsiteY1" fmla="*/ 276252 h 492886"/>
                        <a:gd name="connsiteX2" fmla="*/ 321513 w 326733"/>
                        <a:gd name="connsiteY2" fmla="*/ 155856 h 492886"/>
                        <a:gd name="connsiteX3" fmla="*/ 299224 w 326733"/>
                        <a:gd name="connsiteY3" fmla="*/ 17839 h 492886"/>
                        <a:gd name="connsiteX4" fmla="*/ 161492 w 326733"/>
                        <a:gd name="connsiteY4" fmla="*/ 10599 h 492886"/>
                        <a:gd name="connsiteX5" fmla="*/ 24809 w 326733"/>
                        <a:gd name="connsiteY5" fmla="*/ 13648 h 492886"/>
                        <a:gd name="connsiteX6" fmla="*/ 2711 w 326733"/>
                        <a:gd name="connsiteY6" fmla="*/ 160523 h 492886"/>
                        <a:gd name="connsiteX7" fmla="*/ 35667 w 326733"/>
                        <a:gd name="connsiteY7" fmla="*/ 271108 h 492886"/>
                        <a:gd name="connsiteX8" fmla="*/ 91007 w 326733"/>
                        <a:gd name="connsiteY8" fmla="*/ 491898 h 492886"/>
                        <a:gd name="connsiteX9" fmla="*/ 140252 w 326733"/>
                        <a:gd name="connsiteY9" fmla="*/ 312828 h 492886"/>
                        <a:gd name="connsiteX10" fmla="*/ 184543 w 326733"/>
                        <a:gd name="connsiteY10" fmla="*/ 313209 h 492886"/>
                        <a:gd name="connsiteX11" fmla="*/ 236359 w 326733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33" h="492886">
                          <a:moveTo>
                            <a:pt x="236359" y="492850"/>
                          </a:moveTo>
                          <a:cubicBezTo>
                            <a:pt x="281984" y="489897"/>
                            <a:pt x="267982" y="344832"/>
                            <a:pt x="283127" y="276252"/>
                          </a:cubicBezTo>
                          <a:cubicBezTo>
                            <a:pt x="288937" y="249772"/>
                            <a:pt x="317512" y="185097"/>
                            <a:pt x="321513" y="155856"/>
                          </a:cubicBezTo>
                          <a:cubicBezTo>
                            <a:pt x="329323" y="98229"/>
                            <a:pt x="332752" y="46128"/>
                            <a:pt x="299224" y="17839"/>
                          </a:cubicBezTo>
                          <a:cubicBezTo>
                            <a:pt x="261886" y="-13689"/>
                            <a:pt x="210356" y="13171"/>
                            <a:pt x="161492" y="10599"/>
                          </a:cubicBezTo>
                          <a:cubicBezTo>
                            <a:pt x="116249" y="8218"/>
                            <a:pt x="60908" y="-13785"/>
                            <a:pt x="24809" y="13648"/>
                          </a:cubicBezTo>
                          <a:cubicBezTo>
                            <a:pt x="-7386" y="38127"/>
                            <a:pt x="-52" y="120137"/>
                            <a:pt x="2711" y="160523"/>
                          </a:cubicBezTo>
                          <a:cubicBezTo>
                            <a:pt x="3949" y="178811"/>
                            <a:pt x="35667" y="250725"/>
                            <a:pt x="35667" y="271108"/>
                          </a:cubicBezTo>
                          <a:cubicBezTo>
                            <a:pt x="35667" y="369406"/>
                            <a:pt x="53384" y="493803"/>
                            <a:pt x="91007" y="491898"/>
                          </a:cubicBezTo>
                          <a:cubicBezTo>
                            <a:pt x="129584" y="489993"/>
                            <a:pt x="132060" y="330830"/>
                            <a:pt x="140252" y="312828"/>
                          </a:cubicBezTo>
                          <a:cubicBezTo>
                            <a:pt x="149205" y="293302"/>
                            <a:pt x="174161" y="282157"/>
                            <a:pt x="184543" y="313209"/>
                          </a:cubicBezTo>
                          <a:cubicBezTo>
                            <a:pt x="189115" y="327306"/>
                            <a:pt x="191687" y="495708"/>
                            <a:pt x="236359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83" name="Freeform: Shape 82">
                      <a:extLst>
                        <a:ext uri="{FF2B5EF4-FFF2-40B4-BE49-F238E27FC236}">
                          <a16:creationId xmlns:a16="http://schemas.microsoft.com/office/drawing/2014/main" id="{2AFF3924-A051-6279-8BC1-F3B198AB35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9739" y="4025626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02 h 502177"/>
                        <a:gd name="connsiteX3" fmla="*/ 169785 w 336163"/>
                        <a:gd name="connsiteY3" fmla="*/ 303105 h 502177"/>
                        <a:gd name="connsiteX4" fmla="*/ 149116 w 336163"/>
                        <a:gd name="connsiteY4" fmla="*/ 319393 h 502177"/>
                        <a:gd name="connsiteX5" fmla="*/ 142924 w 336163"/>
                        <a:gd name="connsiteY5" fmla="*/ 361207 h 502177"/>
                        <a:gd name="connsiteX6" fmla="*/ 95871 w 336163"/>
                        <a:gd name="connsiteY6" fmla="*/ 501225 h 502177"/>
                        <a:gd name="connsiteX7" fmla="*/ 77773 w 336163"/>
                        <a:gd name="connsiteY7" fmla="*/ 493700 h 502177"/>
                        <a:gd name="connsiteX8" fmla="*/ 35578 w 336163"/>
                        <a:gd name="connsiteY8" fmla="*/ 275768 h 502177"/>
                        <a:gd name="connsiteX9" fmla="*/ 17956 w 336163"/>
                        <a:gd name="connsiteY9" fmla="*/ 215856 h 502177"/>
                        <a:gd name="connsiteX10" fmla="*/ 2716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20 w 336163"/>
                        <a:gd name="connsiteY12" fmla="*/ 14592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4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169118 w 336163"/>
                        <a:gd name="connsiteY23" fmla="*/ 293770 h 502177"/>
                        <a:gd name="connsiteX24" fmla="*/ 170166 w 336163"/>
                        <a:gd name="connsiteY24" fmla="*/ 293770 h 502177"/>
                        <a:gd name="connsiteX25" fmla="*/ 193502 w 336163"/>
                        <a:gd name="connsiteY25" fmla="*/ 316249 h 502177"/>
                        <a:gd name="connsiteX26" fmla="*/ 196931 w 336163"/>
                        <a:gd name="connsiteY26" fmla="*/ 344920 h 502177"/>
                        <a:gd name="connsiteX27" fmla="*/ 239889 w 336163"/>
                        <a:gd name="connsiteY27" fmla="*/ 492747 h 502177"/>
                        <a:gd name="connsiteX28" fmla="*/ 240746 w 336163"/>
                        <a:gd name="connsiteY28" fmla="*/ 492747 h 502177"/>
                        <a:gd name="connsiteX29" fmla="*/ 240746 w 336163"/>
                        <a:gd name="connsiteY29" fmla="*/ 492747 h 502177"/>
                        <a:gd name="connsiteX30" fmla="*/ 274465 w 336163"/>
                        <a:gd name="connsiteY30" fmla="*/ 365874 h 502177"/>
                        <a:gd name="connsiteX31" fmla="*/ 283228 w 336163"/>
                        <a:gd name="connsiteY31" fmla="*/ 279864 h 502177"/>
                        <a:gd name="connsiteX32" fmla="*/ 299801 w 336163"/>
                        <a:gd name="connsiteY32" fmla="*/ 229857 h 502177"/>
                        <a:gd name="connsiteX33" fmla="*/ 321614 w 336163"/>
                        <a:gd name="connsiteY33" fmla="*/ 159849 h 502177"/>
                        <a:gd name="connsiteX34" fmla="*/ 300944 w 336163"/>
                        <a:gd name="connsiteY34" fmla="*/ 26022 h 502177"/>
                        <a:gd name="connsiteX35" fmla="*/ 217124 w 336163"/>
                        <a:gd name="connsiteY35" fmla="*/ 15735 h 502177"/>
                        <a:gd name="connsiteX36" fmla="*/ 166070 w 336163"/>
                        <a:gd name="connsiteY36" fmla="*/ 19926 h 502177"/>
                        <a:gd name="connsiteX37" fmla="*/ 125875 w 336163"/>
                        <a:gd name="connsiteY37" fmla="*/ 14783 h 502177"/>
                        <a:gd name="connsiteX38" fmla="*/ 32435 w 336163"/>
                        <a:gd name="connsiteY38" fmla="*/ 22022 h 502177"/>
                        <a:gd name="connsiteX39" fmla="*/ 11670 w 336163"/>
                        <a:gd name="connsiteY39" fmla="*/ 158801 h 502177"/>
                        <a:gd name="connsiteX40" fmla="*/ 12051 w 336163"/>
                        <a:gd name="connsiteY40" fmla="*/ 164897 h 502177"/>
                        <a:gd name="connsiteX41" fmla="*/ 26815 w 336163"/>
                        <a:gd name="connsiteY41" fmla="*/ 212712 h 502177"/>
                        <a:gd name="connsiteX42" fmla="*/ 45007 w 336163"/>
                        <a:gd name="connsiteY42" fmla="*/ 275768 h 502177"/>
                        <a:gd name="connsiteX43" fmla="*/ 84251 w 336163"/>
                        <a:gd name="connsiteY43" fmla="*/ 486937 h 502177"/>
                        <a:gd name="connsiteX44" fmla="*/ 95395 w 336163"/>
                        <a:gd name="connsiteY44" fmla="*/ 491890 h 502177"/>
                        <a:gd name="connsiteX45" fmla="*/ 133590 w 336163"/>
                        <a:gd name="connsiteY45" fmla="*/ 360160 h 502177"/>
                        <a:gd name="connsiteX46" fmla="*/ 140639 w 336163"/>
                        <a:gd name="connsiteY46" fmla="*/ 315582 h 502177"/>
                        <a:gd name="connsiteX47" fmla="*/ 169118 w 336163"/>
                        <a:gd name="connsiteY47" fmla="*/ 293770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394"/>
                            <a:pt x="185501" y="321774"/>
                            <a:pt x="184644" y="319202"/>
                          </a:cubicBezTo>
                          <a:cubicBezTo>
                            <a:pt x="182263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606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6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8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045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841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169118" y="293770"/>
                          </a:moveTo>
                          <a:cubicBezTo>
                            <a:pt x="169499" y="293770"/>
                            <a:pt x="169880" y="293770"/>
                            <a:pt x="170166" y="293770"/>
                          </a:cubicBezTo>
                          <a:cubicBezTo>
                            <a:pt x="176167" y="294056"/>
                            <a:pt x="187216" y="297485"/>
                            <a:pt x="193502" y="316249"/>
                          </a:cubicBezTo>
                          <a:cubicBezTo>
                            <a:pt x="194645" y="319678"/>
                            <a:pt x="195407" y="327965"/>
                            <a:pt x="196931" y="344920"/>
                          </a:cubicBezTo>
                          <a:cubicBezTo>
                            <a:pt x="200932" y="389306"/>
                            <a:pt x="210076" y="492747"/>
                            <a:pt x="239889" y="492747"/>
                          </a:cubicBezTo>
                          <a:cubicBezTo>
                            <a:pt x="240175" y="492747"/>
                            <a:pt x="240461" y="492747"/>
                            <a:pt x="240746" y="492747"/>
                          </a:cubicBezTo>
                          <a:lnTo>
                            <a:pt x="240746" y="492747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89"/>
                            <a:pt x="278180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4" y="159849"/>
                          </a:cubicBezTo>
                          <a:cubicBezTo>
                            <a:pt x="329043" y="104794"/>
                            <a:pt x="333139" y="53169"/>
                            <a:pt x="300944" y="26022"/>
                          </a:cubicBezTo>
                          <a:cubicBezTo>
                            <a:pt x="277894" y="6591"/>
                            <a:pt x="248366" y="11068"/>
                            <a:pt x="217124" y="15735"/>
                          </a:cubicBezTo>
                          <a:cubicBezTo>
                            <a:pt x="200456" y="18212"/>
                            <a:pt x="183120" y="20784"/>
                            <a:pt x="166070" y="19926"/>
                          </a:cubicBezTo>
                          <a:cubicBezTo>
                            <a:pt x="153212" y="19260"/>
                            <a:pt x="139305" y="16974"/>
                            <a:pt x="125875" y="14783"/>
                          </a:cubicBezTo>
                          <a:cubicBezTo>
                            <a:pt x="91871" y="9258"/>
                            <a:pt x="56819" y="3543"/>
                            <a:pt x="32435" y="22022"/>
                          </a:cubicBezTo>
                          <a:cubicBezTo>
                            <a:pt x="3764" y="43739"/>
                            <a:pt x="8908" y="118605"/>
                            <a:pt x="11670" y="158801"/>
                          </a:cubicBezTo>
                          <a:lnTo>
                            <a:pt x="12051" y="164897"/>
                          </a:lnTo>
                          <a:cubicBezTo>
                            <a:pt x="12527" y="172707"/>
                            <a:pt x="19766" y="192996"/>
                            <a:pt x="26815" y="212712"/>
                          </a:cubicBezTo>
                          <a:cubicBezTo>
                            <a:pt x="35768" y="237954"/>
                            <a:pt x="45007" y="263957"/>
                            <a:pt x="45007" y="275768"/>
                          </a:cubicBezTo>
                          <a:cubicBezTo>
                            <a:pt x="45007" y="362160"/>
                            <a:pt x="58533" y="462458"/>
                            <a:pt x="84251" y="486937"/>
                          </a:cubicBezTo>
                          <a:cubicBezTo>
                            <a:pt x="87965" y="490462"/>
                            <a:pt x="91585" y="492081"/>
                            <a:pt x="95395" y="491890"/>
                          </a:cubicBezTo>
                          <a:cubicBezTo>
                            <a:pt x="118922" y="490747"/>
                            <a:pt x="128447" y="405784"/>
                            <a:pt x="133590" y="360160"/>
                          </a:cubicBezTo>
                          <a:cubicBezTo>
                            <a:pt x="136352" y="335395"/>
                            <a:pt x="138067" y="321107"/>
                            <a:pt x="140639" y="315582"/>
                          </a:cubicBezTo>
                          <a:cubicBezTo>
                            <a:pt x="146449" y="302533"/>
                            <a:pt x="158069" y="293770"/>
                            <a:pt x="169118" y="29377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66" name="Graphic 6">
                    <a:extLst>
                      <a:ext uri="{FF2B5EF4-FFF2-40B4-BE49-F238E27FC236}">
                        <a16:creationId xmlns:a16="http://schemas.microsoft.com/office/drawing/2014/main" id="{8187260C-1B4B-C89D-2EE1-3002BB0D1321}"/>
                      </a:ext>
                    </a:extLst>
                  </p:cNvPr>
                  <p:cNvGrpSpPr/>
                  <p:nvPr/>
                </p:nvGrpSpPr>
                <p:grpSpPr>
                  <a:xfrm>
                    <a:off x="5603031" y="4025626"/>
                    <a:ext cx="336163" cy="502177"/>
                    <a:chOff x="5603031" y="4025626"/>
                    <a:chExt cx="336163" cy="502177"/>
                  </a:xfrm>
                </p:grpSpPr>
                <p:grpSp>
                  <p:nvGrpSpPr>
                    <p:cNvPr id="78" name="Graphic 6">
                      <a:extLst>
                        <a:ext uri="{FF2B5EF4-FFF2-40B4-BE49-F238E27FC236}">
                          <a16:creationId xmlns:a16="http://schemas.microsoft.com/office/drawing/2014/main" id="{F3BC04C0-9986-95C1-E993-0D1126CD9F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603031" y="4025626"/>
                      <a:ext cx="336163" cy="502177"/>
                      <a:chOff x="5603031" y="4025626"/>
                      <a:chExt cx="336163" cy="502177"/>
                    </a:xfrm>
                  </p:grpSpPr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4D7019AC-1ECF-916F-0F01-DC7F96FE9E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7586" y="4030190"/>
                        <a:ext cx="326756" cy="492886"/>
                      </a:xfrm>
                      <a:custGeom>
                        <a:avLst/>
                        <a:gdLst>
                          <a:gd name="connsiteX0" fmla="*/ 236382 w 326756"/>
                          <a:gd name="connsiteY0" fmla="*/ 492850 h 492886"/>
                          <a:gd name="connsiteX1" fmla="*/ 283150 w 326756"/>
                          <a:gd name="connsiteY1" fmla="*/ 276252 h 492886"/>
                          <a:gd name="connsiteX2" fmla="*/ 321536 w 326756"/>
                          <a:gd name="connsiteY2" fmla="*/ 155856 h 492886"/>
                          <a:gd name="connsiteX3" fmla="*/ 299247 w 326756"/>
                          <a:gd name="connsiteY3" fmla="*/ 17839 h 492886"/>
                          <a:gd name="connsiteX4" fmla="*/ 161516 w 326756"/>
                          <a:gd name="connsiteY4" fmla="*/ 10599 h 492886"/>
                          <a:gd name="connsiteX5" fmla="*/ 24832 w 326756"/>
                          <a:gd name="connsiteY5" fmla="*/ 13648 h 492886"/>
                          <a:gd name="connsiteX6" fmla="*/ 2639 w 326756"/>
                          <a:gd name="connsiteY6" fmla="*/ 160523 h 492886"/>
                          <a:gd name="connsiteX7" fmla="*/ 35595 w 326756"/>
                          <a:gd name="connsiteY7" fmla="*/ 271108 h 492886"/>
                          <a:gd name="connsiteX8" fmla="*/ 90935 w 326756"/>
                          <a:gd name="connsiteY8" fmla="*/ 491898 h 492886"/>
                          <a:gd name="connsiteX9" fmla="*/ 140180 w 326756"/>
                          <a:gd name="connsiteY9" fmla="*/ 312828 h 492886"/>
                          <a:gd name="connsiteX10" fmla="*/ 184471 w 326756"/>
                          <a:gd name="connsiteY10" fmla="*/ 313209 h 492886"/>
                          <a:gd name="connsiteX11" fmla="*/ 236382 w 326756"/>
                          <a:gd name="connsiteY11" fmla="*/ 492850 h 492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756" h="492886">
                            <a:moveTo>
                              <a:pt x="236382" y="492850"/>
                            </a:moveTo>
                            <a:cubicBezTo>
                              <a:pt x="282007" y="489897"/>
                              <a:pt x="268005" y="344832"/>
                              <a:pt x="283150" y="276252"/>
                            </a:cubicBezTo>
                            <a:cubicBezTo>
                              <a:pt x="288960" y="249772"/>
                              <a:pt x="317535" y="185097"/>
                              <a:pt x="321536" y="155856"/>
                            </a:cubicBezTo>
                            <a:cubicBezTo>
                              <a:pt x="329346" y="98229"/>
                              <a:pt x="332775" y="46128"/>
                              <a:pt x="299247" y="17839"/>
                            </a:cubicBezTo>
                            <a:cubicBezTo>
                              <a:pt x="261909" y="-13689"/>
                              <a:pt x="210379" y="13171"/>
                              <a:pt x="161516" y="10599"/>
                            </a:cubicBezTo>
                            <a:cubicBezTo>
                              <a:pt x="116272" y="8218"/>
                              <a:pt x="60932" y="-13785"/>
                              <a:pt x="24832" y="13648"/>
                            </a:cubicBezTo>
                            <a:cubicBezTo>
                              <a:pt x="-7362" y="38127"/>
                              <a:pt x="-28" y="120137"/>
                              <a:pt x="2639" y="160523"/>
                            </a:cubicBezTo>
                            <a:cubicBezTo>
                              <a:pt x="3877" y="178811"/>
                              <a:pt x="35595" y="250725"/>
                              <a:pt x="35595" y="271108"/>
                            </a:cubicBezTo>
                            <a:cubicBezTo>
                              <a:pt x="35595" y="369406"/>
                              <a:pt x="53312" y="493803"/>
                              <a:pt x="90935" y="491898"/>
                            </a:cubicBezTo>
                            <a:cubicBezTo>
                              <a:pt x="129512" y="489993"/>
                              <a:pt x="131988" y="330830"/>
                              <a:pt x="140180" y="312828"/>
                            </a:cubicBezTo>
                            <a:cubicBezTo>
                              <a:pt x="149038" y="293302"/>
                              <a:pt x="174089" y="282157"/>
                              <a:pt x="184471" y="313209"/>
                            </a:cubicBezTo>
                            <a:cubicBezTo>
                              <a:pt x="189138" y="327306"/>
                              <a:pt x="191710" y="495708"/>
                              <a:pt x="236382" y="492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ED584ED8-47C6-1FB0-0B5B-327A9048BB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3031" y="4025626"/>
                        <a:ext cx="336163" cy="502177"/>
                      </a:xfrm>
                      <a:custGeom>
                        <a:avLst/>
                        <a:gdLst>
                          <a:gd name="connsiteX0" fmla="*/ 239794 w 336163"/>
                          <a:gd name="connsiteY0" fmla="*/ 502177 h 502177"/>
                          <a:gd name="connsiteX1" fmla="*/ 187597 w 336163"/>
                          <a:gd name="connsiteY1" fmla="*/ 345777 h 502177"/>
                          <a:gd name="connsiteX2" fmla="*/ 184644 w 336163"/>
                          <a:gd name="connsiteY2" fmla="*/ 319202 h 502177"/>
                          <a:gd name="connsiteX3" fmla="*/ 169785 w 336163"/>
                          <a:gd name="connsiteY3" fmla="*/ 303105 h 502177"/>
                          <a:gd name="connsiteX4" fmla="*/ 149116 w 336163"/>
                          <a:gd name="connsiteY4" fmla="*/ 319393 h 502177"/>
                          <a:gd name="connsiteX5" fmla="*/ 142925 w 336163"/>
                          <a:gd name="connsiteY5" fmla="*/ 361207 h 502177"/>
                          <a:gd name="connsiteX6" fmla="*/ 95871 w 336163"/>
                          <a:gd name="connsiteY6" fmla="*/ 501225 h 502177"/>
                          <a:gd name="connsiteX7" fmla="*/ 77774 w 336163"/>
                          <a:gd name="connsiteY7" fmla="*/ 493700 h 502177"/>
                          <a:gd name="connsiteX8" fmla="*/ 35578 w 336163"/>
                          <a:gd name="connsiteY8" fmla="*/ 275768 h 502177"/>
                          <a:gd name="connsiteX9" fmla="*/ 17957 w 336163"/>
                          <a:gd name="connsiteY9" fmla="*/ 215856 h 502177"/>
                          <a:gd name="connsiteX10" fmla="*/ 2717 w 336163"/>
                          <a:gd name="connsiteY10" fmla="*/ 165564 h 502177"/>
                          <a:gd name="connsiteX11" fmla="*/ 2336 w 336163"/>
                          <a:gd name="connsiteY11" fmla="*/ 159468 h 502177"/>
                          <a:gd name="connsiteX12" fmla="*/ 26719 w 336163"/>
                          <a:gd name="connsiteY12" fmla="*/ 14592 h 502177"/>
                          <a:gd name="connsiteX13" fmla="*/ 127399 w 336163"/>
                          <a:gd name="connsiteY13" fmla="*/ 5544 h 502177"/>
                          <a:gd name="connsiteX14" fmla="*/ 166547 w 336163"/>
                          <a:gd name="connsiteY14" fmla="*/ 10592 h 502177"/>
                          <a:gd name="connsiteX15" fmla="*/ 215696 w 336163"/>
                          <a:gd name="connsiteY15" fmla="*/ 6496 h 502177"/>
                          <a:gd name="connsiteX16" fmla="*/ 306945 w 336163"/>
                          <a:gd name="connsiteY16" fmla="*/ 18879 h 502177"/>
                          <a:gd name="connsiteX17" fmla="*/ 330853 w 336163"/>
                          <a:gd name="connsiteY17" fmla="*/ 161087 h 502177"/>
                          <a:gd name="connsiteX18" fmla="*/ 308565 w 336163"/>
                          <a:gd name="connsiteY18" fmla="*/ 233001 h 502177"/>
                          <a:gd name="connsiteX19" fmla="*/ 292372 w 336163"/>
                          <a:gd name="connsiteY19" fmla="*/ 281864 h 502177"/>
                          <a:gd name="connsiteX20" fmla="*/ 283799 w 336163"/>
                          <a:gd name="connsiteY20" fmla="*/ 366446 h 502177"/>
                          <a:gd name="connsiteX21" fmla="*/ 241318 w 336163"/>
                          <a:gd name="connsiteY21" fmla="*/ 502082 h 502177"/>
                          <a:gd name="connsiteX22" fmla="*/ 239794 w 336163"/>
                          <a:gd name="connsiteY22" fmla="*/ 502177 h 502177"/>
                          <a:gd name="connsiteX23" fmla="*/ 169118 w 336163"/>
                          <a:gd name="connsiteY23" fmla="*/ 293770 h 502177"/>
                          <a:gd name="connsiteX24" fmla="*/ 170166 w 336163"/>
                          <a:gd name="connsiteY24" fmla="*/ 293770 h 502177"/>
                          <a:gd name="connsiteX25" fmla="*/ 193502 w 336163"/>
                          <a:gd name="connsiteY25" fmla="*/ 316249 h 502177"/>
                          <a:gd name="connsiteX26" fmla="*/ 196931 w 336163"/>
                          <a:gd name="connsiteY26" fmla="*/ 344920 h 502177"/>
                          <a:gd name="connsiteX27" fmla="*/ 239889 w 336163"/>
                          <a:gd name="connsiteY27" fmla="*/ 492747 h 502177"/>
                          <a:gd name="connsiteX28" fmla="*/ 240746 w 336163"/>
                          <a:gd name="connsiteY28" fmla="*/ 492747 h 502177"/>
                          <a:gd name="connsiteX29" fmla="*/ 240746 w 336163"/>
                          <a:gd name="connsiteY29" fmla="*/ 492747 h 502177"/>
                          <a:gd name="connsiteX30" fmla="*/ 274465 w 336163"/>
                          <a:gd name="connsiteY30" fmla="*/ 365874 h 502177"/>
                          <a:gd name="connsiteX31" fmla="*/ 283228 w 336163"/>
                          <a:gd name="connsiteY31" fmla="*/ 279864 h 502177"/>
                          <a:gd name="connsiteX32" fmla="*/ 299801 w 336163"/>
                          <a:gd name="connsiteY32" fmla="*/ 229857 h 502177"/>
                          <a:gd name="connsiteX33" fmla="*/ 321614 w 336163"/>
                          <a:gd name="connsiteY33" fmla="*/ 159849 h 502177"/>
                          <a:gd name="connsiteX34" fmla="*/ 300944 w 336163"/>
                          <a:gd name="connsiteY34" fmla="*/ 26022 h 502177"/>
                          <a:gd name="connsiteX35" fmla="*/ 217029 w 336163"/>
                          <a:gd name="connsiteY35" fmla="*/ 15735 h 502177"/>
                          <a:gd name="connsiteX36" fmla="*/ 165975 w 336163"/>
                          <a:gd name="connsiteY36" fmla="*/ 19926 h 502177"/>
                          <a:gd name="connsiteX37" fmla="*/ 125780 w 336163"/>
                          <a:gd name="connsiteY37" fmla="*/ 14783 h 502177"/>
                          <a:gd name="connsiteX38" fmla="*/ 32339 w 336163"/>
                          <a:gd name="connsiteY38" fmla="*/ 22022 h 502177"/>
                          <a:gd name="connsiteX39" fmla="*/ 11575 w 336163"/>
                          <a:gd name="connsiteY39" fmla="*/ 158801 h 502177"/>
                          <a:gd name="connsiteX40" fmla="*/ 11956 w 336163"/>
                          <a:gd name="connsiteY40" fmla="*/ 164897 h 502177"/>
                          <a:gd name="connsiteX41" fmla="*/ 26719 w 336163"/>
                          <a:gd name="connsiteY41" fmla="*/ 212712 h 502177"/>
                          <a:gd name="connsiteX42" fmla="*/ 44912 w 336163"/>
                          <a:gd name="connsiteY42" fmla="*/ 275768 h 502177"/>
                          <a:gd name="connsiteX43" fmla="*/ 84155 w 336163"/>
                          <a:gd name="connsiteY43" fmla="*/ 486937 h 502177"/>
                          <a:gd name="connsiteX44" fmla="*/ 95300 w 336163"/>
                          <a:gd name="connsiteY44" fmla="*/ 491890 h 502177"/>
                          <a:gd name="connsiteX45" fmla="*/ 133495 w 336163"/>
                          <a:gd name="connsiteY45" fmla="*/ 360160 h 502177"/>
                          <a:gd name="connsiteX46" fmla="*/ 140543 w 336163"/>
                          <a:gd name="connsiteY46" fmla="*/ 315582 h 502177"/>
                          <a:gd name="connsiteX47" fmla="*/ 169118 w 336163"/>
                          <a:gd name="connsiteY47" fmla="*/ 293770 h 5021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</a:cxnLst>
                        <a:rect l="l" t="t" r="r" b="b"/>
                        <a:pathLst>
                          <a:path w="336163" h="502177">
                            <a:moveTo>
                              <a:pt x="239794" y="502177"/>
                            </a:moveTo>
                            <a:cubicBezTo>
                              <a:pt x="204551" y="502177"/>
                              <a:pt x="194360" y="421596"/>
                              <a:pt x="187597" y="345777"/>
                            </a:cubicBezTo>
                            <a:cubicBezTo>
                              <a:pt x="186454" y="333394"/>
                              <a:pt x="185501" y="321774"/>
                              <a:pt x="184644" y="319202"/>
                            </a:cubicBezTo>
                            <a:cubicBezTo>
                              <a:pt x="182263" y="312058"/>
                              <a:pt x="177786" y="303486"/>
                              <a:pt x="169785" y="303105"/>
                            </a:cubicBezTo>
                            <a:cubicBezTo>
                              <a:pt x="162260" y="302724"/>
                              <a:pt x="153593" y="309582"/>
                              <a:pt x="149116" y="319393"/>
                            </a:cubicBezTo>
                            <a:cubicBezTo>
                              <a:pt x="147116" y="323869"/>
                              <a:pt x="145020" y="341967"/>
                              <a:pt x="142925" y="361207"/>
                            </a:cubicBezTo>
                            <a:cubicBezTo>
                              <a:pt x="134733" y="434169"/>
                              <a:pt x="125018" y="499796"/>
                              <a:pt x="95871" y="501225"/>
                            </a:cubicBezTo>
                            <a:cubicBezTo>
                              <a:pt x="89489" y="501606"/>
                              <a:pt x="83393" y="499034"/>
                              <a:pt x="77774" y="493700"/>
                            </a:cubicBezTo>
                            <a:cubicBezTo>
                              <a:pt x="48818" y="466173"/>
                              <a:pt x="35578" y="361398"/>
                              <a:pt x="35578" y="275768"/>
                            </a:cubicBezTo>
                            <a:cubicBezTo>
                              <a:pt x="35578" y="265576"/>
                              <a:pt x="26148" y="239097"/>
                              <a:pt x="17957" y="215856"/>
                            </a:cubicBezTo>
                            <a:cubicBezTo>
                              <a:pt x="10051" y="193758"/>
                              <a:pt x="3288" y="174612"/>
                              <a:pt x="2717" y="165564"/>
                            </a:cubicBezTo>
                            <a:lnTo>
                              <a:pt x="2336" y="159468"/>
                            </a:lnTo>
                            <a:cubicBezTo>
                              <a:pt x="-808" y="114510"/>
                              <a:pt x="-5951" y="39358"/>
                              <a:pt x="26719" y="14592"/>
                            </a:cubicBezTo>
                            <a:cubicBezTo>
                              <a:pt x="54342" y="-6363"/>
                              <a:pt x="91490" y="-267"/>
                              <a:pt x="127399" y="5544"/>
                            </a:cubicBezTo>
                            <a:cubicBezTo>
                              <a:pt x="141210" y="7830"/>
                              <a:pt x="154164" y="9925"/>
                              <a:pt x="166547" y="10592"/>
                            </a:cubicBezTo>
                            <a:cubicBezTo>
                              <a:pt x="182644" y="11449"/>
                              <a:pt x="199503" y="8973"/>
                              <a:pt x="215696" y="6496"/>
                            </a:cubicBezTo>
                            <a:cubicBezTo>
                              <a:pt x="247700" y="1734"/>
                              <a:pt x="280751" y="-3219"/>
                              <a:pt x="306945" y="18879"/>
                            </a:cubicBezTo>
                            <a:cubicBezTo>
                              <a:pt x="342759" y="49073"/>
                              <a:pt x="338663" y="103365"/>
                              <a:pt x="330853" y="161087"/>
                            </a:cubicBezTo>
                            <a:cubicBezTo>
                              <a:pt x="328567" y="178232"/>
                              <a:pt x="318375" y="206140"/>
                              <a:pt x="308565" y="233001"/>
                            </a:cubicBezTo>
                            <a:cubicBezTo>
                              <a:pt x="301516" y="252432"/>
                              <a:pt x="294848" y="270815"/>
                              <a:pt x="292372" y="281864"/>
                            </a:cubicBezTo>
                            <a:cubicBezTo>
                              <a:pt x="287419" y="304153"/>
                              <a:pt x="285704" y="334442"/>
                              <a:pt x="283799" y="366446"/>
                            </a:cubicBezTo>
                            <a:cubicBezTo>
                              <a:pt x="279799" y="435121"/>
                              <a:pt x="275989" y="499891"/>
                              <a:pt x="241318" y="502082"/>
                            </a:cubicBezTo>
                            <a:cubicBezTo>
                              <a:pt x="240746" y="502177"/>
                              <a:pt x="240270" y="502177"/>
                              <a:pt x="239794" y="502177"/>
                            </a:cubicBezTo>
                            <a:close/>
                            <a:moveTo>
                              <a:pt x="169118" y="293770"/>
                            </a:moveTo>
                            <a:cubicBezTo>
                              <a:pt x="169499" y="293770"/>
                              <a:pt x="169880" y="293770"/>
                              <a:pt x="170166" y="293770"/>
                            </a:cubicBezTo>
                            <a:cubicBezTo>
                              <a:pt x="176167" y="294056"/>
                              <a:pt x="187216" y="297485"/>
                              <a:pt x="193502" y="316249"/>
                            </a:cubicBezTo>
                            <a:cubicBezTo>
                              <a:pt x="194645" y="319678"/>
                              <a:pt x="195407" y="327965"/>
                              <a:pt x="196931" y="344920"/>
                            </a:cubicBezTo>
                            <a:cubicBezTo>
                              <a:pt x="200932" y="389306"/>
                              <a:pt x="210076" y="492747"/>
                              <a:pt x="239889" y="492747"/>
                            </a:cubicBezTo>
                            <a:cubicBezTo>
                              <a:pt x="240175" y="492747"/>
                              <a:pt x="240461" y="492747"/>
                              <a:pt x="240746" y="492747"/>
                            </a:cubicBezTo>
                            <a:lnTo>
                              <a:pt x="240746" y="492747"/>
                            </a:lnTo>
                            <a:cubicBezTo>
                              <a:pt x="267131" y="491033"/>
                              <a:pt x="271036" y="424548"/>
                              <a:pt x="274465" y="365874"/>
                            </a:cubicBezTo>
                            <a:cubicBezTo>
                              <a:pt x="276370" y="333489"/>
                              <a:pt x="278180" y="302914"/>
                              <a:pt x="283228" y="279864"/>
                            </a:cubicBezTo>
                            <a:cubicBezTo>
                              <a:pt x="285800" y="268148"/>
                              <a:pt x="292562" y="249574"/>
                              <a:pt x="299801" y="229857"/>
                            </a:cubicBezTo>
                            <a:cubicBezTo>
                              <a:pt x="308945" y="204616"/>
                              <a:pt x="319423" y="176041"/>
                              <a:pt x="321614" y="159849"/>
                            </a:cubicBezTo>
                            <a:cubicBezTo>
                              <a:pt x="329043" y="104794"/>
                              <a:pt x="333139" y="53169"/>
                              <a:pt x="300944" y="26022"/>
                            </a:cubicBezTo>
                            <a:cubicBezTo>
                              <a:pt x="277894" y="6591"/>
                              <a:pt x="248366" y="11068"/>
                              <a:pt x="217029" y="15735"/>
                            </a:cubicBezTo>
                            <a:cubicBezTo>
                              <a:pt x="200360" y="18212"/>
                              <a:pt x="183025" y="20784"/>
                              <a:pt x="165975" y="19926"/>
                            </a:cubicBezTo>
                            <a:cubicBezTo>
                              <a:pt x="153116" y="19260"/>
                              <a:pt x="139210" y="16974"/>
                              <a:pt x="125780" y="14783"/>
                            </a:cubicBezTo>
                            <a:cubicBezTo>
                              <a:pt x="91871" y="9258"/>
                              <a:pt x="56723" y="3543"/>
                              <a:pt x="32339" y="22022"/>
                            </a:cubicBezTo>
                            <a:cubicBezTo>
                              <a:pt x="3669" y="43739"/>
                              <a:pt x="8813" y="118605"/>
                              <a:pt x="11575" y="158801"/>
                            </a:cubicBezTo>
                            <a:lnTo>
                              <a:pt x="11956" y="164897"/>
                            </a:lnTo>
                            <a:cubicBezTo>
                              <a:pt x="12432" y="172707"/>
                              <a:pt x="19671" y="192996"/>
                              <a:pt x="26719" y="212712"/>
                            </a:cubicBezTo>
                            <a:cubicBezTo>
                              <a:pt x="35673" y="237954"/>
                              <a:pt x="44912" y="263957"/>
                              <a:pt x="44912" y="275768"/>
                            </a:cubicBezTo>
                            <a:cubicBezTo>
                              <a:pt x="44912" y="362160"/>
                              <a:pt x="58438" y="462458"/>
                              <a:pt x="84155" y="486937"/>
                            </a:cubicBezTo>
                            <a:cubicBezTo>
                              <a:pt x="87870" y="490462"/>
                              <a:pt x="91490" y="492081"/>
                              <a:pt x="95300" y="491890"/>
                            </a:cubicBezTo>
                            <a:cubicBezTo>
                              <a:pt x="118826" y="490747"/>
                              <a:pt x="128351" y="405784"/>
                              <a:pt x="133495" y="360160"/>
                            </a:cubicBezTo>
                            <a:cubicBezTo>
                              <a:pt x="136257" y="335395"/>
                              <a:pt x="137972" y="321107"/>
                              <a:pt x="140543" y="315582"/>
                            </a:cubicBezTo>
                            <a:cubicBezTo>
                              <a:pt x="146449" y="302533"/>
                              <a:pt x="158069" y="293770"/>
                              <a:pt x="169118" y="293770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79" name="Freeform: Shape 78">
                      <a:extLst>
                        <a:ext uri="{FF2B5EF4-FFF2-40B4-BE49-F238E27FC236}">
                          <a16:creationId xmlns:a16="http://schemas.microsoft.com/office/drawing/2014/main" id="{B3316DC1-F6E3-DAE9-11F1-E2B9287A17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9289" y="4059651"/>
                      <a:ext cx="90855" cy="10571"/>
                    </a:xfrm>
                    <a:custGeom>
                      <a:avLst/>
                      <a:gdLst>
                        <a:gd name="connsiteX0" fmla="*/ 45814 w 90855"/>
                        <a:gd name="connsiteY0" fmla="*/ 10571 h 10571"/>
                        <a:gd name="connsiteX1" fmla="*/ 1046 w 90855"/>
                        <a:gd name="connsiteY1" fmla="*/ 3047 h 10571"/>
                        <a:gd name="connsiteX2" fmla="*/ 94 w 90855"/>
                        <a:gd name="connsiteY2" fmla="*/ 1046 h 10571"/>
                        <a:gd name="connsiteX3" fmla="*/ 2094 w 90855"/>
                        <a:gd name="connsiteY3" fmla="*/ 94 h 10571"/>
                        <a:gd name="connsiteX4" fmla="*/ 88772 w 90855"/>
                        <a:gd name="connsiteY4" fmla="*/ 380 h 10571"/>
                        <a:gd name="connsiteX5" fmla="*/ 90772 w 90855"/>
                        <a:gd name="connsiteY5" fmla="*/ 1332 h 10571"/>
                        <a:gd name="connsiteX6" fmla="*/ 89819 w 90855"/>
                        <a:gd name="connsiteY6" fmla="*/ 3332 h 10571"/>
                        <a:gd name="connsiteX7" fmla="*/ 45814 w 90855"/>
                        <a:gd name="connsiteY7" fmla="*/ 10571 h 105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0855" h="10571">
                          <a:moveTo>
                            <a:pt x="45814" y="10571"/>
                          </a:moveTo>
                          <a:cubicBezTo>
                            <a:pt x="30669" y="10571"/>
                            <a:pt x="15429" y="8095"/>
                            <a:pt x="1046" y="3047"/>
                          </a:cubicBezTo>
                          <a:cubicBezTo>
                            <a:pt x="189" y="2761"/>
                            <a:pt x="-192" y="1904"/>
                            <a:pt x="94" y="1046"/>
                          </a:cubicBezTo>
                          <a:cubicBezTo>
                            <a:pt x="380" y="189"/>
                            <a:pt x="1237" y="-192"/>
                            <a:pt x="2094" y="94"/>
                          </a:cubicBezTo>
                          <a:cubicBezTo>
                            <a:pt x="30002" y="9809"/>
                            <a:pt x="60768" y="9905"/>
                            <a:pt x="88772" y="380"/>
                          </a:cubicBezTo>
                          <a:cubicBezTo>
                            <a:pt x="89629" y="94"/>
                            <a:pt x="90486" y="570"/>
                            <a:pt x="90772" y="1332"/>
                          </a:cubicBezTo>
                          <a:cubicBezTo>
                            <a:pt x="91057" y="2189"/>
                            <a:pt x="90581" y="3047"/>
                            <a:pt x="89819" y="3332"/>
                          </a:cubicBezTo>
                          <a:cubicBezTo>
                            <a:pt x="75532" y="8190"/>
                            <a:pt x="60673" y="10571"/>
                            <a:pt x="45814" y="1057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4E66B2F8-D3A3-AB5A-063B-D00EC0EA8C01}"/>
                      </a:ext>
                    </a:extLst>
                  </p:cNvPr>
                  <p:cNvSpPr/>
                  <p:nvPr/>
                </p:nvSpPr>
                <p:spPr>
                  <a:xfrm>
                    <a:off x="5546118" y="4208879"/>
                    <a:ext cx="1077280" cy="13075"/>
                  </a:xfrm>
                  <a:custGeom>
                    <a:avLst/>
                    <a:gdLst>
                      <a:gd name="connsiteX0" fmla="*/ 4671 w 1077280"/>
                      <a:gd name="connsiteY0" fmla="*/ 13076 h 13075"/>
                      <a:gd name="connsiteX1" fmla="*/ 3 w 1077280"/>
                      <a:gd name="connsiteY1" fmla="*/ 8504 h 13075"/>
                      <a:gd name="connsiteX2" fmla="*/ 4575 w 1077280"/>
                      <a:gd name="connsiteY2" fmla="*/ 3741 h 13075"/>
                      <a:gd name="connsiteX3" fmla="*/ 751335 w 1077280"/>
                      <a:gd name="connsiteY3" fmla="*/ 1170 h 13075"/>
                      <a:gd name="connsiteX4" fmla="*/ 1072614 w 1077280"/>
                      <a:gd name="connsiteY4" fmla="*/ 2217 h 13075"/>
                      <a:gd name="connsiteX5" fmla="*/ 1077281 w 1077280"/>
                      <a:gd name="connsiteY5" fmla="*/ 6885 h 13075"/>
                      <a:gd name="connsiteX6" fmla="*/ 1072614 w 1077280"/>
                      <a:gd name="connsiteY6" fmla="*/ 11552 h 13075"/>
                      <a:gd name="connsiteX7" fmla="*/ 751335 w 1077280"/>
                      <a:gd name="connsiteY7" fmla="*/ 10504 h 13075"/>
                      <a:gd name="connsiteX8" fmla="*/ 4861 w 1077280"/>
                      <a:gd name="connsiteY8" fmla="*/ 13076 h 13075"/>
                      <a:gd name="connsiteX9" fmla="*/ 4671 w 1077280"/>
                      <a:gd name="connsiteY9" fmla="*/ 13076 h 13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77280" h="13075">
                        <a:moveTo>
                          <a:pt x="4671" y="13076"/>
                        </a:moveTo>
                        <a:cubicBezTo>
                          <a:pt x="2099" y="13076"/>
                          <a:pt x="3" y="11076"/>
                          <a:pt x="3" y="8504"/>
                        </a:cubicBezTo>
                        <a:cubicBezTo>
                          <a:pt x="-92" y="5932"/>
                          <a:pt x="2004" y="3741"/>
                          <a:pt x="4575" y="3741"/>
                        </a:cubicBezTo>
                        <a:cubicBezTo>
                          <a:pt x="236128" y="-1402"/>
                          <a:pt x="498065" y="-164"/>
                          <a:pt x="751335" y="1170"/>
                        </a:cubicBezTo>
                        <a:cubicBezTo>
                          <a:pt x="863349" y="1741"/>
                          <a:pt x="969267" y="2217"/>
                          <a:pt x="1072614" y="2217"/>
                        </a:cubicBezTo>
                        <a:cubicBezTo>
                          <a:pt x="1075185" y="2217"/>
                          <a:pt x="1077281" y="4313"/>
                          <a:pt x="1077281" y="6885"/>
                        </a:cubicBezTo>
                        <a:cubicBezTo>
                          <a:pt x="1077281" y="9456"/>
                          <a:pt x="1075185" y="11552"/>
                          <a:pt x="1072614" y="11552"/>
                        </a:cubicBezTo>
                        <a:cubicBezTo>
                          <a:pt x="969267" y="11552"/>
                          <a:pt x="863349" y="10980"/>
                          <a:pt x="751335" y="10504"/>
                        </a:cubicBezTo>
                        <a:cubicBezTo>
                          <a:pt x="498161" y="9266"/>
                          <a:pt x="236318" y="7932"/>
                          <a:pt x="4861" y="13076"/>
                        </a:cubicBezTo>
                        <a:cubicBezTo>
                          <a:pt x="4766" y="13076"/>
                          <a:pt x="4671" y="13076"/>
                          <a:pt x="4671" y="1307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68" name="Graphic 6">
                    <a:extLst>
                      <a:ext uri="{FF2B5EF4-FFF2-40B4-BE49-F238E27FC236}">
                        <a16:creationId xmlns:a16="http://schemas.microsoft.com/office/drawing/2014/main" id="{8A383603-5EF6-8D2D-BA48-BAF5DE9B6445}"/>
                      </a:ext>
                    </a:extLst>
                  </p:cNvPr>
                  <p:cNvGrpSpPr/>
                  <p:nvPr/>
                </p:nvGrpSpPr>
                <p:grpSpPr>
                  <a:xfrm>
                    <a:off x="5733908" y="4160904"/>
                    <a:ext cx="74076" cy="112390"/>
                    <a:chOff x="5733908" y="4160904"/>
                    <a:chExt cx="74076" cy="112390"/>
                  </a:xfrm>
                </p:grpSpPr>
                <p:sp>
                  <p:nvSpPr>
                    <p:cNvPr id="76" name="Freeform: Shape 75">
                      <a:extLst>
                        <a:ext uri="{FF2B5EF4-FFF2-40B4-BE49-F238E27FC236}">
                          <a16:creationId xmlns:a16="http://schemas.microsoft.com/office/drawing/2014/main" id="{7B9F7C03-4E9F-6344-B58A-FDE7921833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670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9 w 64819"/>
                        <a:gd name="connsiteY7" fmla="*/ 98388 h 103094"/>
                        <a:gd name="connsiteX8" fmla="*/ 64054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9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6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9" y="98388"/>
                          </a:cubicBezTo>
                          <a:cubicBezTo>
                            <a:pt x="63769" y="96388"/>
                            <a:pt x="63959" y="93054"/>
                            <a:pt x="64054" y="90101"/>
                          </a:cubicBezTo>
                          <a:cubicBezTo>
                            <a:pt x="64721" y="62002"/>
                            <a:pt x="65960" y="8186"/>
                            <a:pt x="62435" y="4757"/>
                          </a:cubicBezTo>
                          <a:cubicBezTo>
                            <a:pt x="57387" y="-196"/>
                            <a:pt x="21002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77" name="Freeform: Shape 76">
                      <a:extLst>
                        <a:ext uri="{FF2B5EF4-FFF2-40B4-BE49-F238E27FC236}">
                          <a16:creationId xmlns:a16="http://schemas.microsoft.com/office/drawing/2014/main" id="{BFAED319-37D7-77B7-C8F1-46776294BC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3908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29 w 74076"/>
                        <a:gd name="connsiteY1" fmla="*/ 112010 h 112390"/>
                        <a:gd name="connsiteX2" fmla="*/ 3095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5 w 74076"/>
                        <a:gd name="connsiteY6" fmla="*/ 853 h 112390"/>
                        <a:gd name="connsiteX7" fmla="*/ 14905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817 h 112390"/>
                        <a:gd name="connsiteX10" fmla="*/ 73389 w 74076"/>
                        <a:gd name="connsiteY10" fmla="*/ 94770 h 112390"/>
                        <a:gd name="connsiteX11" fmla="*/ 69865 w 74076"/>
                        <a:gd name="connsiteY11" fmla="*/ 106295 h 112390"/>
                        <a:gd name="connsiteX12" fmla="*/ 61578 w 74076"/>
                        <a:gd name="connsiteY12" fmla="*/ 109914 h 112390"/>
                        <a:gd name="connsiteX13" fmla="*/ 29574 w 74076"/>
                        <a:gd name="connsiteY13" fmla="*/ 112391 h 112390"/>
                        <a:gd name="connsiteX14" fmla="*/ 16525 w 74076"/>
                        <a:gd name="connsiteY14" fmla="*/ 10092 h 112390"/>
                        <a:gd name="connsiteX15" fmla="*/ 16525 w 74076"/>
                        <a:gd name="connsiteY15" fmla="*/ 10092 h 112390"/>
                        <a:gd name="connsiteX16" fmla="*/ 10619 w 74076"/>
                        <a:gd name="connsiteY16" fmla="*/ 12759 h 112390"/>
                        <a:gd name="connsiteX17" fmla="*/ 10143 w 74076"/>
                        <a:gd name="connsiteY17" fmla="*/ 16379 h 112390"/>
                        <a:gd name="connsiteX18" fmla="*/ 9762 w 74076"/>
                        <a:gd name="connsiteY18" fmla="*/ 94579 h 112390"/>
                        <a:gd name="connsiteX19" fmla="*/ 10810 w 74076"/>
                        <a:gd name="connsiteY19" fmla="*/ 100675 h 112390"/>
                        <a:gd name="connsiteX20" fmla="*/ 17096 w 74076"/>
                        <a:gd name="connsiteY20" fmla="*/ 102580 h 112390"/>
                        <a:gd name="connsiteX21" fmla="*/ 60149 w 74076"/>
                        <a:gd name="connsiteY21" fmla="*/ 100580 h 112390"/>
                        <a:gd name="connsiteX22" fmla="*/ 63197 w 74076"/>
                        <a:gd name="connsiteY22" fmla="*/ 99722 h 112390"/>
                        <a:gd name="connsiteX23" fmla="*/ 64150 w 74076"/>
                        <a:gd name="connsiteY23" fmla="*/ 94579 h 112390"/>
                        <a:gd name="connsiteX24" fmla="*/ 64150 w 74076"/>
                        <a:gd name="connsiteY24" fmla="*/ 93627 h 112390"/>
                        <a:gd name="connsiteX25" fmla="*/ 63483 w 74076"/>
                        <a:gd name="connsiteY25" fmla="*/ 12473 h 112390"/>
                        <a:gd name="connsiteX26" fmla="*/ 16525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3" y="112391"/>
                            <a:pt x="20811" y="112200"/>
                            <a:pt x="16429" y="112010"/>
                          </a:cubicBezTo>
                          <a:cubicBezTo>
                            <a:pt x="13286" y="111819"/>
                            <a:pt x="6809" y="111343"/>
                            <a:pt x="3095" y="106104"/>
                          </a:cubicBezTo>
                          <a:cubicBezTo>
                            <a:pt x="523" y="102389"/>
                            <a:pt x="428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9" y="14093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8" y="1329"/>
                            <a:pt x="14905" y="853"/>
                          </a:cubicBezTo>
                          <a:lnTo>
                            <a:pt x="14905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817"/>
                          </a:cubicBezTo>
                          <a:lnTo>
                            <a:pt x="73389" y="94770"/>
                          </a:lnTo>
                          <a:cubicBezTo>
                            <a:pt x="73294" y="97722"/>
                            <a:pt x="73199" y="102771"/>
                            <a:pt x="69865" y="106295"/>
                          </a:cubicBezTo>
                          <a:cubicBezTo>
                            <a:pt x="67198" y="109057"/>
                            <a:pt x="63674" y="109629"/>
                            <a:pt x="61578" y="109914"/>
                          </a:cubicBezTo>
                          <a:cubicBezTo>
                            <a:pt x="51005" y="111629"/>
                            <a:pt x="40337" y="112391"/>
                            <a:pt x="29574" y="112391"/>
                          </a:cubicBezTo>
                          <a:close/>
                          <a:moveTo>
                            <a:pt x="16525" y="10092"/>
                          </a:moveTo>
                          <a:lnTo>
                            <a:pt x="16525" y="10092"/>
                          </a:lnTo>
                          <a:cubicBezTo>
                            <a:pt x="13001" y="10664"/>
                            <a:pt x="11191" y="11521"/>
                            <a:pt x="10619" y="12759"/>
                          </a:cubicBezTo>
                          <a:cubicBezTo>
                            <a:pt x="10238" y="13616"/>
                            <a:pt x="10143" y="15140"/>
                            <a:pt x="10143" y="16379"/>
                          </a:cubicBezTo>
                          <a:cubicBezTo>
                            <a:pt x="9381" y="42382"/>
                            <a:pt x="9191" y="68671"/>
                            <a:pt x="9762" y="94579"/>
                          </a:cubicBezTo>
                          <a:cubicBezTo>
                            <a:pt x="9762" y="96579"/>
                            <a:pt x="9857" y="99341"/>
                            <a:pt x="10810" y="100675"/>
                          </a:cubicBezTo>
                          <a:cubicBezTo>
                            <a:pt x="11858" y="102104"/>
                            <a:pt x="14429" y="102485"/>
                            <a:pt x="17096" y="102580"/>
                          </a:cubicBezTo>
                          <a:cubicBezTo>
                            <a:pt x="31479" y="103532"/>
                            <a:pt x="45957" y="102866"/>
                            <a:pt x="60149" y="100580"/>
                          </a:cubicBezTo>
                          <a:cubicBezTo>
                            <a:pt x="61007" y="100485"/>
                            <a:pt x="62626" y="100199"/>
                            <a:pt x="63197" y="99722"/>
                          </a:cubicBezTo>
                          <a:cubicBezTo>
                            <a:pt x="64054" y="98865"/>
                            <a:pt x="64054" y="95817"/>
                            <a:pt x="64150" y="94579"/>
                          </a:cubicBezTo>
                          <a:lnTo>
                            <a:pt x="64150" y="93627"/>
                          </a:lnTo>
                          <a:cubicBezTo>
                            <a:pt x="64626" y="73529"/>
                            <a:pt x="65769" y="21141"/>
                            <a:pt x="63483" y="12473"/>
                          </a:cubicBezTo>
                          <a:cubicBezTo>
                            <a:pt x="57768" y="9616"/>
                            <a:pt x="27193" y="8378"/>
                            <a:pt x="16525" y="10092"/>
                          </a:cubicBez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69" name="Graphic 6">
                    <a:extLst>
                      <a:ext uri="{FF2B5EF4-FFF2-40B4-BE49-F238E27FC236}">
                        <a16:creationId xmlns:a16="http://schemas.microsoft.com/office/drawing/2014/main" id="{C0AACD92-7705-4374-DAFF-989D75806289}"/>
                      </a:ext>
                    </a:extLst>
                  </p:cNvPr>
                  <p:cNvGrpSpPr/>
                  <p:nvPr/>
                </p:nvGrpSpPr>
                <p:grpSpPr>
                  <a:xfrm>
                    <a:off x="6058901" y="4160904"/>
                    <a:ext cx="74076" cy="112390"/>
                    <a:chOff x="6058901" y="4160904"/>
                    <a:chExt cx="74076" cy="112390"/>
                  </a:xfrm>
                </p:grpSpPr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2E9FE821-B69E-A5D9-721F-48CBD5B523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3568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8 w 64819"/>
                        <a:gd name="connsiteY7" fmla="*/ 98388 h 103094"/>
                        <a:gd name="connsiteX8" fmla="*/ 64055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8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5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8" y="98388"/>
                          </a:cubicBezTo>
                          <a:cubicBezTo>
                            <a:pt x="63769" y="96388"/>
                            <a:pt x="63959" y="93054"/>
                            <a:pt x="64055" y="90101"/>
                          </a:cubicBezTo>
                          <a:cubicBezTo>
                            <a:pt x="64721" y="62002"/>
                            <a:pt x="65959" y="8186"/>
                            <a:pt x="62435" y="4757"/>
                          </a:cubicBezTo>
                          <a:cubicBezTo>
                            <a:pt x="57387" y="-196"/>
                            <a:pt x="21001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75" name="Freeform: Shape 74">
                      <a:extLst>
                        <a:ext uri="{FF2B5EF4-FFF2-40B4-BE49-F238E27FC236}">
                          <a16:creationId xmlns:a16="http://schemas.microsoft.com/office/drawing/2014/main" id="{8761BF07-4F45-3C1D-7707-7D042517EE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8901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29 w 74076"/>
                        <a:gd name="connsiteY1" fmla="*/ 112010 h 112390"/>
                        <a:gd name="connsiteX2" fmla="*/ 3094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6 w 74076"/>
                        <a:gd name="connsiteY6" fmla="*/ 853 h 112390"/>
                        <a:gd name="connsiteX7" fmla="*/ 14906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817 h 112390"/>
                        <a:gd name="connsiteX10" fmla="*/ 73389 w 74076"/>
                        <a:gd name="connsiteY10" fmla="*/ 94865 h 112390"/>
                        <a:gd name="connsiteX11" fmla="*/ 69865 w 74076"/>
                        <a:gd name="connsiteY11" fmla="*/ 106390 h 112390"/>
                        <a:gd name="connsiteX12" fmla="*/ 61578 w 74076"/>
                        <a:gd name="connsiteY12" fmla="*/ 110010 h 112390"/>
                        <a:gd name="connsiteX13" fmla="*/ 29574 w 74076"/>
                        <a:gd name="connsiteY13" fmla="*/ 112391 h 112390"/>
                        <a:gd name="connsiteX14" fmla="*/ 16429 w 74076"/>
                        <a:gd name="connsiteY14" fmla="*/ 10092 h 112390"/>
                        <a:gd name="connsiteX15" fmla="*/ 10524 w 74076"/>
                        <a:gd name="connsiteY15" fmla="*/ 12759 h 112390"/>
                        <a:gd name="connsiteX16" fmla="*/ 10048 w 74076"/>
                        <a:gd name="connsiteY16" fmla="*/ 16379 h 112390"/>
                        <a:gd name="connsiteX17" fmla="*/ 9667 w 74076"/>
                        <a:gd name="connsiteY17" fmla="*/ 94579 h 112390"/>
                        <a:gd name="connsiteX18" fmla="*/ 10715 w 74076"/>
                        <a:gd name="connsiteY18" fmla="*/ 100675 h 112390"/>
                        <a:gd name="connsiteX19" fmla="*/ 17001 w 74076"/>
                        <a:gd name="connsiteY19" fmla="*/ 102580 h 112390"/>
                        <a:gd name="connsiteX20" fmla="*/ 60054 w 74076"/>
                        <a:gd name="connsiteY20" fmla="*/ 100580 h 112390"/>
                        <a:gd name="connsiteX21" fmla="*/ 63007 w 74076"/>
                        <a:gd name="connsiteY21" fmla="*/ 99722 h 112390"/>
                        <a:gd name="connsiteX22" fmla="*/ 63959 w 74076"/>
                        <a:gd name="connsiteY22" fmla="*/ 94579 h 112390"/>
                        <a:gd name="connsiteX23" fmla="*/ 63959 w 74076"/>
                        <a:gd name="connsiteY23" fmla="*/ 93531 h 112390"/>
                        <a:gd name="connsiteX24" fmla="*/ 63293 w 74076"/>
                        <a:gd name="connsiteY24" fmla="*/ 12378 h 112390"/>
                        <a:gd name="connsiteX25" fmla="*/ 16429 w 74076"/>
                        <a:gd name="connsiteY25" fmla="*/ 10092 h 112390"/>
                        <a:gd name="connsiteX26" fmla="*/ 16429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3" y="112391"/>
                            <a:pt x="20811" y="112200"/>
                            <a:pt x="16429" y="112010"/>
                          </a:cubicBezTo>
                          <a:cubicBezTo>
                            <a:pt x="13286" y="111819"/>
                            <a:pt x="6809" y="111343"/>
                            <a:pt x="3094" y="106104"/>
                          </a:cubicBezTo>
                          <a:cubicBezTo>
                            <a:pt x="523" y="102389"/>
                            <a:pt x="427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9" y="13997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9" y="1329"/>
                            <a:pt x="14906" y="853"/>
                          </a:cubicBezTo>
                          <a:lnTo>
                            <a:pt x="14906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817"/>
                          </a:cubicBezTo>
                          <a:lnTo>
                            <a:pt x="73389" y="94865"/>
                          </a:lnTo>
                          <a:cubicBezTo>
                            <a:pt x="73294" y="97817"/>
                            <a:pt x="73199" y="102866"/>
                            <a:pt x="69865" y="106390"/>
                          </a:cubicBezTo>
                          <a:cubicBezTo>
                            <a:pt x="67198" y="109152"/>
                            <a:pt x="63674" y="109724"/>
                            <a:pt x="61578" y="110010"/>
                          </a:cubicBezTo>
                          <a:cubicBezTo>
                            <a:pt x="51005" y="111629"/>
                            <a:pt x="40242" y="112391"/>
                            <a:pt x="29574" y="112391"/>
                          </a:cubicBezTo>
                          <a:close/>
                          <a:moveTo>
                            <a:pt x="16429" y="10092"/>
                          </a:moveTo>
                          <a:cubicBezTo>
                            <a:pt x="12905" y="10664"/>
                            <a:pt x="11095" y="11521"/>
                            <a:pt x="10524" y="12759"/>
                          </a:cubicBezTo>
                          <a:cubicBezTo>
                            <a:pt x="10143" y="13616"/>
                            <a:pt x="10048" y="15140"/>
                            <a:pt x="10048" y="16379"/>
                          </a:cubicBezTo>
                          <a:cubicBezTo>
                            <a:pt x="9286" y="42287"/>
                            <a:pt x="9095" y="68576"/>
                            <a:pt x="9667" y="94579"/>
                          </a:cubicBezTo>
                          <a:cubicBezTo>
                            <a:pt x="9667" y="96579"/>
                            <a:pt x="9762" y="99341"/>
                            <a:pt x="10715" y="100675"/>
                          </a:cubicBezTo>
                          <a:cubicBezTo>
                            <a:pt x="11762" y="102104"/>
                            <a:pt x="14334" y="102485"/>
                            <a:pt x="17001" y="102580"/>
                          </a:cubicBezTo>
                          <a:cubicBezTo>
                            <a:pt x="31384" y="103532"/>
                            <a:pt x="45862" y="102866"/>
                            <a:pt x="60054" y="100580"/>
                          </a:cubicBezTo>
                          <a:cubicBezTo>
                            <a:pt x="60911" y="100485"/>
                            <a:pt x="62531" y="100199"/>
                            <a:pt x="63007" y="99722"/>
                          </a:cubicBezTo>
                          <a:cubicBezTo>
                            <a:pt x="63864" y="98865"/>
                            <a:pt x="63864" y="95817"/>
                            <a:pt x="63959" y="94579"/>
                          </a:cubicBezTo>
                          <a:lnTo>
                            <a:pt x="63959" y="93531"/>
                          </a:lnTo>
                          <a:cubicBezTo>
                            <a:pt x="64436" y="73433"/>
                            <a:pt x="65578" y="21046"/>
                            <a:pt x="63293" y="12378"/>
                          </a:cubicBezTo>
                          <a:cubicBezTo>
                            <a:pt x="57673" y="9616"/>
                            <a:pt x="27098" y="8378"/>
                            <a:pt x="16429" y="10092"/>
                          </a:cubicBezTo>
                          <a:lnTo>
                            <a:pt x="16429" y="10092"/>
                          </a:ln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D4841956-48A6-498D-9C94-265899FEADDB}"/>
                      </a:ext>
                    </a:extLst>
                  </p:cNvPr>
                  <p:cNvSpPr/>
                  <p:nvPr/>
                </p:nvSpPr>
                <p:spPr>
                  <a:xfrm>
                    <a:off x="6056091" y="4059651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7" y="2189"/>
                          <a:pt x="90581" y="3047"/>
                          <a:pt x="89819" y="3332"/>
                        </a:cubicBezTo>
                        <a:cubicBezTo>
                          <a:pt x="75532" y="8190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71" name="Graphic 6">
                    <a:extLst>
                      <a:ext uri="{FF2B5EF4-FFF2-40B4-BE49-F238E27FC236}">
                        <a16:creationId xmlns:a16="http://schemas.microsoft.com/office/drawing/2014/main" id="{6B1309A2-547D-411A-391F-2E055A8CFE4E}"/>
                      </a:ext>
                    </a:extLst>
                  </p:cNvPr>
                  <p:cNvGrpSpPr/>
                  <p:nvPr/>
                </p:nvGrpSpPr>
                <p:grpSpPr>
                  <a:xfrm>
                    <a:off x="6385608" y="4160904"/>
                    <a:ext cx="74076" cy="112390"/>
                    <a:chOff x="6385608" y="4160904"/>
                    <a:chExt cx="74076" cy="112390"/>
                  </a:xfrm>
                </p:grpSpPr>
                <p:sp>
                  <p:nvSpPr>
                    <p:cNvPr id="72" name="Freeform: Shape 71">
                      <a:extLst>
                        <a:ext uri="{FF2B5EF4-FFF2-40B4-BE49-F238E27FC236}">
                          <a16:creationId xmlns:a16="http://schemas.microsoft.com/office/drawing/2014/main" id="{DA137F39-6DAA-0364-09B6-1C9C8650D7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0371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9 w 64819"/>
                        <a:gd name="connsiteY7" fmla="*/ 98388 h 103094"/>
                        <a:gd name="connsiteX8" fmla="*/ 64055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8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5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9" y="98388"/>
                          </a:cubicBezTo>
                          <a:cubicBezTo>
                            <a:pt x="63769" y="96388"/>
                            <a:pt x="63959" y="93054"/>
                            <a:pt x="64055" y="90101"/>
                          </a:cubicBezTo>
                          <a:cubicBezTo>
                            <a:pt x="64721" y="62002"/>
                            <a:pt x="65959" y="8186"/>
                            <a:pt x="62435" y="4757"/>
                          </a:cubicBezTo>
                          <a:cubicBezTo>
                            <a:pt x="57387" y="-196"/>
                            <a:pt x="21001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73" name="Freeform: Shape 72">
                      <a:extLst>
                        <a:ext uri="{FF2B5EF4-FFF2-40B4-BE49-F238E27FC236}">
                          <a16:creationId xmlns:a16="http://schemas.microsoft.com/office/drawing/2014/main" id="{C23EE585-4FE5-C5E8-621A-C10CB8C25D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5608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30 w 74076"/>
                        <a:gd name="connsiteY1" fmla="*/ 112010 h 112390"/>
                        <a:gd name="connsiteX2" fmla="*/ 3095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6 w 74076"/>
                        <a:gd name="connsiteY6" fmla="*/ 853 h 112390"/>
                        <a:gd name="connsiteX7" fmla="*/ 14906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627 h 112390"/>
                        <a:gd name="connsiteX10" fmla="*/ 73389 w 74076"/>
                        <a:gd name="connsiteY10" fmla="*/ 94770 h 112390"/>
                        <a:gd name="connsiteX11" fmla="*/ 69865 w 74076"/>
                        <a:gd name="connsiteY11" fmla="*/ 106295 h 112390"/>
                        <a:gd name="connsiteX12" fmla="*/ 61578 w 74076"/>
                        <a:gd name="connsiteY12" fmla="*/ 109914 h 112390"/>
                        <a:gd name="connsiteX13" fmla="*/ 29574 w 74076"/>
                        <a:gd name="connsiteY13" fmla="*/ 112391 h 112390"/>
                        <a:gd name="connsiteX14" fmla="*/ 16525 w 74076"/>
                        <a:gd name="connsiteY14" fmla="*/ 10092 h 112390"/>
                        <a:gd name="connsiteX15" fmla="*/ 10619 w 74076"/>
                        <a:gd name="connsiteY15" fmla="*/ 12759 h 112390"/>
                        <a:gd name="connsiteX16" fmla="*/ 10143 w 74076"/>
                        <a:gd name="connsiteY16" fmla="*/ 16379 h 112390"/>
                        <a:gd name="connsiteX17" fmla="*/ 9762 w 74076"/>
                        <a:gd name="connsiteY17" fmla="*/ 94579 h 112390"/>
                        <a:gd name="connsiteX18" fmla="*/ 10810 w 74076"/>
                        <a:gd name="connsiteY18" fmla="*/ 100675 h 112390"/>
                        <a:gd name="connsiteX19" fmla="*/ 17096 w 74076"/>
                        <a:gd name="connsiteY19" fmla="*/ 102580 h 112390"/>
                        <a:gd name="connsiteX20" fmla="*/ 60149 w 74076"/>
                        <a:gd name="connsiteY20" fmla="*/ 100580 h 112390"/>
                        <a:gd name="connsiteX21" fmla="*/ 63197 w 74076"/>
                        <a:gd name="connsiteY21" fmla="*/ 99722 h 112390"/>
                        <a:gd name="connsiteX22" fmla="*/ 64150 w 74076"/>
                        <a:gd name="connsiteY22" fmla="*/ 94579 h 112390"/>
                        <a:gd name="connsiteX23" fmla="*/ 64150 w 74076"/>
                        <a:gd name="connsiteY23" fmla="*/ 93436 h 112390"/>
                        <a:gd name="connsiteX24" fmla="*/ 63483 w 74076"/>
                        <a:gd name="connsiteY24" fmla="*/ 12473 h 112390"/>
                        <a:gd name="connsiteX25" fmla="*/ 16525 w 74076"/>
                        <a:gd name="connsiteY25" fmla="*/ 10092 h 112390"/>
                        <a:gd name="connsiteX26" fmla="*/ 16525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2" y="112391"/>
                            <a:pt x="20811" y="112200"/>
                            <a:pt x="16430" y="112010"/>
                          </a:cubicBezTo>
                          <a:cubicBezTo>
                            <a:pt x="13286" y="111819"/>
                            <a:pt x="6809" y="111343"/>
                            <a:pt x="3095" y="106104"/>
                          </a:cubicBezTo>
                          <a:cubicBezTo>
                            <a:pt x="523" y="102389"/>
                            <a:pt x="428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8" y="13997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9" y="1329"/>
                            <a:pt x="14906" y="853"/>
                          </a:cubicBezTo>
                          <a:lnTo>
                            <a:pt x="14906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627"/>
                          </a:cubicBezTo>
                          <a:lnTo>
                            <a:pt x="73389" y="94770"/>
                          </a:lnTo>
                          <a:cubicBezTo>
                            <a:pt x="73294" y="97722"/>
                            <a:pt x="73198" y="102771"/>
                            <a:pt x="69865" y="106295"/>
                          </a:cubicBezTo>
                          <a:cubicBezTo>
                            <a:pt x="67198" y="109057"/>
                            <a:pt x="63673" y="109629"/>
                            <a:pt x="61578" y="109914"/>
                          </a:cubicBezTo>
                          <a:cubicBezTo>
                            <a:pt x="51005" y="111629"/>
                            <a:pt x="40242" y="112391"/>
                            <a:pt x="29574" y="112391"/>
                          </a:cubicBezTo>
                          <a:close/>
                          <a:moveTo>
                            <a:pt x="16525" y="10092"/>
                          </a:moveTo>
                          <a:cubicBezTo>
                            <a:pt x="13000" y="10664"/>
                            <a:pt x="11191" y="11521"/>
                            <a:pt x="10619" y="12759"/>
                          </a:cubicBezTo>
                          <a:cubicBezTo>
                            <a:pt x="10238" y="13616"/>
                            <a:pt x="10143" y="15140"/>
                            <a:pt x="10143" y="16379"/>
                          </a:cubicBezTo>
                          <a:cubicBezTo>
                            <a:pt x="9381" y="42382"/>
                            <a:pt x="9190" y="68671"/>
                            <a:pt x="9762" y="94579"/>
                          </a:cubicBezTo>
                          <a:cubicBezTo>
                            <a:pt x="9762" y="96579"/>
                            <a:pt x="9857" y="99341"/>
                            <a:pt x="10810" y="100675"/>
                          </a:cubicBezTo>
                          <a:cubicBezTo>
                            <a:pt x="11857" y="102104"/>
                            <a:pt x="14429" y="102485"/>
                            <a:pt x="17096" y="102580"/>
                          </a:cubicBezTo>
                          <a:cubicBezTo>
                            <a:pt x="31479" y="103532"/>
                            <a:pt x="45957" y="102866"/>
                            <a:pt x="60149" y="100580"/>
                          </a:cubicBezTo>
                          <a:cubicBezTo>
                            <a:pt x="61007" y="100485"/>
                            <a:pt x="62626" y="100199"/>
                            <a:pt x="63197" y="99722"/>
                          </a:cubicBezTo>
                          <a:cubicBezTo>
                            <a:pt x="64055" y="98865"/>
                            <a:pt x="64055" y="95817"/>
                            <a:pt x="64150" y="94579"/>
                          </a:cubicBezTo>
                          <a:lnTo>
                            <a:pt x="64150" y="93436"/>
                          </a:lnTo>
                          <a:cubicBezTo>
                            <a:pt x="64626" y="73433"/>
                            <a:pt x="65769" y="21141"/>
                            <a:pt x="63483" y="12473"/>
                          </a:cubicBezTo>
                          <a:cubicBezTo>
                            <a:pt x="57673" y="9616"/>
                            <a:pt x="27098" y="8378"/>
                            <a:pt x="16525" y="10092"/>
                          </a:cubicBezTo>
                          <a:lnTo>
                            <a:pt x="16525" y="10092"/>
                          </a:ln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529605B6-603C-CBBA-1A7E-E3426999C72E}"/>
                </a:ext>
              </a:extLst>
            </p:cNvPr>
            <p:cNvGrpSpPr/>
            <p:nvPr/>
          </p:nvGrpSpPr>
          <p:grpSpPr>
            <a:xfrm>
              <a:off x="4243971" y="1944777"/>
              <a:ext cx="1608790" cy="1605212"/>
              <a:chOff x="4243971" y="1944777"/>
              <a:chExt cx="1608790" cy="1605212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94404614-0560-E797-ADEB-35232609A69D}"/>
                  </a:ext>
                </a:extLst>
              </p:cNvPr>
              <p:cNvSpPr/>
              <p:nvPr/>
            </p:nvSpPr>
            <p:spPr>
              <a:xfrm rot="2700000">
                <a:off x="4245760" y="1942988"/>
                <a:ext cx="1605212" cy="16087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1A6332CD-96BC-0E0B-E0A9-678C60202B6A}"/>
                  </a:ext>
                </a:extLst>
              </p:cNvPr>
              <p:cNvGrpSpPr/>
              <p:nvPr/>
            </p:nvGrpSpPr>
            <p:grpSpPr>
              <a:xfrm>
                <a:off x="4326016" y="2025033"/>
                <a:ext cx="1444700" cy="1444700"/>
                <a:chOff x="638875" y="3412941"/>
                <a:chExt cx="1444700" cy="1444700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B4082B99-BC01-BABE-7F33-F1BC55594ABB}"/>
                    </a:ext>
                  </a:extLst>
                </p:cNvPr>
                <p:cNvSpPr/>
                <p:nvPr/>
              </p:nvSpPr>
              <p:spPr>
                <a:xfrm>
                  <a:off x="638875" y="3412941"/>
                  <a:ext cx="1444700" cy="1444700"/>
                </a:xfrm>
                <a:prstGeom prst="ellipse">
                  <a:avLst/>
                </a:prstGeom>
                <a:solidFill>
                  <a:schemeClr val="accent4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88" name="Graphic 6">
                  <a:extLst>
                    <a:ext uri="{FF2B5EF4-FFF2-40B4-BE49-F238E27FC236}">
                      <a16:creationId xmlns:a16="http://schemas.microsoft.com/office/drawing/2014/main" id="{AF169EF5-7D48-C0F9-D28F-20ABF3349099}"/>
                    </a:ext>
                  </a:extLst>
                </p:cNvPr>
                <p:cNvGrpSpPr/>
                <p:nvPr/>
              </p:nvGrpSpPr>
              <p:grpSpPr>
                <a:xfrm>
                  <a:off x="1157155" y="3824633"/>
                  <a:ext cx="408140" cy="621317"/>
                  <a:chOff x="4815807" y="2991800"/>
                  <a:chExt cx="408140" cy="621317"/>
                </a:xfrm>
              </p:grpSpPr>
              <p:grpSp>
                <p:nvGrpSpPr>
                  <p:cNvPr id="89" name="Graphic 6">
                    <a:extLst>
                      <a:ext uri="{FF2B5EF4-FFF2-40B4-BE49-F238E27FC236}">
                        <a16:creationId xmlns:a16="http://schemas.microsoft.com/office/drawing/2014/main" id="{B5CAAF40-554C-C1A2-CE20-719E3BBCFA7F}"/>
                      </a:ext>
                    </a:extLst>
                  </p:cNvPr>
                  <p:cNvGrpSpPr/>
                  <p:nvPr/>
                </p:nvGrpSpPr>
                <p:grpSpPr>
                  <a:xfrm>
                    <a:off x="4833435" y="3110381"/>
                    <a:ext cx="372748" cy="502736"/>
                    <a:chOff x="4833435" y="3110381"/>
                    <a:chExt cx="372748" cy="502736"/>
                  </a:xfrm>
                </p:grpSpPr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CFC3F263-9294-5EF5-0D65-C9A8873D1E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8010" y="3115062"/>
                      <a:ext cx="363574" cy="493413"/>
                    </a:xfrm>
                    <a:custGeom>
                      <a:avLst/>
                      <a:gdLst>
                        <a:gd name="connsiteX0" fmla="*/ 40885 w 363574"/>
                        <a:gd name="connsiteY0" fmla="*/ 288314 h 493413"/>
                        <a:gd name="connsiteX1" fmla="*/ 4500 w 363574"/>
                        <a:gd name="connsiteY1" fmla="*/ 153440 h 493413"/>
                        <a:gd name="connsiteX2" fmla="*/ 73080 w 363574"/>
                        <a:gd name="connsiteY2" fmla="*/ 2088 h 493413"/>
                        <a:gd name="connsiteX3" fmla="*/ 190809 w 363574"/>
                        <a:gd name="connsiteY3" fmla="*/ 24948 h 493413"/>
                        <a:gd name="connsiteX4" fmla="*/ 301203 w 363574"/>
                        <a:gd name="connsiteY4" fmla="*/ 6089 h 493413"/>
                        <a:gd name="connsiteX5" fmla="*/ 362354 w 363574"/>
                        <a:gd name="connsiteY5" fmla="*/ 77145 h 493413"/>
                        <a:gd name="connsiteX6" fmla="*/ 351400 w 363574"/>
                        <a:gd name="connsiteY6" fmla="*/ 168776 h 493413"/>
                        <a:gd name="connsiteX7" fmla="*/ 327016 w 363574"/>
                        <a:gd name="connsiteY7" fmla="*/ 259073 h 493413"/>
                        <a:gd name="connsiteX8" fmla="*/ 327302 w 363574"/>
                        <a:gd name="connsiteY8" fmla="*/ 359371 h 493413"/>
                        <a:gd name="connsiteX9" fmla="*/ 278725 w 363574"/>
                        <a:gd name="connsiteY9" fmla="*/ 488339 h 493413"/>
                        <a:gd name="connsiteX10" fmla="*/ 243958 w 363574"/>
                        <a:gd name="connsiteY10" fmla="*/ 434238 h 493413"/>
                        <a:gd name="connsiteX11" fmla="*/ 213955 w 363574"/>
                        <a:gd name="connsiteY11" fmla="*/ 322414 h 493413"/>
                        <a:gd name="connsiteX12" fmla="*/ 177569 w 363574"/>
                        <a:gd name="connsiteY12" fmla="*/ 312984 h 493413"/>
                        <a:gd name="connsiteX13" fmla="*/ 125086 w 363574"/>
                        <a:gd name="connsiteY13" fmla="*/ 448811 h 493413"/>
                        <a:gd name="connsiteX14" fmla="*/ 99655 w 363574"/>
                        <a:gd name="connsiteY14" fmla="*/ 493388 h 493413"/>
                        <a:gd name="connsiteX15" fmla="*/ 40885 w 363574"/>
                        <a:gd name="connsiteY15" fmla="*/ 288314 h 4934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63574" h="493413">
                          <a:moveTo>
                            <a:pt x="40885" y="288314"/>
                          </a:moveTo>
                          <a:cubicBezTo>
                            <a:pt x="42790" y="231926"/>
                            <a:pt x="16025" y="208400"/>
                            <a:pt x="4500" y="153440"/>
                          </a:cubicBezTo>
                          <a:cubicBezTo>
                            <a:pt x="-16455" y="54000"/>
                            <a:pt x="40790" y="9613"/>
                            <a:pt x="73080" y="2088"/>
                          </a:cubicBezTo>
                          <a:cubicBezTo>
                            <a:pt x="119181" y="-8675"/>
                            <a:pt x="145660" y="25710"/>
                            <a:pt x="190809" y="24948"/>
                          </a:cubicBezTo>
                          <a:cubicBezTo>
                            <a:pt x="227480" y="24281"/>
                            <a:pt x="266437" y="-6675"/>
                            <a:pt x="301203" y="6089"/>
                          </a:cubicBezTo>
                          <a:cubicBezTo>
                            <a:pt x="328064" y="15995"/>
                            <a:pt x="358258" y="46380"/>
                            <a:pt x="362354" y="77145"/>
                          </a:cubicBezTo>
                          <a:cubicBezTo>
                            <a:pt x="366450" y="107911"/>
                            <a:pt x="359592" y="139058"/>
                            <a:pt x="351400" y="168776"/>
                          </a:cubicBezTo>
                          <a:cubicBezTo>
                            <a:pt x="343209" y="198494"/>
                            <a:pt x="329112" y="228117"/>
                            <a:pt x="327016" y="259073"/>
                          </a:cubicBezTo>
                          <a:cubicBezTo>
                            <a:pt x="324826" y="292505"/>
                            <a:pt x="331207" y="326129"/>
                            <a:pt x="327302" y="359371"/>
                          </a:cubicBezTo>
                          <a:cubicBezTo>
                            <a:pt x="317491" y="443953"/>
                            <a:pt x="300727" y="491292"/>
                            <a:pt x="278725" y="488339"/>
                          </a:cubicBezTo>
                          <a:cubicBezTo>
                            <a:pt x="252531" y="488339"/>
                            <a:pt x="246911" y="458145"/>
                            <a:pt x="243958" y="434238"/>
                          </a:cubicBezTo>
                          <a:cubicBezTo>
                            <a:pt x="237005" y="378135"/>
                            <a:pt x="228718" y="336511"/>
                            <a:pt x="213955" y="322414"/>
                          </a:cubicBezTo>
                          <a:cubicBezTo>
                            <a:pt x="204049" y="312984"/>
                            <a:pt x="189761" y="307936"/>
                            <a:pt x="177569" y="312984"/>
                          </a:cubicBezTo>
                          <a:cubicBezTo>
                            <a:pt x="130039" y="332606"/>
                            <a:pt x="129087" y="426236"/>
                            <a:pt x="125086" y="448811"/>
                          </a:cubicBezTo>
                          <a:cubicBezTo>
                            <a:pt x="121943" y="466622"/>
                            <a:pt x="116133" y="492530"/>
                            <a:pt x="99655" y="493388"/>
                          </a:cubicBezTo>
                          <a:cubicBezTo>
                            <a:pt x="51363" y="495674"/>
                            <a:pt x="38885" y="346989"/>
                            <a:pt x="40885" y="28831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893CABBD-A182-DD18-9D78-C3FA47A09E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3435" y="3110381"/>
                      <a:ext cx="372748" cy="502736"/>
                    </a:xfrm>
                    <a:custGeom>
                      <a:avLst/>
                      <a:gdLst>
                        <a:gd name="connsiteX0" fmla="*/ 103086 w 372748"/>
                        <a:gd name="connsiteY0" fmla="*/ 502736 h 502736"/>
                        <a:gd name="connsiteX1" fmla="*/ 81655 w 372748"/>
                        <a:gd name="connsiteY1" fmla="*/ 493116 h 502736"/>
                        <a:gd name="connsiteX2" fmla="*/ 40793 w 372748"/>
                        <a:gd name="connsiteY2" fmla="*/ 292901 h 502736"/>
                        <a:gd name="connsiteX3" fmla="*/ 45460 w 372748"/>
                        <a:gd name="connsiteY3" fmla="*/ 293091 h 502736"/>
                        <a:gd name="connsiteX4" fmla="*/ 40793 w 372748"/>
                        <a:gd name="connsiteY4" fmla="*/ 292901 h 502736"/>
                        <a:gd name="connsiteX5" fmla="*/ 23172 w 372748"/>
                        <a:gd name="connsiteY5" fmla="*/ 214986 h 502736"/>
                        <a:gd name="connsiteX6" fmla="*/ 4503 w 372748"/>
                        <a:gd name="connsiteY6" fmla="*/ 159074 h 502736"/>
                        <a:gd name="connsiteX7" fmla="*/ 76607 w 372748"/>
                        <a:gd name="connsiteY7" fmla="*/ 2198 h 502736"/>
                        <a:gd name="connsiteX8" fmla="*/ 144425 w 372748"/>
                        <a:gd name="connsiteY8" fmla="*/ 12485 h 502736"/>
                        <a:gd name="connsiteX9" fmla="*/ 195288 w 372748"/>
                        <a:gd name="connsiteY9" fmla="*/ 24962 h 502736"/>
                        <a:gd name="connsiteX10" fmla="*/ 239770 w 372748"/>
                        <a:gd name="connsiteY10" fmla="*/ 14199 h 502736"/>
                        <a:gd name="connsiteX11" fmla="*/ 307398 w 372748"/>
                        <a:gd name="connsiteY11" fmla="*/ 6389 h 502736"/>
                        <a:gd name="connsiteX12" fmla="*/ 371501 w 372748"/>
                        <a:gd name="connsiteY12" fmla="*/ 81160 h 502736"/>
                        <a:gd name="connsiteX13" fmla="*/ 360452 w 372748"/>
                        <a:gd name="connsiteY13" fmla="*/ 174600 h 502736"/>
                        <a:gd name="connsiteX14" fmla="*/ 351213 w 372748"/>
                        <a:gd name="connsiteY14" fmla="*/ 203461 h 502736"/>
                        <a:gd name="connsiteX15" fmla="*/ 336258 w 372748"/>
                        <a:gd name="connsiteY15" fmla="*/ 264040 h 502736"/>
                        <a:gd name="connsiteX16" fmla="*/ 336830 w 372748"/>
                        <a:gd name="connsiteY16" fmla="*/ 309379 h 502736"/>
                        <a:gd name="connsiteX17" fmla="*/ 336544 w 372748"/>
                        <a:gd name="connsiteY17" fmla="*/ 364624 h 502736"/>
                        <a:gd name="connsiteX18" fmla="*/ 298063 w 372748"/>
                        <a:gd name="connsiteY18" fmla="*/ 493116 h 502736"/>
                        <a:gd name="connsiteX19" fmla="*/ 283014 w 372748"/>
                        <a:gd name="connsiteY19" fmla="*/ 497688 h 502736"/>
                        <a:gd name="connsiteX20" fmla="*/ 243866 w 372748"/>
                        <a:gd name="connsiteY20" fmla="*/ 439490 h 502736"/>
                        <a:gd name="connsiteX21" fmla="*/ 215291 w 372748"/>
                        <a:gd name="connsiteY21" fmla="*/ 330429 h 502736"/>
                        <a:gd name="connsiteX22" fmla="*/ 183858 w 372748"/>
                        <a:gd name="connsiteY22" fmla="*/ 321952 h 502736"/>
                        <a:gd name="connsiteX23" fmla="*/ 136138 w 372748"/>
                        <a:gd name="connsiteY23" fmla="*/ 438062 h 502736"/>
                        <a:gd name="connsiteX24" fmla="*/ 134138 w 372748"/>
                        <a:gd name="connsiteY24" fmla="*/ 454254 h 502736"/>
                        <a:gd name="connsiteX25" fmla="*/ 104324 w 372748"/>
                        <a:gd name="connsiteY25" fmla="*/ 502641 h 502736"/>
                        <a:gd name="connsiteX26" fmla="*/ 103086 w 372748"/>
                        <a:gd name="connsiteY26" fmla="*/ 502736 h 502736"/>
                        <a:gd name="connsiteX27" fmla="*/ 95371 w 372748"/>
                        <a:gd name="connsiteY27" fmla="*/ 9341 h 502736"/>
                        <a:gd name="connsiteX28" fmla="*/ 78702 w 372748"/>
                        <a:gd name="connsiteY28" fmla="*/ 11342 h 502736"/>
                        <a:gd name="connsiteX29" fmla="*/ 13647 w 372748"/>
                        <a:gd name="connsiteY29" fmla="*/ 157169 h 502736"/>
                        <a:gd name="connsiteX30" fmla="*/ 31744 w 372748"/>
                        <a:gd name="connsiteY30" fmla="*/ 211367 h 502736"/>
                        <a:gd name="connsiteX31" fmla="*/ 50127 w 372748"/>
                        <a:gd name="connsiteY31" fmla="*/ 293186 h 502736"/>
                        <a:gd name="connsiteX32" fmla="*/ 50127 w 372748"/>
                        <a:gd name="connsiteY32" fmla="*/ 293186 h 502736"/>
                        <a:gd name="connsiteX33" fmla="*/ 88132 w 372748"/>
                        <a:gd name="connsiteY33" fmla="*/ 486449 h 502736"/>
                        <a:gd name="connsiteX34" fmla="*/ 103943 w 372748"/>
                        <a:gd name="connsiteY34" fmla="*/ 493402 h 502736"/>
                        <a:gd name="connsiteX35" fmla="*/ 124994 w 372748"/>
                        <a:gd name="connsiteY35" fmla="*/ 452730 h 502736"/>
                        <a:gd name="connsiteX36" fmla="*/ 126804 w 372748"/>
                        <a:gd name="connsiteY36" fmla="*/ 437204 h 502736"/>
                        <a:gd name="connsiteX37" fmla="*/ 180239 w 372748"/>
                        <a:gd name="connsiteY37" fmla="*/ 313379 h 502736"/>
                        <a:gd name="connsiteX38" fmla="*/ 221673 w 372748"/>
                        <a:gd name="connsiteY38" fmla="*/ 323762 h 502736"/>
                        <a:gd name="connsiteX39" fmla="*/ 253105 w 372748"/>
                        <a:gd name="connsiteY39" fmla="*/ 438443 h 502736"/>
                        <a:gd name="connsiteX40" fmla="*/ 283204 w 372748"/>
                        <a:gd name="connsiteY40" fmla="*/ 488449 h 502736"/>
                        <a:gd name="connsiteX41" fmla="*/ 283775 w 372748"/>
                        <a:gd name="connsiteY41" fmla="*/ 488449 h 502736"/>
                        <a:gd name="connsiteX42" fmla="*/ 292157 w 372748"/>
                        <a:gd name="connsiteY42" fmla="*/ 485782 h 502736"/>
                        <a:gd name="connsiteX43" fmla="*/ 327114 w 372748"/>
                        <a:gd name="connsiteY43" fmla="*/ 363576 h 502736"/>
                        <a:gd name="connsiteX44" fmla="*/ 327305 w 372748"/>
                        <a:gd name="connsiteY44" fmla="*/ 309855 h 502736"/>
                        <a:gd name="connsiteX45" fmla="*/ 326733 w 372748"/>
                        <a:gd name="connsiteY45" fmla="*/ 263469 h 502736"/>
                        <a:gd name="connsiteX46" fmla="*/ 342164 w 372748"/>
                        <a:gd name="connsiteY46" fmla="*/ 200508 h 502736"/>
                        <a:gd name="connsiteX47" fmla="*/ 351213 w 372748"/>
                        <a:gd name="connsiteY47" fmla="*/ 172219 h 502736"/>
                        <a:gd name="connsiteX48" fmla="*/ 362071 w 372748"/>
                        <a:gd name="connsiteY48" fmla="*/ 82494 h 502736"/>
                        <a:gd name="connsiteX49" fmla="*/ 303968 w 372748"/>
                        <a:gd name="connsiteY49" fmla="*/ 15247 h 502736"/>
                        <a:gd name="connsiteX50" fmla="*/ 242628 w 372748"/>
                        <a:gd name="connsiteY50" fmla="*/ 23057 h 502736"/>
                        <a:gd name="connsiteX51" fmla="*/ 195288 w 372748"/>
                        <a:gd name="connsiteY51" fmla="*/ 34392 h 502736"/>
                        <a:gd name="connsiteX52" fmla="*/ 140805 w 372748"/>
                        <a:gd name="connsiteY52" fmla="*/ 21248 h 502736"/>
                        <a:gd name="connsiteX53" fmla="*/ 95371 w 372748"/>
                        <a:gd name="connsiteY53" fmla="*/ 9341 h 502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</a:cxnLst>
                      <a:rect l="l" t="t" r="r" b="b"/>
                      <a:pathLst>
                        <a:path w="372748" h="502736">
                          <a:moveTo>
                            <a:pt x="103086" y="502736"/>
                          </a:moveTo>
                          <a:cubicBezTo>
                            <a:pt x="95371" y="502736"/>
                            <a:pt x="88132" y="499498"/>
                            <a:pt x="81655" y="493116"/>
                          </a:cubicBezTo>
                          <a:cubicBezTo>
                            <a:pt x="47174" y="459112"/>
                            <a:pt x="39173" y="341383"/>
                            <a:pt x="40793" y="292901"/>
                          </a:cubicBezTo>
                          <a:lnTo>
                            <a:pt x="45460" y="293091"/>
                          </a:lnTo>
                          <a:lnTo>
                            <a:pt x="40793" y="292901"/>
                          </a:lnTo>
                          <a:cubicBezTo>
                            <a:pt x="41936" y="260135"/>
                            <a:pt x="33173" y="239180"/>
                            <a:pt x="23172" y="214986"/>
                          </a:cubicBezTo>
                          <a:cubicBezTo>
                            <a:pt x="16314" y="198508"/>
                            <a:pt x="9265" y="181553"/>
                            <a:pt x="4503" y="159074"/>
                          </a:cubicBezTo>
                          <a:cubicBezTo>
                            <a:pt x="-15976" y="61824"/>
                            <a:pt x="37840" y="11246"/>
                            <a:pt x="76607" y="2198"/>
                          </a:cubicBezTo>
                          <a:cubicBezTo>
                            <a:pt x="103563" y="-4089"/>
                            <a:pt x="124327" y="4293"/>
                            <a:pt x="144425" y="12485"/>
                          </a:cubicBezTo>
                          <a:cubicBezTo>
                            <a:pt x="159950" y="18771"/>
                            <a:pt x="176048" y="25344"/>
                            <a:pt x="195288" y="24962"/>
                          </a:cubicBezTo>
                          <a:cubicBezTo>
                            <a:pt x="209576" y="24677"/>
                            <a:pt x="224911" y="19343"/>
                            <a:pt x="239770" y="14199"/>
                          </a:cubicBezTo>
                          <a:cubicBezTo>
                            <a:pt x="262154" y="6389"/>
                            <a:pt x="285395" y="-1708"/>
                            <a:pt x="307398" y="6389"/>
                          </a:cubicBezTo>
                          <a:cubicBezTo>
                            <a:pt x="334830" y="16485"/>
                            <a:pt x="367119" y="48013"/>
                            <a:pt x="371501" y="81160"/>
                          </a:cubicBezTo>
                          <a:cubicBezTo>
                            <a:pt x="375692" y="112878"/>
                            <a:pt x="368643" y="144882"/>
                            <a:pt x="360452" y="174600"/>
                          </a:cubicBezTo>
                          <a:cubicBezTo>
                            <a:pt x="357785" y="184220"/>
                            <a:pt x="354451" y="194031"/>
                            <a:pt x="351213" y="203461"/>
                          </a:cubicBezTo>
                          <a:cubicBezTo>
                            <a:pt x="344545" y="223178"/>
                            <a:pt x="337592" y="243561"/>
                            <a:pt x="336258" y="264040"/>
                          </a:cubicBezTo>
                          <a:cubicBezTo>
                            <a:pt x="335306" y="278994"/>
                            <a:pt x="336068" y="294425"/>
                            <a:pt x="336830" y="309379"/>
                          </a:cubicBezTo>
                          <a:cubicBezTo>
                            <a:pt x="337782" y="327476"/>
                            <a:pt x="338735" y="346145"/>
                            <a:pt x="336544" y="364624"/>
                          </a:cubicBezTo>
                          <a:cubicBezTo>
                            <a:pt x="328162" y="436538"/>
                            <a:pt x="315208" y="479781"/>
                            <a:pt x="298063" y="493116"/>
                          </a:cubicBezTo>
                          <a:cubicBezTo>
                            <a:pt x="293396" y="496736"/>
                            <a:pt x="288348" y="498355"/>
                            <a:pt x="283014" y="497688"/>
                          </a:cubicBezTo>
                          <a:cubicBezTo>
                            <a:pt x="251105" y="497403"/>
                            <a:pt x="246247" y="458350"/>
                            <a:pt x="243866" y="439490"/>
                          </a:cubicBezTo>
                          <a:cubicBezTo>
                            <a:pt x="238151" y="393675"/>
                            <a:pt x="230340" y="344907"/>
                            <a:pt x="215291" y="330429"/>
                          </a:cubicBezTo>
                          <a:cubicBezTo>
                            <a:pt x="205766" y="321380"/>
                            <a:pt x="193479" y="318047"/>
                            <a:pt x="183858" y="321952"/>
                          </a:cubicBezTo>
                          <a:cubicBezTo>
                            <a:pt x="146615" y="337382"/>
                            <a:pt x="139567" y="405391"/>
                            <a:pt x="136138" y="438062"/>
                          </a:cubicBezTo>
                          <a:cubicBezTo>
                            <a:pt x="135471" y="445015"/>
                            <a:pt x="134900" y="450444"/>
                            <a:pt x="134138" y="454254"/>
                          </a:cubicBezTo>
                          <a:cubicBezTo>
                            <a:pt x="131375" y="469590"/>
                            <a:pt x="125756" y="501594"/>
                            <a:pt x="104324" y="502641"/>
                          </a:cubicBezTo>
                          <a:cubicBezTo>
                            <a:pt x="103943" y="502736"/>
                            <a:pt x="103467" y="502736"/>
                            <a:pt x="103086" y="502736"/>
                          </a:cubicBezTo>
                          <a:close/>
                          <a:moveTo>
                            <a:pt x="95371" y="9341"/>
                          </a:moveTo>
                          <a:cubicBezTo>
                            <a:pt x="90037" y="9341"/>
                            <a:pt x="84608" y="9913"/>
                            <a:pt x="78702" y="11342"/>
                          </a:cubicBezTo>
                          <a:cubicBezTo>
                            <a:pt x="43460" y="19628"/>
                            <a:pt x="-5403" y="66491"/>
                            <a:pt x="13647" y="157169"/>
                          </a:cubicBezTo>
                          <a:cubicBezTo>
                            <a:pt x="18218" y="178791"/>
                            <a:pt x="25076" y="195365"/>
                            <a:pt x="31744" y="211367"/>
                          </a:cubicBezTo>
                          <a:cubicBezTo>
                            <a:pt x="41840" y="235560"/>
                            <a:pt x="51270" y="258325"/>
                            <a:pt x="50127" y="293186"/>
                          </a:cubicBezTo>
                          <a:lnTo>
                            <a:pt x="50127" y="293186"/>
                          </a:lnTo>
                          <a:cubicBezTo>
                            <a:pt x="48413" y="344050"/>
                            <a:pt x="58033" y="456731"/>
                            <a:pt x="88132" y="486449"/>
                          </a:cubicBezTo>
                          <a:cubicBezTo>
                            <a:pt x="93180" y="491402"/>
                            <a:pt x="98324" y="493688"/>
                            <a:pt x="103943" y="493402"/>
                          </a:cubicBezTo>
                          <a:cubicBezTo>
                            <a:pt x="117850" y="492735"/>
                            <a:pt x="123089" y="463684"/>
                            <a:pt x="124994" y="452730"/>
                          </a:cubicBezTo>
                          <a:cubicBezTo>
                            <a:pt x="125565" y="449301"/>
                            <a:pt x="126137" y="443682"/>
                            <a:pt x="126804" y="437204"/>
                          </a:cubicBezTo>
                          <a:cubicBezTo>
                            <a:pt x="130614" y="400057"/>
                            <a:pt x="137757" y="330905"/>
                            <a:pt x="180239" y="313379"/>
                          </a:cubicBezTo>
                          <a:cubicBezTo>
                            <a:pt x="193193" y="308045"/>
                            <a:pt x="209481" y="312046"/>
                            <a:pt x="221673" y="323762"/>
                          </a:cubicBezTo>
                          <a:cubicBezTo>
                            <a:pt x="235579" y="337001"/>
                            <a:pt x="244628" y="370244"/>
                            <a:pt x="253105" y="438443"/>
                          </a:cubicBezTo>
                          <a:cubicBezTo>
                            <a:pt x="256343" y="464446"/>
                            <a:pt x="262154" y="488449"/>
                            <a:pt x="283204" y="488449"/>
                          </a:cubicBezTo>
                          <a:cubicBezTo>
                            <a:pt x="283395" y="488449"/>
                            <a:pt x="283585" y="488449"/>
                            <a:pt x="283775" y="488449"/>
                          </a:cubicBezTo>
                          <a:cubicBezTo>
                            <a:pt x="286633" y="488830"/>
                            <a:pt x="289300" y="487973"/>
                            <a:pt x="292157" y="485782"/>
                          </a:cubicBezTo>
                          <a:cubicBezTo>
                            <a:pt x="300730" y="479115"/>
                            <a:pt x="316541" y="454445"/>
                            <a:pt x="327114" y="363576"/>
                          </a:cubicBezTo>
                          <a:cubicBezTo>
                            <a:pt x="329210" y="345860"/>
                            <a:pt x="328257" y="327572"/>
                            <a:pt x="327305" y="309855"/>
                          </a:cubicBezTo>
                          <a:cubicBezTo>
                            <a:pt x="326543" y="294711"/>
                            <a:pt x="325686" y="278994"/>
                            <a:pt x="326733" y="263469"/>
                          </a:cubicBezTo>
                          <a:cubicBezTo>
                            <a:pt x="328162" y="241751"/>
                            <a:pt x="335306" y="220796"/>
                            <a:pt x="342164" y="200508"/>
                          </a:cubicBezTo>
                          <a:cubicBezTo>
                            <a:pt x="345307" y="191174"/>
                            <a:pt x="348641" y="181553"/>
                            <a:pt x="351213" y="172219"/>
                          </a:cubicBezTo>
                          <a:cubicBezTo>
                            <a:pt x="359214" y="143358"/>
                            <a:pt x="366072" y="112592"/>
                            <a:pt x="362071" y="82494"/>
                          </a:cubicBezTo>
                          <a:cubicBezTo>
                            <a:pt x="358261" y="53633"/>
                            <a:pt x="328924" y="24486"/>
                            <a:pt x="303968" y="15247"/>
                          </a:cubicBezTo>
                          <a:cubicBezTo>
                            <a:pt x="285109" y="8294"/>
                            <a:pt x="264440" y="15437"/>
                            <a:pt x="242628" y="23057"/>
                          </a:cubicBezTo>
                          <a:cubicBezTo>
                            <a:pt x="227102" y="28487"/>
                            <a:pt x="211100" y="34106"/>
                            <a:pt x="195288" y="34392"/>
                          </a:cubicBezTo>
                          <a:cubicBezTo>
                            <a:pt x="174238" y="34773"/>
                            <a:pt x="157188" y="27915"/>
                            <a:pt x="140805" y="21248"/>
                          </a:cubicBezTo>
                          <a:cubicBezTo>
                            <a:pt x="126041" y="15152"/>
                            <a:pt x="111849" y="9341"/>
                            <a:pt x="95371" y="934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E207A93F-6FAE-A1D2-69AD-7E38F5B0ADB0}"/>
                      </a:ext>
                    </a:extLst>
                  </p:cNvPr>
                  <p:cNvSpPr/>
                  <p:nvPr/>
                </p:nvSpPr>
                <p:spPr>
                  <a:xfrm>
                    <a:off x="4977045" y="3152061"/>
                    <a:ext cx="114589" cy="19381"/>
                  </a:xfrm>
                  <a:custGeom>
                    <a:avLst/>
                    <a:gdLst>
                      <a:gd name="connsiteX0" fmla="*/ 64251 w 114589"/>
                      <a:gd name="connsiteY0" fmla="*/ 19382 h 19381"/>
                      <a:gd name="connsiteX1" fmla="*/ 40058 w 114589"/>
                      <a:gd name="connsiteY1" fmla="*/ 17572 h 19381"/>
                      <a:gd name="connsiteX2" fmla="*/ 624 w 114589"/>
                      <a:gd name="connsiteY2" fmla="*/ 5475 h 19381"/>
                      <a:gd name="connsiteX3" fmla="*/ 338 w 114589"/>
                      <a:gd name="connsiteY3" fmla="*/ 3285 h 19381"/>
                      <a:gd name="connsiteX4" fmla="*/ 2529 w 114589"/>
                      <a:gd name="connsiteY4" fmla="*/ 2999 h 19381"/>
                      <a:gd name="connsiteX5" fmla="*/ 40439 w 114589"/>
                      <a:gd name="connsiteY5" fmla="*/ 14429 h 19381"/>
                      <a:gd name="connsiteX6" fmla="*/ 86254 w 114589"/>
                      <a:gd name="connsiteY6" fmla="*/ 13286 h 19381"/>
                      <a:gd name="connsiteX7" fmla="*/ 112162 w 114589"/>
                      <a:gd name="connsiteY7" fmla="*/ 237 h 19381"/>
                      <a:gd name="connsiteX8" fmla="*/ 114353 w 114589"/>
                      <a:gd name="connsiteY8" fmla="*/ 713 h 19381"/>
                      <a:gd name="connsiteX9" fmla="*/ 113877 w 114589"/>
                      <a:gd name="connsiteY9" fmla="*/ 2904 h 19381"/>
                      <a:gd name="connsiteX10" fmla="*/ 87302 w 114589"/>
                      <a:gd name="connsiteY10" fmla="*/ 16239 h 19381"/>
                      <a:gd name="connsiteX11" fmla="*/ 64251 w 114589"/>
                      <a:gd name="connsiteY11" fmla="*/ 19382 h 19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4589" h="19381">
                        <a:moveTo>
                          <a:pt x="64251" y="19382"/>
                        </a:moveTo>
                        <a:cubicBezTo>
                          <a:pt x="55679" y="19382"/>
                          <a:pt x="47392" y="18429"/>
                          <a:pt x="40058" y="17572"/>
                        </a:cubicBezTo>
                        <a:cubicBezTo>
                          <a:pt x="25008" y="15858"/>
                          <a:pt x="11673" y="13667"/>
                          <a:pt x="624" y="5475"/>
                        </a:cubicBezTo>
                        <a:cubicBezTo>
                          <a:pt x="-43" y="4999"/>
                          <a:pt x="-233" y="3951"/>
                          <a:pt x="338" y="3285"/>
                        </a:cubicBezTo>
                        <a:cubicBezTo>
                          <a:pt x="815" y="2618"/>
                          <a:pt x="1862" y="2427"/>
                          <a:pt x="2529" y="2999"/>
                        </a:cubicBezTo>
                        <a:cubicBezTo>
                          <a:pt x="12911" y="10714"/>
                          <a:pt x="25770" y="12714"/>
                          <a:pt x="40439" y="14429"/>
                        </a:cubicBezTo>
                        <a:cubicBezTo>
                          <a:pt x="54060" y="16048"/>
                          <a:pt x="71109" y="17953"/>
                          <a:pt x="86254" y="13286"/>
                        </a:cubicBezTo>
                        <a:cubicBezTo>
                          <a:pt x="95398" y="10428"/>
                          <a:pt x="103875" y="5285"/>
                          <a:pt x="112162" y="237"/>
                        </a:cubicBezTo>
                        <a:cubicBezTo>
                          <a:pt x="112924" y="-240"/>
                          <a:pt x="113877" y="46"/>
                          <a:pt x="114353" y="713"/>
                        </a:cubicBezTo>
                        <a:cubicBezTo>
                          <a:pt x="114829" y="1475"/>
                          <a:pt x="114543" y="2427"/>
                          <a:pt x="113877" y="2904"/>
                        </a:cubicBezTo>
                        <a:cubicBezTo>
                          <a:pt x="105494" y="8047"/>
                          <a:pt x="96827" y="13286"/>
                          <a:pt x="87302" y="16239"/>
                        </a:cubicBezTo>
                        <a:cubicBezTo>
                          <a:pt x="79682" y="18620"/>
                          <a:pt x="71871" y="19382"/>
                          <a:pt x="64251" y="193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91" name="Graphic 6">
                    <a:extLst>
                      <a:ext uri="{FF2B5EF4-FFF2-40B4-BE49-F238E27FC236}">
                        <a16:creationId xmlns:a16="http://schemas.microsoft.com/office/drawing/2014/main" id="{7761E954-B6C4-67E7-E201-1BB6D3AC573A}"/>
                      </a:ext>
                    </a:extLst>
                  </p:cNvPr>
                  <p:cNvGrpSpPr/>
                  <p:nvPr/>
                </p:nvGrpSpPr>
                <p:grpSpPr>
                  <a:xfrm>
                    <a:off x="4815807" y="2991800"/>
                    <a:ext cx="408140" cy="171451"/>
                    <a:chOff x="4815807" y="2991800"/>
                    <a:chExt cx="408140" cy="171451"/>
                  </a:xfrm>
                </p:grpSpPr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0F934DA1-4BC4-3278-E7B1-BFBC12EE45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20411" y="2996469"/>
                      <a:ext cx="398733" cy="162096"/>
                    </a:xfrm>
                    <a:custGeom>
                      <a:avLst/>
                      <a:gdLst>
                        <a:gd name="connsiteX0" fmla="*/ 24765 w 398733"/>
                        <a:gd name="connsiteY0" fmla="*/ 76962 h 162096"/>
                        <a:gd name="connsiteX1" fmla="*/ 136303 w 398733"/>
                        <a:gd name="connsiteY1" fmla="*/ 12097 h 162096"/>
                        <a:gd name="connsiteX2" fmla="*/ 298418 w 398733"/>
                        <a:gd name="connsiteY2" fmla="*/ 51054 h 162096"/>
                        <a:gd name="connsiteX3" fmla="*/ 395573 w 398733"/>
                        <a:gd name="connsiteY3" fmla="*/ 0 h 162096"/>
                        <a:gd name="connsiteX4" fmla="*/ 352806 w 398733"/>
                        <a:gd name="connsiteY4" fmla="*/ 138017 h 162096"/>
                        <a:gd name="connsiteX5" fmla="*/ 325565 w 398733"/>
                        <a:gd name="connsiteY5" fmla="*/ 156496 h 162096"/>
                        <a:gd name="connsiteX6" fmla="*/ 254413 w 398733"/>
                        <a:gd name="connsiteY6" fmla="*/ 157067 h 162096"/>
                        <a:gd name="connsiteX7" fmla="*/ 91726 w 398733"/>
                        <a:gd name="connsiteY7" fmla="*/ 124968 h 162096"/>
                        <a:gd name="connsiteX8" fmla="*/ 53626 w 398733"/>
                        <a:gd name="connsiteY8" fmla="*/ 127825 h 162096"/>
                        <a:gd name="connsiteX9" fmla="*/ 0 w 398733"/>
                        <a:gd name="connsiteY9" fmla="*/ 160211 h 162096"/>
                        <a:gd name="connsiteX10" fmla="*/ 24765 w 398733"/>
                        <a:gd name="connsiteY10" fmla="*/ 76962 h 1620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98733" h="162096">
                          <a:moveTo>
                            <a:pt x="24765" y="76962"/>
                          </a:moveTo>
                          <a:cubicBezTo>
                            <a:pt x="46768" y="37243"/>
                            <a:pt x="91345" y="11335"/>
                            <a:pt x="136303" y="12097"/>
                          </a:cubicBezTo>
                          <a:cubicBezTo>
                            <a:pt x="192215" y="13145"/>
                            <a:pt x="242507" y="51530"/>
                            <a:pt x="298418" y="51054"/>
                          </a:cubicBezTo>
                          <a:cubicBezTo>
                            <a:pt x="336233" y="50768"/>
                            <a:pt x="373571" y="31147"/>
                            <a:pt x="395573" y="0"/>
                          </a:cubicBezTo>
                          <a:cubicBezTo>
                            <a:pt x="406241" y="49149"/>
                            <a:pt x="389382" y="103632"/>
                            <a:pt x="352806" y="138017"/>
                          </a:cubicBezTo>
                          <a:cubicBezTo>
                            <a:pt x="344710" y="145542"/>
                            <a:pt x="335756" y="152305"/>
                            <a:pt x="325565" y="156496"/>
                          </a:cubicBezTo>
                          <a:cubicBezTo>
                            <a:pt x="303181" y="165640"/>
                            <a:pt x="277940" y="161925"/>
                            <a:pt x="254413" y="157067"/>
                          </a:cubicBezTo>
                          <a:cubicBezTo>
                            <a:pt x="200216" y="145923"/>
                            <a:pt x="146876" y="129540"/>
                            <a:pt x="91726" y="124968"/>
                          </a:cubicBezTo>
                          <a:cubicBezTo>
                            <a:pt x="78962" y="123920"/>
                            <a:pt x="65723" y="123539"/>
                            <a:pt x="53626" y="127825"/>
                          </a:cubicBezTo>
                          <a:cubicBezTo>
                            <a:pt x="33909" y="134779"/>
                            <a:pt x="19622" y="153067"/>
                            <a:pt x="0" y="160211"/>
                          </a:cubicBezTo>
                          <a:cubicBezTo>
                            <a:pt x="4096" y="126016"/>
                            <a:pt x="15907" y="92774"/>
                            <a:pt x="24765" y="76962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EAC35F3B-22ED-737D-648C-89346C7AA6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5807" y="2991800"/>
                      <a:ext cx="408140" cy="171451"/>
                    </a:xfrm>
                    <a:custGeom>
                      <a:avLst/>
                      <a:gdLst>
                        <a:gd name="connsiteX0" fmla="*/ 298831 w 408140"/>
                        <a:gd name="connsiteY0" fmla="*/ 171452 h 171451"/>
                        <a:gd name="connsiteX1" fmla="*/ 257969 w 408140"/>
                        <a:gd name="connsiteY1" fmla="*/ 166308 h 171451"/>
                        <a:gd name="connsiteX2" fmla="*/ 208344 w 408140"/>
                        <a:gd name="connsiteY2" fmla="*/ 155069 h 171451"/>
                        <a:gd name="connsiteX3" fmla="*/ 95949 w 408140"/>
                        <a:gd name="connsiteY3" fmla="*/ 134304 h 171451"/>
                        <a:gd name="connsiteX4" fmla="*/ 59849 w 408140"/>
                        <a:gd name="connsiteY4" fmla="*/ 136876 h 171451"/>
                        <a:gd name="connsiteX5" fmla="*/ 34037 w 408140"/>
                        <a:gd name="connsiteY5" fmla="*/ 152497 h 171451"/>
                        <a:gd name="connsiteX6" fmla="*/ 6223 w 408140"/>
                        <a:gd name="connsiteY6" fmla="*/ 169261 h 171451"/>
                        <a:gd name="connsiteX7" fmla="*/ 1747 w 408140"/>
                        <a:gd name="connsiteY7" fmla="*/ 168499 h 171451"/>
                        <a:gd name="connsiteX8" fmla="*/ 32 w 408140"/>
                        <a:gd name="connsiteY8" fmla="*/ 164308 h 171451"/>
                        <a:gd name="connsiteX9" fmla="*/ 25369 w 408140"/>
                        <a:gd name="connsiteY9" fmla="*/ 79345 h 171451"/>
                        <a:gd name="connsiteX10" fmla="*/ 141097 w 408140"/>
                        <a:gd name="connsiteY10" fmla="*/ 12099 h 171451"/>
                        <a:gd name="connsiteX11" fmla="*/ 222250 w 408140"/>
                        <a:gd name="connsiteY11" fmla="*/ 31911 h 171451"/>
                        <a:gd name="connsiteX12" fmla="*/ 303118 w 408140"/>
                        <a:gd name="connsiteY12" fmla="*/ 51056 h 171451"/>
                        <a:gd name="connsiteX13" fmla="*/ 396463 w 408140"/>
                        <a:gd name="connsiteY13" fmla="*/ 2002 h 171451"/>
                        <a:gd name="connsiteX14" fmla="*/ 401225 w 408140"/>
                        <a:gd name="connsiteY14" fmla="*/ 97 h 171451"/>
                        <a:gd name="connsiteX15" fmla="*/ 404845 w 408140"/>
                        <a:gd name="connsiteY15" fmla="*/ 3717 h 171451"/>
                        <a:gd name="connsiteX16" fmla="*/ 360744 w 408140"/>
                        <a:gd name="connsiteY16" fmla="*/ 146115 h 171451"/>
                        <a:gd name="connsiteX17" fmla="*/ 332074 w 408140"/>
                        <a:gd name="connsiteY17" fmla="*/ 165451 h 171451"/>
                        <a:gd name="connsiteX18" fmla="*/ 298831 w 408140"/>
                        <a:gd name="connsiteY18" fmla="*/ 171452 h 171451"/>
                        <a:gd name="connsiteX19" fmla="*/ 82042 w 408140"/>
                        <a:gd name="connsiteY19" fmla="*/ 124208 h 171451"/>
                        <a:gd name="connsiteX20" fmla="*/ 96711 w 408140"/>
                        <a:gd name="connsiteY20" fmla="*/ 124875 h 171451"/>
                        <a:gd name="connsiteX21" fmla="*/ 210535 w 408140"/>
                        <a:gd name="connsiteY21" fmla="*/ 145830 h 171451"/>
                        <a:gd name="connsiteX22" fmla="*/ 259970 w 408140"/>
                        <a:gd name="connsiteY22" fmla="*/ 156974 h 171451"/>
                        <a:gd name="connsiteX23" fmla="*/ 328454 w 408140"/>
                        <a:gd name="connsiteY23" fmla="*/ 156688 h 171451"/>
                        <a:gd name="connsiteX24" fmla="*/ 354267 w 408140"/>
                        <a:gd name="connsiteY24" fmla="*/ 139162 h 171451"/>
                        <a:gd name="connsiteX25" fmla="*/ 397415 w 408140"/>
                        <a:gd name="connsiteY25" fmla="*/ 15718 h 171451"/>
                        <a:gd name="connsiteX26" fmla="*/ 303022 w 408140"/>
                        <a:gd name="connsiteY26" fmla="*/ 60295 h 171451"/>
                        <a:gd name="connsiteX27" fmla="*/ 302070 w 408140"/>
                        <a:gd name="connsiteY27" fmla="*/ 60295 h 171451"/>
                        <a:gd name="connsiteX28" fmla="*/ 218917 w 408140"/>
                        <a:gd name="connsiteY28" fmla="*/ 40578 h 171451"/>
                        <a:gd name="connsiteX29" fmla="*/ 140812 w 408140"/>
                        <a:gd name="connsiteY29" fmla="*/ 21338 h 171451"/>
                        <a:gd name="connsiteX30" fmla="*/ 33465 w 408140"/>
                        <a:gd name="connsiteY30" fmla="*/ 83822 h 171451"/>
                        <a:gd name="connsiteX31" fmla="*/ 33465 w 408140"/>
                        <a:gd name="connsiteY31" fmla="*/ 83822 h 171451"/>
                        <a:gd name="connsiteX32" fmla="*/ 10414 w 408140"/>
                        <a:gd name="connsiteY32" fmla="*/ 157164 h 171451"/>
                        <a:gd name="connsiteX33" fmla="*/ 28417 w 408140"/>
                        <a:gd name="connsiteY33" fmla="*/ 144972 h 171451"/>
                        <a:gd name="connsiteX34" fmla="*/ 56706 w 408140"/>
                        <a:gd name="connsiteY34" fmla="*/ 128018 h 171451"/>
                        <a:gd name="connsiteX35" fmla="*/ 82042 w 408140"/>
                        <a:gd name="connsiteY35" fmla="*/ 124208 h 171451"/>
                        <a:gd name="connsiteX36" fmla="*/ 29369 w 408140"/>
                        <a:gd name="connsiteY36" fmla="*/ 81631 h 171451"/>
                        <a:gd name="connsiteX37" fmla="*/ 29369 w 408140"/>
                        <a:gd name="connsiteY37" fmla="*/ 81631 h 171451"/>
                        <a:gd name="connsiteX38" fmla="*/ 29369 w 408140"/>
                        <a:gd name="connsiteY38" fmla="*/ 81631 h 171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408140" h="171451">
                          <a:moveTo>
                            <a:pt x="298831" y="171452"/>
                          </a:moveTo>
                          <a:cubicBezTo>
                            <a:pt x="284830" y="171452"/>
                            <a:pt x="270828" y="168975"/>
                            <a:pt x="257969" y="166308"/>
                          </a:cubicBezTo>
                          <a:cubicBezTo>
                            <a:pt x="241300" y="162879"/>
                            <a:pt x="224537" y="158879"/>
                            <a:pt x="208344" y="155069"/>
                          </a:cubicBezTo>
                          <a:cubicBezTo>
                            <a:pt x="171673" y="146401"/>
                            <a:pt x="133858" y="137448"/>
                            <a:pt x="95949" y="134304"/>
                          </a:cubicBezTo>
                          <a:cubicBezTo>
                            <a:pt x="83852" y="133257"/>
                            <a:pt x="71089" y="132971"/>
                            <a:pt x="59849" y="136876"/>
                          </a:cubicBezTo>
                          <a:cubicBezTo>
                            <a:pt x="50610" y="140115"/>
                            <a:pt x="42609" y="146115"/>
                            <a:pt x="34037" y="152497"/>
                          </a:cubicBezTo>
                          <a:cubicBezTo>
                            <a:pt x="25464" y="158879"/>
                            <a:pt x="16606" y="165546"/>
                            <a:pt x="6223" y="169261"/>
                          </a:cubicBezTo>
                          <a:cubicBezTo>
                            <a:pt x="4699" y="169833"/>
                            <a:pt x="2985" y="169547"/>
                            <a:pt x="1747" y="168499"/>
                          </a:cubicBezTo>
                          <a:cubicBezTo>
                            <a:pt x="508" y="167451"/>
                            <a:pt x="-158" y="165927"/>
                            <a:pt x="32" y="164308"/>
                          </a:cubicBezTo>
                          <a:cubicBezTo>
                            <a:pt x="4223" y="129828"/>
                            <a:pt x="16034" y="96109"/>
                            <a:pt x="25369" y="79345"/>
                          </a:cubicBezTo>
                          <a:cubicBezTo>
                            <a:pt x="48038" y="38292"/>
                            <a:pt x="94615" y="11146"/>
                            <a:pt x="141097" y="12099"/>
                          </a:cubicBezTo>
                          <a:cubicBezTo>
                            <a:pt x="169291" y="12575"/>
                            <a:pt x="196247" y="22386"/>
                            <a:pt x="222250" y="31911"/>
                          </a:cubicBezTo>
                          <a:cubicBezTo>
                            <a:pt x="248444" y="41436"/>
                            <a:pt x="275495" y="51437"/>
                            <a:pt x="303118" y="51056"/>
                          </a:cubicBezTo>
                          <a:cubicBezTo>
                            <a:pt x="339503" y="50770"/>
                            <a:pt x="375317" y="32006"/>
                            <a:pt x="396463" y="2002"/>
                          </a:cubicBezTo>
                          <a:cubicBezTo>
                            <a:pt x="397510" y="478"/>
                            <a:pt x="399415" y="-284"/>
                            <a:pt x="401225" y="97"/>
                          </a:cubicBezTo>
                          <a:cubicBezTo>
                            <a:pt x="403035" y="478"/>
                            <a:pt x="404464" y="1907"/>
                            <a:pt x="404845" y="3717"/>
                          </a:cubicBezTo>
                          <a:cubicBezTo>
                            <a:pt x="415894" y="54675"/>
                            <a:pt x="398654" y="110492"/>
                            <a:pt x="360744" y="146115"/>
                          </a:cubicBezTo>
                          <a:cubicBezTo>
                            <a:pt x="351124" y="155164"/>
                            <a:pt x="341694" y="161546"/>
                            <a:pt x="332074" y="165451"/>
                          </a:cubicBezTo>
                          <a:cubicBezTo>
                            <a:pt x="321215" y="169833"/>
                            <a:pt x="309976" y="171452"/>
                            <a:pt x="298831" y="171452"/>
                          </a:cubicBezTo>
                          <a:close/>
                          <a:moveTo>
                            <a:pt x="82042" y="124208"/>
                          </a:moveTo>
                          <a:cubicBezTo>
                            <a:pt x="86996" y="124208"/>
                            <a:pt x="91853" y="124494"/>
                            <a:pt x="96711" y="124875"/>
                          </a:cubicBezTo>
                          <a:cubicBezTo>
                            <a:pt x="135382" y="128113"/>
                            <a:pt x="173578" y="137067"/>
                            <a:pt x="210535" y="145830"/>
                          </a:cubicBezTo>
                          <a:cubicBezTo>
                            <a:pt x="226727" y="149640"/>
                            <a:pt x="243396" y="153640"/>
                            <a:pt x="259970" y="156974"/>
                          </a:cubicBezTo>
                          <a:cubicBezTo>
                            <a:pt x="281782" y="161451"/>
                            <a:pt x="306832" y="165546"/>
                            <a:pt x="328454" y="156688"/>
                          </a:cubicBezTo>
                          <a:cubicBezTo>
                            <a:pt x="337027" y="153164"/>
                            <a:pt x="345504" y="147449"/>
                            <a:pt x="354267" y="139162"/>
                          </a:cubicBezTo>
                          <a:cubicBezTo>
                            <a:pt x="387319" y="108111"/>
                            <a:pt x="403606" y="60676"/>
                            <a:pt x="397415" y="15718"/>
                          </a:cubicBezTo>
                          <a:cubicBezTo>
                            <a:pt x="374079" y="43150"/>
                            <a:pt x="338837" y="60009"/>
                            <a:pt x="303022" y="60295"/>
                          </a:cubicBezTo>
                          <a:cubicBezTo>
                            <a:pt x="302737" y="60295"/>
                            <a:pt x="302356" y="60295"/>
                            <a:pt x="302070" y="60295"/>
                          </a:cubicBezTo>
                          <a:cubicBezTo>
                            <a:pt x="273114" y="60295"/>
                            <a:pt x="245587" y="50294"/>
                            <a:pt x="218917" y="40578"/>
                          </a:cubicBezTo>
                          <a:cubicBezTo>
                            <a:pt x="193675" y="31339"/>
                            <a:pt x="167482" y="21814"/>
                            <a:pt x="140812" y="21338"/>
                          </a:cubicBezTo>
                          <a:cubicBezTo>
                            <a:pt x="97663" y="20671"/>
                            <a:pt x="54515" y="45627"/>
                            <a:pt x="33465" y="83822"/>
                          </a:cubicBezTo>
                          <a:lnTo>
                            <a:pt x="33465" y="83822"/>
                          </a:lnTo>
                          <a:cubicBezTo>
                            <a:pt x="25369" y="98490"/>
                            <a:pt x="15177" y="126875"/>
                            <a:pt x="10414" y="157164"/>
                          </a:cubicBezTo>
                          <a:cubicBezTo>
                            <a:pt x="16606" y="153831"/>
                            <a:pt x="22416" y="149544"/>
                            <a:pt x="28417" y="144972"/>
                          </a:cubicBezTo>
                          <a:cubicBezTo>
                            <a:pt x="37084" y="138495"/>
                            <a:pt x="46038" y="131733"/>
                            <a:pt x="56706" y="128018"/>
                          </a:cubicBezTo>
                          <a:cubicBezTo>
                            <a:pt x="64802" y="125160"/>
                            <a:pt x="73470" y="124208"/>
                            <a:pt x="82042" y="124208"/>
                          </a:cubicBezTo>
                          <a:close/>
                          <a:moveTo>
                            <a:pt x="29369" y="81631"/>
                          </a:moveTo>
                          <a:lnTo>
                            <a:pt x="29369" y="81631"/>
                          </a:lnTo>
                          <a:lnTo>
                            <a:pt x="29369" y="8163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0B751D31-8561-85E1-0C7A-07F17B3D95A9}"/>
                </a:ext>
              </a:extLst>
            </p:cNvPr>
            <p:cNvGrpSpPr/>
            <p:nvPr/>
          </p:nvGrpSpPr>
          <p:grpSpPr>
            <a:xfrm>
              <a:off x="6343181" y="4046871"/>
              <a:ext cx="1608790" cy="1605212"/>
              <a:chOff x="6343181" y="4046871"/>
              <a:chExt cx="1608790" cy="1605212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BA8DE4B-4550-42C6-379B-525361160853}"/>
                  </a:ext>
                </a:extLst>
              </p:cNvPr>
              <p:cNvSpPr/>
              <p:nvPr/>
            </p:nvSpPr>
            <p:spPr>
              <a:xfrm rot="2700000">
                <a:off x="6344970" y="4045082"/>
                <a:ext cx="1605212" cy="16087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0F4DDC79-00E9-D451-3A9F-0F26EC84F2F2}"/>
                  </a:ext>
                </a:extLst>
              </p:cNvPr>
              <p:cNvGrpSpPr/>
              <p:nvPr/>
            </p:nvGrpSpPr>
            <p:grpSpPr>
              <a:xfrm>
                <a:off x="6425226" y="4127127"/>
                <a:ext cx="1444700" cy="1444700"/>
                <a:chOff x="6927485" y="3519415"/>
                <a:chExt cx="1444700" cy="1444700"/>
              </a:xfrm>
            </p:grpSpPr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0E31B8FB-AB02-A5BB-4BB2-517D8382BCB7}"/>
                    </a:ext>
                  </a:extLst>
                </p:cNvPr>
                <p:cNvSpPr/>
                <p:nvPr/>
              </p:nvSpPr>
              <p:spPr>
                <a:xfrm>
                  <a:off x="6927485" y="3519415"/>
                  <a:ext cx="1444700" cy="1444700"/>
                </a:xfrm>
                <a:prstGeom prst="ellipse">
                  <a:avLst/>
                </a:prstGeom>
                <a:solidFill>
                  <a:schemeClr val="accent4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98" name="Graphic 6">
                  <a:extLst>
                    <a:ext uri="{FF2B5EF4-FFF2-40B4-BE49-F238E27FC236}">
                      <a16:creationId xmlns:a16="http://schemas.microsoft.com/office/drawing/2014/main" id="{B07AEE2C-A56B-39C6-68D9-6C4D3AF57973}"/>
                    </a:ext>
                  </a:extLst>
                </p:cNvPr>
                <p:cNvGrpSpPr/>
                <p:nvPr/>
              </p:nvGrpSpPr>
              <p:grpSpPr>
                <a:xfrm>
                  <a:off x="7186165" y="3957315"/>
                  <a:ext cx="927341" cy="568901"/>
                  <a:chOff x="8380586" y="2514054"/>
                  <a:chExt cx="927341" cy="568901"/>
                </a:xfrm>
              </p:grpSpPr>
              <p:grpSp>
                <p:nvGrpSpPr>
                  <p:cNvPr id="99" name="Graphic 6">
                    <a:extLst>
                      <a:ext uri="{FF2B5EF4-FFF2-40B4-BE49-F238E27FC236}">
                        <a16:creationId xmlns:a16="http://schemas.microsoft.com/office/drawing/2014/main" id="{732731E5-959D-C7E3-11AD-2A71C8A387D0}"/>
                      </a:ext>
                    </a:extLst>
                  </p:cNvPr>
                  <p:cNvGrpSpPr/>
                  <p:nvPr/>
                </p:nvGrpSpPr>
                <p:grpSpPr>
                  <a:xfrm>
                    <a:off x="8850771" y="2580874"/>
                    <a:ext cx="336163" cy="502081"/>
                    <a:chOff x="8850771" y="2580874"/>
                    <a:chExt cx="336163" cy="502081"/>
                  </a:xfrm>
                </p:grpSpPr>
                <p:sp>
                  <p:nvSpPr>
                    <p:cNvPr id="107" name="Freeform: Shape 106">
                      <a:extLst>
                        <a:ext uri="{FF2B5EF4-FFF2-40B4-BE49-F238E27FC236}">
                          <a16:creationId xmlns:a16="http://schemas.microsoft.com/office/drawing/2014/main" id="{719B28EF-2B73-7B9E-BD9F-E1F27FB4E0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5420" y="2585438"/>
                      <a:ext cx="326756" cy="492886"/>
                    </a:xfrm>
                    <a:custGeom>
                      <a:avLst/>
                      <a:gdLst>
                        <a:gd name="connsiteX0" fmla="*/ 236383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7 w 326756"/>
                        <a:gd name="connsiteY3" fmla="*/ 17838 h 492886"/>
                        <a:gd name="connsiteX4" fmla="*/ 161516 w 326756"/>
                        <a:gd name="connsiteY4" fmla="*/ 10600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5 w 326756"/>
                        <a:gd name="connsiteY7" fmla="*/ 271108 h 492886"/>
                        <a:gd name="connsiteX8" fmla="*/ 90936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3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3" y="492850"/>
                          </a:moveTo>
                          <a:cubicBezTo>
                            <a:pt x="282007" y="489897"/>
                            <a:pt x="268006" y="344832"/>
                            <a:pt x="283150" y="276252"/>
                          </a:cubicBezTo>
                          <a:cubicBezTo>
                            <a:pt x="288960" y="249772"/>
                            <a:pt x="317535" y="185098"/>
                            <a:pt x="321536" y="155856"/>
                          </a:cubicBezTo>
                          <a:cubicBezTo>
                            <a:pt x="329347" y="98229"/>
                            <a:pt x="332776" y="46128"/>
                            <a:pt x="299247" y="17838"/>
                          </a:cubicBezTo>
                          <a:cubicBezTo>
                            <a:pt x="261910" y="-13689"/>
                            <a:pt x="210379" y="13171"/>
                            <a:pt x="161516" y="10600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5" y="250725"/>
                            <a:pt x="35595" y="271108"/>
                          </a:cubicBezTo>
                          <a:cubicBezTo>
                            <a:pt x="35595" y="369406"/>
                            <a:pt x="53312" y="493803"/>
                            <a:pt x="90936" y="491898"/>
                          </a:cubicBezTo>
                          <a:cubicBezTo>
                            <a:pt x="129512" y="489993"/>
                            <a:pt x="131988" y="330830"/>
                            <a:pt x="140180" y="312828"/>
                          </a:cubicBezTo>
                          <a:cubicBezTo>
                            <a:pt x="149038" y="293301"/>
                            <a:pt x="174089" y="282157"/>
                            <a:pt x="184471" y="313209"/>
                          </a:cubicBezTo>
                          <a:cubicBezTo>
                            <a:pt x="189138" y="327306"/>
                            <a:pt x="191710" y="495708"/>
                            <a:pt x="236383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108" name="Freeform: Shape 107">
                      <a:extLst>
                        <a:ext uri="{FF2B5EF4-FFF2-40B4-BE49-F238E27FC236}">
                          <a16:creationId xmlns:a16="http://schemas.microsoft.com/office/drawing/2014/main" id="{F4CE8127-7FE4-6359-512D-39056282FF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0771" y="2580874"/>
                      <a:ext cx="336163" cy="502081"/>
                    </a:xfrm>
                    <a:custGeom>
                      <a:avLst/>
                      <a:gdLst>
                        <a:gd name="connsiteX0" fmla="*/ 239794 w 336163"/>
                        <a:gd name="connsiteY0" fmla="*/ 502082 h 502081"/>
                        <a:gd name="connsiteX1" fmla="*/ 187596 w 336163"/>
                        <a:gd name="connsiteY1" fmla="*/ 345681 h 502081"/>
                        <a:gd name="connsiteX2" fmla="*/ 184644 w 336163"/>
                        <a:gd name="connsiteY2" fmla="*/ 319202 h 502081"/>
                        <a:gd name="connsiteX3" fmla="*/ 169785 w 336163"/>
                        <a:gd name="connsiteY3" fmla="*/ 303105 h 502081"/>
                        <a:gd name="connsiteX4" fmla="*/ 149116 w 336163"/>
                        <a:gd name="connsiteY4" fmla="*/ 319393 h 502081"/>
                        <a:gd name="connsiteX5" fmla="*/ 142924 w 336163"/>
                        <a:gd name="connsiteY5" fmla="*/ 361207 h 502081"/>
                        <a:gd name="connsiteX6" fmla="*/ 95871 w 336163"/>
                        <a:gd name="connsiteY6" fmla="*/ 501225 h 502081"/>
                        <a:gd name="connsiteX7" fmla="*/ 77773 w 336163"/>
                        <a:gd name="connsiteY7" fmla="*/ 493700 h 502081"/>
                        <a:gd name="connsiteX8" fmla="*/ 35578 w 336163"/>
                        <a:gd name="connsiteY8" fmla="*/ 275768 h 502081"/>
                        <a:gd name="connsiteX9" fmla="*/ 17956 w 336163"/>
                        <a:gd name="connsiteY9" fmla="*/ 215856 h 502081"/>
                        <a:gd name="connsiteX10" fmla="*/ 2716 w 336163"/>
                        <a:gd name="connsiteY10" fmla="*/ 165564 h 502081"/>
                        <a:gd name="connsiteX11" fmla="*/ 2336 w 336163"/>
                        <a:gd name="connsiteY11" fmla="*/ 159468 h 502081"/>
                        <a:gd name="connsiteX12" fmla="*/ 26720 w 336163"/>
                        <a:gd name="connsiteY12" fmla="*/ 14592 h 502081"/>
                        <a:gd name="connsiteX13" fmla="*/ 127399 w 336163"/>
                        <a:gd name="connsiteY13" fmla="*/ 5544 h 502081"/>
                        <a:gd name="connsiteX14" fmla="*/ 166547 w 336163"/>
                        <a:gd name="connsiteY14" fmla="*/ 10592 h 502081"/>
                        <a:gd name="connsiteX15" fmla="*/ 215695 w 336163"/>
                        <a:gd name="connsiteY15" fmla="*/ 6496 h 502081"/>
                        <a:gd name="connsiteX16" fmla="*/ 306945 w 336163"/>
                        <a:gd name="connsiteY16" fmla="*/ 18879 h 502081"/>
                        <a:gd name="connsiteX17" fmla="*/ 330853 w 336163"/>
                        <a:gd name="connsiteY17" fmla="*/ 161087 h 502081"/>
                        <a:gd name="connsiteX18" fmla="*/ 308564 w 336163"/>
                        <a:gd name="connsiteY18" fmla="*/ 233001 h 502081"/>
                        <a:gd name="connsiteX19" fmla="*/ 292371 w 336163"/>
                        <a:gd name="connsiteY19" fmla="*/ 281864 h 502081"/>
                        <a:gd name="connsiteX20" fmla="*/ 283799 w 336163"/>
                        <a:gd name="connsiteY20" fmla="*/ 366446 h 502081"/>
                        <a:gd name="connsiteX21" fmla="*/ 241318 w 336163"/>
                        <a:gd name="connsiteY21" fmla="*/ 502082 h 502081"/>
                        <a:gd name="connsiteX22" fmla="*/ 239794 w 336163"/>
                        <a:gd name="connsiteY22" fmla="*/ 502082 h 502081"/>
                        <a:gd name="connsiteX23" fmla="*/ 240746 w 336163"/>
                        <a:gd name="connsiteY23" fmla="*/ 492748 h 502081"/>
                        <a:gd name="connsiteX24" fmla="*/ 241032 w 336163"/>
                        <a:gd name="connsiteY24" fmla="*/ 497415 h 502081"/>
                        <a:gd name="connsiteX25" fmla="*/ 240746 w 336163"/>
                        <a:gd name="connsiteY25" fmla="*/ 492748 h 502081"/>
                        <a:gd name="connsiteX26" fmla="*/ 274465 w 336163"/>
                        <a:gd name="connsiteY26" fmla="*/ 365874 h 502081"/>
                        <a:gd name="connsiteX27" fmla="*/ 283228 w 336163"/>
                        <a:gd name="connsiteY27" fmla="*/ 279864 h 502081"/>
                        <a:gd name="connsiteX28" fmla="*/ 299801 w 336163"/>
                        <a:gd name="connsiteY28" fmla="*/ 229857 h 502081"/>
                        <a:gd name="connsiteX29" fmla="*/ 321613 w 336163"/>
                        <a:gd name="connsiteY29" fmla="*/ 159849 h 502081"/>
                        <a:gd name="connsiteX30" fmla="*/ 300944 w 336163"/>
                        <a:gd name="connsiteY30" fmla="*/ 26023 h 502081"/>
                        <a:gd name="connsiteX31" fmla="*/ 217029 w 336163"/>
                        <a:gd name="connsiteY31" fmla="*/ 15735 h 502081"/>
                        <a:gd name="connsiteX32" fmla="*/ 165975 w 336163"/>
                        <a:gd name="connsiteY32" fmla="*/ 19927 h 502081"/>
                        <a:gd name="connsiteX33" fmla="*/ 125779 w 336163"/>
                        <a:gd name="connsiteY33" fmla="*/ 14783 h 502081"/>
                        <a:gd name="connsiteX34" fmla="*/ 32339 w 336163"/>
                        <a:gd name="connsiteY34" fmla="*/ 22022 h 502081"/>
                        <a:gd name="connsiteX35" fmla="*/ 11670 w 336163"/>
                        <a:gd name="connsiteY35" fmla="*/ 158801 h 502081"/>
                        <a:gd name="connsiteX36" fmla="*/ 12051 w 336163"/>
                        <a:gd name="connsiteY36" fmla="*/ 164897 h 502081"/>
                        <a:gd name="connsiteX37" fmla="*/ 26815 w 336163"/>
                        <a:gd name="connsiteY37" fmla="*/ 212712 h 502081"/>
                        <a:gd name="connsiteX38" fmla="*/ 45007 w 336163"/>
                        <a:gd name="connsiteY38" fmla="*/ 275768 h 502081"/>
                        <a:gd name="connsiteX39" fmla="*/ 84250 w 336163"/>
                        <a:gd name="connsiteY39" fmla="*/ 486937 h 502081"/>
                        <a:gd name="connsiteX40" fmla="*/ 95394 w 336163"/>
                        <a:gd name="connsiteY40" fmla="*/ 491890 h 502081"/>
                        <a:gd name="connsiteX41" fmla="*/ 133590 w 336163"/>
                        <a:gd name="connsiteY41" fmla="*/ 360160 h 502081"/>
                        <a:gd name="connsiteX42" fmla="*/ 140638 w 336163"/>
                        <a:gd name="connsiteY42" fmla="*/ 315582 h 502081"/>
                        <a:gd name="connsiteX43" fmla="*/ 170261 w 336163"/>
                        <a:gd name="connsiteY43" fmla="*/ 293865 h 502081"/>
                        <a:gd name="connsiteX44" fmla="*/ 193597 w 336163"/>
                        <a:gd name="connsiteY44" fmla="*/ 316344 h 502081"/>
                        <a:gd name="connsiteX45" fmla="*/ 197027 w 336163"/>
                        <a:gd name="connsiteY45" fmla="*/ 345015 h 502081"/>
                        <a:gd name="connsiteX46" fmla="*/ 240746 w 336163"/>
                        <a:gd name="connsiteY46" fmla="*/ 492748 h 502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</a:cxnLst>
                      <a:rect l="l" t="t" r="r" b="b"/>
                      <a:pathLst>
                        <a:path w="336163" h="502081">
                          <a:moveTo>
                            <a:pt x="239794" y="502082"/>
                          </a:moveTo>
                          <a:cubicBezTo>
                            <a:pt x="204551" y="502082"/>
                            <a:pt x="194359" y="421501"/>
                            <a:pt x="187596" y="345681"/>
                          </a:cubicBezTo>
                          <a:cubicBezTo>
                            <a:pt x="186453" y="333394"/>
                            <a:pt x="185501" y="321678"/>
                            <a:pt x="184644" y="319202"/>
                          </a:cubicBezTo>
                          <a:cubicBezTo>
                            <a:pt x="182262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510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6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7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5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140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1" y="281864"/>
                          </a:cubicBezTo>
                          <a:cubicBezTo>
                            <a:pt x="287419" y="304152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841" y="502082"/>
                            <a:pt x="240365" y="502082"/>
                            <a:pt x="239794" y="502082"/>
                          </a:cubicBezTo>
                          <a:close/>
                          <a:moveTo>
                            <a:pt x="240746" y="492748"/>
                          </a:moveTo>
                          <a:lnTo>
                            <a:pt x="241032" y="497415"/>
                          </a:lnTo>
                          <a:lnTo>
                            <a:pt x="240746" y="492748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90"/>
                            <a:pt x="278179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3" y="159849"/>
                          </a:cubicBezTo>
                          <a:cubicBezTo>
                            <a:pt x="329043" y="104794"/>
                            <a:pt x="333139" y="53169"/>
                            <a:pt x="300944" y="26023"/>
                          </a:cubicBezTo>
                          <a:cubicBezTo>
                            <a:pt x="277894" y="6591"/>
                            <a:pt x="248366" y="11068"/>
                            <a:pt x="217029" y="15735"/>
                          </a:cubicBezTo>
                          <a:cubicBezTo>
                            <a:pt x="200360" y="18212"/>
                            <a:pt x="183025" y="20784"/>
                            <a:pt x="165975" y="19927"/>
                          </a:cubicBezTo>
                          <a:cubicBezTo>
                            <a:pt x="153116" y="19260"/>
                            <a:pt x="139210" y="16974"/>
                            <a:pt x="125779" y="14783"/>
                          </a:cubicBezTo>
                          <a:cubicBezTo>
                            <a:pt x="91775" y="9258"/>
                            <a:pt x="56723" y="3543"/>
                            <a:pt x="32339" y="22022"/>
                          </a:cubicBezTo>
                          <a:cubicBezTo>
                            <a:pt x="3669" y="43739"/>
                            <a:pt x="8813" y="118606"/>
                            <a:pt x="11670" y="158801"/>
                          </a:cubicBezTo>
                          <a:lnTo>
                            <a:pt x="12051" y="164897"/>
                          </a:lnTo>
                          <a:cubicBezTo>
                            <a:pt x="12527" y="172707"/>
                            <a:pt x="19766" y="192996"/>
                            <a:pt x="26815" y="212712"/>
                          </a:cubicBezTo>
                          <a:cubicBezTo>
                            <a:pt x="35768" y="237954"/>
                            <a:pt x="45007" y="263957"/>
                            <a:pt x="45007" y="275768"/>
                          </a:cubicBezTo>
                          <a:cubicBezTo>
                            <a:pt x="45007" y="362160"/>
                            <a:pt x="58533" y="462458"/>
                            <a:pt x="84250" y="486937"/>
                          </a:cubicBezTo>
                          <a:cubicBezTo>
                            <a:pt x="87965" y="490461"/>
                            <a:pt x="91585" y="492081"/>
                            <a:pt x="95394" y="491890"/>
                          </a:cubicBezTo>
                          <a:cubicBezTo>
                            <a:pt x="118922" y="490747"/>
                            <a:pt x="128447" y="405784"/>
                            <a:pt x="133590" y="360160"/>
                          </a:cubicBezTo>
                          <a:cubicBezTo>
                            <a:pt x="136352" y="335394"/>
                            <a:pt x="138067" y="321107"/>
                            <a:pt x="140638" y="315582"/>
                          </a:cubicBezTo>
                          <a:cubicBezTo>
                            <a:pt x="146734" y="302152"/>
                            <a:pt x="158927" y="293199"/>
                            <a:pt x="170261" y="293865"/>
                          </a:cubicBezTo>
                          <a:cubicBezTo>
                            <a:pt x="176262" y="294151"/>
                            <a:pt x="187311" y="297580"/>
                            <a:pt x="193597" y="316344"/>
                          </a:cubicBezTo>
                          <a:cubicBezTo>
                            <a:pt x="194740" y="319773"/>
                            <a:pt x="195502" y="328060"/>
                            <a:pt x="197027" y="345015"/>
                          </a:cubicBezTo>
                          <a:cubicBezTo>
                            <a:pt x="200932" y="389687"/>
                            <a:pt x="210361" y="494748"/>
                            <a:pt x="240746" y="49274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100" name="Graphic 6">
                    <a:extLst>
                      <a:ext uri="{FF2B5EF4-FFF2-40B4-BE49-F238E27FC236}">
                        <a16:creationId xmlns:a16="http://schemas.microsoft.com/office/drawing/2014/main" id="{839EEF39-E548-DB56-9DDF-9DD9D78D7663}"/>
                      </a:ext>
                    </a:extLst>
                  </p:cNvPr>
                  <p:cNvGrpSpPr/>
                  <p:nvPr/>
                </p:nvGrpSpPr>
                <p:grpSpPr>
                  <a:xfrm>
                    <a:off x="8508156" y="2580779"/>
                    <a:ext cx="336163" cy="502177"/>
                    <a:chOff x="8508156" y="2580779"/>
                    <a:chExt cx="336163" cy="502177"/>
                  </a:xfrm>
                </p:grpSpPr>
                <p:grpSp>
                  <p:nvGrpSpPr>
                    <p:cNvPr id="103" name="Graphic 6">
                      <a:extLst>
                        <a:ext uri="{FF2B5EF4-FFF2-40B4-BE49-F238E27FC236}">
                          <a16:creationId xmlns:a16="http://schemas.microsoft.com/office/drawing/2014/main" id="{A24E3CC3-462E-3BC6-DFB0-892C1606C0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508156" y="2580779"/>
                      <a:ext cx="336163" cy="502177"/>
                      <a:chOff x="8508156" y="2580779"/>
                      <a:chExt cx="336163" cy="502177"/>
                    </a:xfrm>
                  </p:grpSpPr>
                  <p:sp>
                    <p:nvSpPr>
                      <p:cNvPr id="105" name="Freeform: Shape 104">
                        <a:extLst>
                          <a:ext uri="{FF2B5EF4-FFF2-40B4-BE49-F238E27FC236}">
                            <a16:creationId xmlns:a16="http://schemas.microsoft.com/office/drawing/2014/main" id="{5EEEA083-7BA9-CC60-1D7C-DFAC694555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12711" y="2585438"/>
                        <a:ext cx="326756" cy="492886"/>
                      </a:xfrm>
                      <a:custGeom>
                        <a:avLst/>
                        <a:gdLst>
                          <a:gd name="connsiteX0" fmla="*/ 236382 w 326756"/>
                          <a:gd name="connsiteY0" fmla="*/ 492850 h 492886"/>
                          <a:gd name="connsiteX1" fmla="*/ 283150 w 326756"/>
                          <a:gd name="connsiteY1" fmla="*/ 276252 h 492886"/>
                          <a:gd name="connsiteX2" fmla="*/ 321536 w 326756"/>
                          <a:gd name="connsiteY2" fmla="*/ 155856 h 492886"/>
                          <a:gd name="connsiteX3" fmla="*/ 299248 w 326756"/>
                          <a:gd name="connsiteY3" fmla="*/ 17838 h 492886"/>
                          <a:gd name="connsiteX4" fmla="*/ 161516 w 326756"/>
                          <a:gd name="connsiteY4" fmla="*/ 10600 h 492886"/>
                          <a:gd name="connsiteX5" fmla="*/ 24832 w 326756"/>
                          <a:gd name="connsiteY5" fmla="*/ 13648 h 492886"/>
                          <a:gd name="connsiteX6" fmla="*/ 2639 w 326756"/>
                          <a:gd name="connsiteY6" fmla="*/ 160523 h 492886"/>
                          <a:gd name="connsiteX7" fmla="*/ 35596 w 326756"/>
                          <a:gd name="connsiteY7" fmla="*/ 271108 h 492886"/>
                          <a:gd name="connsiteX8" fmla="*/ 90936 w 326756"/>
                          <a:gd name="connsiteY8" fmla="*/ 491898 h 492886"/>
                          <a:gd name="connsiteX9" fmla="*/ 140180 w 326756"/>
                          <a:gd name="connsiteY9" fmla="*/ 312828 h 492886"/>
                          <a:gd name="connsiteX10" fmla="*/ 184471 w 326756"/>
                          <a:gd name="connsiteY10" fmla="*/ 313209 h 492886"/>
                          <a:gd name="connsiteX11" fmla="*/ 236382 w 326756"/>
                          <a:gd name="connsiteY11" fmla="*/ 492850 h 492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756" h="492886">
                            <a:moveTo>
                              <a:pt x="236382" y="492850"/>
                            </a:moveTo>
                            <a:cubicBezTo>
                              <a:pt x="282007" y="489897"/>
                              <a:pt x="268005" y="344832"/>
                              <a:pt x="283150" y="276252"/>
                            </a:cubicBezTo>
                            <a:cubicBezTo>
                              <a:pt x="288960" y="249772"/>
                              <a:pt x="317535" y="185098"/>
                              <a:pt x="321536" y="155856"/>
                            </a:cubicBezTo>
                            <a:cubicBezTo>
                              <a:pt x="329346" y="98229"/>
                              <a:pt x="332775" y="46128"/>
                              <a:pt x="299248" y="17838"/>
                            </a:cubicBezTo>
                            <a:cubicBezTo>
                              <a:pt x="261909" y="-13689"/>
                              <a:pt x="210379" y="13171"/>
                              <a:pt x="161516" y="10600"/>
                            </a:cubicBezTo>
                            <a:cubicBezTo>
                              <a:pt x="116272" y="8218"/>
                              <a:pt x="60932" y="-13785"/>
                              <a:pt x="24832" y="13648"/>
                            </a:cubicBezTo>
                            <a:cubicBezTo>
                              <a:pt x="-7362" y="38127"/>
                              <a:pt x="-28" y="120137"/>
                              <a:pt x="2639" y="160523"/>
                            </a:cubicBezTo>
                            <a:cubicBezTo>
                              <a:pt x="3877" y="178811"/>
                              <a:pt x="35596" y="250725"/>
                              <a:pt x="35596" y="271108"/>
                            </a:cubicBezTo>
                            <a:cubicBezTo>
                              <a:pt x="35596" y="369406"/>
                              <a:pt x="53312" y="493803"/>
                              <a:pt x="90936" y="491898"/>
                            </a:cubicBezTo>
                            <a:cubicBezTo>
                              <a:pt x="129512" y="489993"/>
                              <a:pt x="131989" y="330830"/>
                              <a:pt x="140180" y="312828"/>
                            </a:cubicBezTo>
                            <a:cubicBezTo>
                              <a:pt x="149038" y="293301"/>
                              <a:pt x="174089" y="282157"/>
                              <a:pt x="184471" y="313209"/>
                            </a:cubicBezTo>
                            <a:cubicBezTo>
                              <a:pt x="189139" y="327306"/>
                              <a:pt x="191805" y="495708"/>
                              <a:pt x="236382" y="492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106" name="Freeform: Shape 105">
                        <a:extLst>
                          <a:ext uri="{FF2B5EF4-FFF2-40B4-BE49-F238E27FC236}">
                            <a16:creationId xmlns:a16="http://schemas.microsoft.com/office/drawing/2014/main" id="{E3097640-7A40-EF8E-8004-3A0C798363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08156" y="2580779"/>
                        <a:ext cx="336163" cy="502177"/>
                      </a:xfrm>
                      <a:custGeom>
                        <a:avLst/>
                        <a:gdLst>
                          <a:gd name="connsiteX0" fmla="*/ 239794 w 336163"/>
                          <a:gd name="connsiteY0" fmla="*/ 502177 h 502177"/>
                          <a:gd name="connsiteX1" fmla="*/ 187597 w 336163"/>
                          <a:gd name="connsiteY1" fmla="*/ 345777 h 502177"/>
                          <a:gd name="connsiteX2" fmla="*/ 184644 w 336163"/>
                          <a:gd name="connsiteY2" fmla="*/ 319297 h 502177"/>
                          <a:gd name="connsiteX3" fmla="*/ 169785 w 336163"/>
                          <a:gd name="connsiteY3" fmla="*/ 303200 h 502177"/>
                          <a:gd name="connsiteX4" fmla="*/ 149116 w 336163"/>
                          <a:gd name="connsiteY4" fmla="*/ 319488 h 502177"/>
                          <a:gd name="connsiteX5" fmla="*/ 142925 w 336163"/>
                          <a:gd name="connsiteY5" fmla="*/ 361303 h 502177"/>
                          <a:gd name="connsiteX6" fmla="*/ 95871 w 336163"/>
                          <a:gd name="connsiteY6" fmla="*/ 501320 h 502177"/>
                          <a:gd name="connsiteX7" fmla="*/ 77773 w 336163"/>
                          <a:gd name="connsiteY7" fmla="*/ 493795 h 502177"/>
                          <a:gd name="connsiteX8" fmla="*/ 35578 w 336163"/>
                          <a:gd name="connsiteY8" fmla="*/ 275863 h 502177"/>
                          <a:gd name="connsiteX9" fmla="*/ 17957 w 336163"/>
                          <a:gd name="connsiteY9" fmla="*/ 215951 h 502177"/>
                          <a:gd name="connsiteX10" fmla="*/ 2717 w 336163"/>
                          <a:gd name="connsiteY10" fmla="*/ 165564 h 502177"/>
                          <a:gd name="connsiteX11" fmla="*/ 2336 w 336163"/>
                          <a:gd name="connsiteY11" fmla="*/ 159468 h 502177"/>
                          <a:gd name="connsiteX12" fmla="*/ 26720 w 336163"/>
                          <a:gd name="connsiteY12" fmla="*/ 14593 h 502177"/>
                          <a:gd name="connsiteX13" fmla="*/ 127399 w 336163"/>
                          <a:gd name="connsiteY13" fmla="*/ 5544 h 502177"/>
                          <a:gd name="connsiteX14" fmla="*/ 166547 w 336163"/>
                          <a:gd name="connsiteY14" fmla="*/ 10592 h 502177"/>
                          <a:gd name="connsiteX15" fmla="*/ 215696 w 336163"/>
                          <a:gd name="connsiteY15" fmla="*/ 6496 h 502177"/>
                          <a:gd name="connsiteX16" fmla="*/ 306945 w 336163"/>
                          <a:gd name="connsiteY16" fmla="*/ 18879 h 502177"/>
                          <a:gd name="connsiteX17" fmla="*/ 330853 w 336163"/>
                          <a:gd name="connsiteY17" fmla="*/ 161087 h 502177"/>
                          <a:gd name="connsiteX18" fmla="*/ 308565 w 336163"/>
                          <a:gd name="connsiteY18" fmla="*/ 233001 h 502177"/>
                          <a:gd name="connsiteX19" fmla="*/ 292372 w 336163"/>
                          <a:gd name="connsiteY19" fmla="*/ 281864 h 502177"/>
                          <a:gd name="connsiteX20" fmla="*/ 283799 w 336163"/>
                          <a:gd name="connsiteY20" fmla="*/ 366446 h 502177"/>
                          <a:gd name="connsiteX21" fmla="*/ 241318 w 336163"/>
                          <a:gd name="connsiteY21" fmla="*/ 502082 h 502177"/>
                          <a:gd name="connsiteX22" fmla="*/ 239794 w 336163"/>
                          <a:gd name="connsiteY22" fmla="*/ 502177 h 502177"/>
                          <a:gd name="connsiteX23" fmla="*/ 240651 w 336163"/>
                          <a:gd name="connsiteY23" fmla="*/ 492843 h 502177"/>
                          <a:gd name="connsiteX24" fmla="*/ 240937 w 336163"/>
                          <a:gd name="connsiteY24" fmla="*/ 497510 h 502177"/>
                          <a:gd name="connsiteX25" fmla="*/ 240651 w 336163"/>
                          <a:gd name="connsiteY25" fmla="*/ 492843 h 502177"/>
                          <a:gd name="connsiteX26" fmla="*/ 274370 w 336163"/>
                          <a:gd name="connsiteY26" fmla="*/ 365970 h 502177"/>
                          <a:gd name="connsiteX27" fmla="*/ 283132 w 336163"/>
                          <a:gd name="connsiteY27" fmla="*/ 279959 h 502177"/>
                          <a:gd name="connsiteX28" fmla="*/ 299706 w 336163"/>
                          <a:gd name="connsiteY28" fmla="*/ 229953 h 502177"/>
                          <a:gd name="connsiteX29" fmla="*/ 321518 w 336163"/>
                          <a:gd name="connsiteY29" fmla="*/ 159944 h 502177"/>
                          <a:gd name="connsiteX30" fmla="*/ 300849 w 336163"/>
                          <a:gd name="connsiteY30" fmla="*/ 26118 h 502177"/>
                          <a:gd name="connsiteX31" fmla="*/ 216934 w 336163"/>
                          <a:gd name="connsiteY31" fmla="*/ 15831 h 502177"/>
                          <a:gd name="connsiteX32" fmla="*/ 165880 w 336163"/>
                          <a:gd name="connsiteY32" fmla="*/ 20022 h 502177"/>
                          <a:gd name="connsiteX33" fmla="*/ 125685 w 336163"/>
                          <a:gd name="connsiteY33" fmla="*/ 14878 h 502177"/>
                          <a:gd name="connsiteX34" fmla="*/ 32244 w 336163"/>
                          <a:gd name="connsiteY34" fmla="*/ 22117 h 502177"/>
                          <a:gd name="connsiteX35" fmla="*/ 11575 w 336163"/>
                          <a:gd name="connsiteY35" fmla="*/ 158896 h 502177"/>
                          <a:gd name="connsiteX36" fmla="*/ 11956 w 336163"/>
                          <a:gd name="connsiteY36" fmla="*/ 164992 h 502177"/>
                          <a:gd name="connsiteX37" fmla="*/ 26720 w 336163"/>
                          <a:gd name="connsiteY37" fmla="*/ 212808 h 502177"/>
                          <a:gd name="connsiteX38" fmla="*/ 44913 w 336163"/>
                          <a:gd name="connsiteY38" fmla="*/ 275863 h 502177"/>
                          <a:gd name="connsiteX39" fmla="*/ 84156 w 336163"/>
                          <a:gd name="connsiteY39" fmla="*/ 487033 h 502177"/>
                          <a:gd name="connsiteX40" fmla="*/ 95300 w 336163"/>
                          <a:gd name="connsiteY40" fmla="*/ 491986 h 502177"/>
                          <a:gd name="connsiteX41" fmla="*/ 133495 w 336163"/>
                          <a:gd name="connsiteY41" fmla="*/ 360255 h 502177"/>
                          <a:gd name="connsiteX42" fmla="*/ 140543 w 336163"/>
                          <a:gd name="connsiteY42" fmla="*/ 315678 h 502177"/>
                          <a:gd name="connsiteX43" fmla="*/ 170166 w 336163"/>
                          <a:gd name="connsiteY43" fmla="*/ 293961 h 502177"/>
                          <a:gd name="connsiteX44" fmla="*/ 193502 w 336163"/>
                          <a:gd name="connsiteY44" fmla="*/ 316440 h 502177"/>
                          <a:gd name="connsiteX45" fmla="*/ 196931 w 336163"/>
                          <a:gd name="connsiteY45" fmla="*/ 345110 h 502177"/>
                          <a:gd name="connsiteX46" fmla="*/ 240651 w 336163"/>
                          <a:gd name="connsiteY46" fmla="*/ 492843 h 5021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</a:cxnLst>
                        <a:rect l="l" t="t" r="r" b="b"/>
                        <a:pathLst>
                          <a:path w="336163" h="502177">
                            <a:moveTo>
                              <a:pt x="239794" y="502177"/>
                            </a:moveTo>
                            <a:cubicBezTo>
                              <a:pt x="204551" y="502177"/>
                              <a:pt x="194360" y="421596"/>
                              <a:pt x="187597" y="345777"/>
                            </a:cubicBezTo>
                            <a:cubicBezTo>
                              <a:pt x="186454" y="333490"/>
                              <a:pt x="185501" y="321774"/>
                              <a:pt x="184644" y="319297"/>
                            </a:cubicBezTo>
                            <a:cubicBezTo>
                              <a:pt x="182263" y="312154"/>
                              <a:pt x="177786" y="303581"/>
                              <a:pt x="169785" y="303200"/>
                            </a:cubicBezTo>
                            <a:cubicBezTo>
                              <a:pt x="162356" y="302819"/>
                              <a:pt x="153593" y="309677"/>
                              <a:pt x="149116" y="319488"/>
                            </a:cubicBezTo>
                            <a:cubicBezTo>
                              <a:pt x="147116" y="323965"/>
                              <a:pt x="145020" y="342062"/>
                              <a:pt x="142925" y="361303"/>
                            </a:cubicBezTo>
                            <a:cubicBezTo>
                              <a:pt x="134733" y="434264"/>
                              <a:pt x="125018" y="499891"/>
                              <a:pt x="95871" y="501320"/>
                            </a:cubicBezTo>
                            <a:cubicBezTo>
                              <a:pt x="89490" y="501606"/>
                              <a:pt x="83393" y="499129"/>
                              <a:pt x="77773" y="493795"/>
                            </a:cubicBezTo>
                            <a:cubicBezTo>
                              <a:pt x="48818" y="466268"/>
                              <a:pt x="35578" y="361493"/>
                              <a:pt x="35578" y="275863"/>
                            </a:cubicBezTo>
                            <a:cubicBezTo>
                              <a:pt x="35578" y="265671"/>
                              <a:pt x="26148" y="239192"/>
                              <a:pt x="17957" y="215951"/>
                            </a:cubicBezTo>
                            <a:cubicBezTo>
                              <a:pt x="10051" y="193853"/>
                              <a:pt x="3288" y="174708"/>
                              <a:pt x="2717" y="165564"/>
                            </a:cubicBezTo>
                            <a:lnTo>
                              <a:pt x="2336" y="159468"/>
                            </a:lnTo>
                            <a:cubicBezTo>
                              <a:pt x="-808" y="114605"/>
                              <a:pt x="-5951" y="39358"/>
                              <a:pt x="26720" y="14593"/>
                            </a:cubicBezTo>
                            <a:cubicBezTo>
                              <a:pt x="54342" y="-6363"/>
                              <a:pt x="91490" y="-267"/>
                              <a:pt x="127399" y="5544"/>
                            </a:cubicBezTo>
                            <a:cubicBezTo>
                              <a:pt x="141210" y="7830"/>
                              <a:pt x="154164" y="9925"/>
                              <a:pt x="166547" y="10592"/>
                            </a:cubicBezTo>
                            <a:cubicBezTo>
                              <a:pt x="182644" y="11449"/>
                              <a:pt x="199503" y="8973"/>
                              <a:pt x="215696" y="6496"/>
                            </a:cubicBezTo>
                            <a:cubicBezTo>
                              <a:pt x="247700" y="1734"/>
                              <a:pt x="280751" y="-3219"/>
                              <a:pt x="306945" y="18879"/>
                            </a:cubicBezTo>
                            <a:cubicBezTo>
                              <a:pt x="342759" y="49073"/>
                              <a:pt x="338663" y="103366"/>
                              <a:pt x="330853" y="161087"/>
                            </a:cubicBezTo>
                            <a:cubicBezTo>
                              <a:pt x="328567" y="178232"/>
                              <a:pt x="318375" y="206045"/>
                              <a:pt x="308565" y="233001"/>
                            </a:cubicBezTo>
                            <a:cubicBezTo>
                              <a:pt x="301516" y="252432"/>
                              <a:pt x="294849" y="270815"/>
                              <a:pt x="292372" y="281864"/>
                            </a:cubicBezTo>
                            <a:cubicBezTo>
                              <a:pt x="287419" y="304153"/>
                              <a:pt x="285704" y="334442"/>
                              <a:pt x="283799" y="366446"/>
                            </a:cubicBezTo>
                            <a:cubicBezTo>
                              <a:pt x="279799" y="435121"/>
                              <a:pt x="275989" y="499891"/>
                              <a:pt x="241318" y="502082"/>
                            </a:cubicBezTo>
                            <a:cubicBezTo>
                              <a:pt x="240747" y="502177"/>
                              <a:pt x="240270" y="502177"/>
                              <a:pt x="239794" y="502177"/>
                            </a:cubicBezTo>
                            <a:close/>
                            <a:moveTo>
                              <a:pt x="240651" y="492843"/>
                            </a:moveTo>
                            <a:lnTo>
                              <a:pt x="240937" y="497510"/>
                            </a:lnTo>
                            <a:lnTo>
                              <a:pt x="240651" y="492843"/>
                            </a:lnTo>
                            <a:cubicBezTo>
                              <a:pt x="267036" y="491128"/>
                              <a:pt x="270941" y="424644"/>
                              <a:pt x="274370" y="365970"/>
                            </a:cubicBezTo>
                            <a:cubicBezTo>
                              <a:pt x="276275" y="333585"/>
                              <a:pt x="278085" y="303009"/>
                              <a:pt x="283132" y="279959"/>
                            </a:cubicBezTo>
                            <a:cubicBezTo>
                              <a:pt x="285704" y="268243"/>
                              <a:pt x="292467" y="249670"/>
                              <a:pt x="299706" y="229953"/>
                            </a:cubicBezTo>
                            <a:cubicBezTo>
                              <a:pt x="308850" y="204712"/>
                              <a:pt x="319328" y="176137"/>
                              <a:pt x="321518" y="159944"/>
                            </a:cubicBezTo>
                            <a:cubicBezTo>
                              <a:pt x="328948" y="104889"/>
                              <a:pt x="333044" y="53264"/>
                              <a:pt x="300849" y="26118"/>
                            </a:cubicBezTo>
                            <a:cubicBezTo>
                              <a:pt x="277798" y="6687"/>
                              <a:pt x="248271" y="11164"/>
                              <a:pt x="216934" y="15831"/>
                            </a:cubicBezTo>
                            <a:cubicBezTo>
                              <a:pt x="200265" y="18307"/>
                              <a:pt x="182930" y="20879"/>
                              <a:pt x="165880" y="20022"/>
                            </a:cubicBezTo>
                            <a:cubicBezTo>
                              <a:pt x="153021" y="19355"/>
                              <a:pt x="139115" y="17069"/>
                              <a:pt x="125685" y="14878"/>
                            </a:cubicBezTo>
                            <a:cubicBezTo>
                              <a:pt x="91680" y="9354"/>
                              <a:pt x="56628" y="3639"/>
                              <a:pt x="32244" y="22117"/>
                            </a:cubicBezTo>
                            <a:cubicBezTo>
                              <a:pt x="3574" y="43834"/>
                              <a:pt x="8717" y="118701"/>
                              <a:pt x="11575" y="158896"/>
                            </a:cubicBezTo>
                            <a:lnTo>
                              <a:pt x="11956" y="164992"/>
                            </a:lnTo>
                            <a:cubicBezTo>
                              <a:pt x="12432" y="172803"/>
                              <a:pt x="19671" y="193091"/>
                              <a:pt x="26720" y="212808"/>
                            </a:cubicBezTo>
                            <a:cubicBezTo>
                              <a:pt x="35673" y="238049"/>
                              <a:pt x="44913" y="264052"/>
                              <a:pt x="44913" y="275863"/>
                            </a:cubicBezTo>
                            <a:cubicBezTo>
                              <a:pt x="44913" y="362255"/>
                              <a:pt x="58438" y="462553"/>
                              <a:pt x="84156" y="487033"/>
                            </a:cubicBezTo>
                            <a:cubicBezTo>
                              <a:pt x="87870" y="490557"/>
                              <a:pt x="91490" y="492176"/>
                              <a:pt x="95300" y="491986"/>
                            </a:cubicBezTo>
                            <a:cubicBezTo>
                              <a:pt x="118826" y="490842"/>
                              <a:pt x="128351" y="405879"/>
                              <a:pt x="133495" y="360255"/>
                            </a:cubicBezTo>
                            <a:cubicBezTo>
                              <a:pt x="136257" y="335490"/>
                              <a:pt x="137972" y="321202"/>
                              <a:pt x="140543" y="315678"/>
                            </a:cubicBezTo>
                            <a:cubicBezTo>
                              <a:pt x="146640" y="302247"/>
                              <a:pt x="158927" y="293294"/>
                              <a:pt x="170166" y="293961"/>
                            </a:cubicBezTo>
                            <a:cubicBezTo>
                              <a:pt x="176167" y="294246"/>
                              <a:pt x="187216" y="297675"/>
                              <a:pt x="193502" y="316440"/>
                            </a:cubicBezTo>
                            <a:cubicBezTo>
                              <a:pt x="194645" y="319869"/>
                              <a:pt x="195408" y="328155"/>
                              <a:pt x="196931" y="345110"/>
                            </a:cubicBezTo>
                            <a:cubicBezTo>
                              <a:pt x="200932" y="389782"/>
                              <a:pt x="210171" y="494843"/>
                              <a:pt x="240651" y="492843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104" name="Freeform: Shape 103">
                      <a:extLst>
                        <a:ext uri="{FF2B5EF4-FFF2-40B4-BE49-F238E27FC236}">
                          <a16:creationId xmlns:a16="http://schemas.microsoft.com/office/drawing/2014/main" id="{94550C48-5DE3-91A6-779B-6D5084A74C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34413" y="2614899"/>
                      <a:ext cx="90855" cy="10571"/>
                    </a:xfrm>
                    <a:custGeom>
                      <a:avLst/>
                      <a:gdLst>
                        <a:gd name="connsiteX0" fmla="*/ 45814 w 90855"/>
                        <a:gd name="connsiteY0" fmla="*/ 10571 h 10571"/>
                        <a:gd name="connsiteX1" fmla="*/ 1046 w 90855"/>
                        <a:gd name="connsiteY1" fmla="*/ 3047 h 10571"/>
                        <a:gd name="connsiteX2" fmla="*/ 94 w 90855"/>
                        <a:gd name="connsiteY2" fmla="*/ 1046 h 10571"/>
                        <a:gd name="connsiteX3" fmla="*/ 2094 w 90855"/>
                        <a:gd name="connsiteY3" fmla="*/ 94 h 10571"/>
                        <a:gd name="connsiteX4" fmla="*/ 88772 w 90855"/>
                        <a:gd name="connsiteY4" fmla="*/ 380 h 10571"/>
                        <a:gd name="connsiteX5" fmla="*/ 90772 w 90855"/>
                        <a:gd name="connsiteY5" fmla="*/ 1332 h 10571"/>
                        <a:gd name="connsiteX6" fmla="*/ 89819 w 90855"/>
                        <a:gd name="connsiteY6" fmla="*/ 3332 h 10571"/>
                        <a:gd name="connsiteX7" fmla="*/ 45814 w 90855"/>
                        <a:gd name="connsiteY7" fmla="*/ 10571 h 105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0855" h="10571">
                          <a:moveTo>
                            <a:pt x="45814" y="10571"/>
                          </a:moveTo>
                          <a:cubicBezTo>
                            <a:pt x="30669" y="10571"/>
                            <a:pt x="15429" y="8095"/>
                            <a:pt x="1046" y="3047"/>
                          </a:cubicBezTo>
                          <a:cubicBezTo>
                            <a:pt x="189" y="2761"/>
                            <a:pt x="-192" y="1904"/>
                            <a:pt x="94" y="1046"/>
                          </a:cubicBezTo>
                          <a:cubicBezTo>
                            <a:pt x="379" y="189"/>
                            <a:pt x="1237" y="-192"/>
                            <a:pt x="2094" y="94"/>
                          </a:cubicBezTo>
                          <a:cubicBezTo>
                            <a:pt x="30003" y="9809"/>
                            <a:pt x="60768" y="9905"/>
                            <a:pt x="88772" y="380"/>
                          </a:cubicBezTo>
                          <a:cubicBezTo>
                            <a:pt x="89629" y="94"/>
                            <a:pt x="90486" y="570"/>
                            <a:pt x="90772" y="1332"/>
                          </a:cubicBezTo>
                          <a:cubicBezTo>
                            <a:pt x="91058" y="2189"/>
                            <a:pt x="90581" y="3047"/>
                            <a:pt x="89819" y="3332"/>
                          </a:cubicBezTo>
                          <a:cubicBezTo>
                            <a:pt x="75532" y="8095"/>
                            <a:pt x="60673" y="10571"/>
                            <a:pt x="45814" y="1057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87282F05-9488-60B1-86BD-1541BFA68575}"/>
                      </a:ext>
                    </a:extLst>
                  </p:cNvPr>
                  <p:cNvSpPr/>
                  <p:nvPr/>
                </p:nvSpPr>
                <p:spPr>
                  <a:xfrm>
                    <a:off x="8977123" y="2614899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7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1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7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1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7" y="2189"/>
                          <a:pt x="90581" y="3047"/>
                          <a:pt x="89819" y="3332"/>
                        </a:cubicBezTo>
                        <a:cubicBezTo>
                          <a:pt x="75532" y="8095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D734DAE6-3837-BF4C-D570-D7073C94E1CF}"/>
                      </a:ext>
                    </a:extLst>
                  </p:cNvPr>
                  <p:cNvSpPr/>
                  <p:nvPr/>
                </p:nvSpPr>
                <p:spPr>
                  <a:xfrm>
                    <a:off x="8380586" y="2514054"/>
                    <a:ext cx="927341" cy="100366"/>
                  </a:xfrm>
                  <a:custGeom>
                    <a:avLst/>
                    <a:gdLst>
                      <a:gd name="connsiteX0" fmla="*/ 60182 w 927341"/>
                      <a:gd name="connsiteY0" fmla="*/ 100367 h 100366"/>
                      <a:gd name="connsiteX1" fmla="*/ 55515 w 927341"/>
                      <a:gd name="connsiteY1" fmla="*/ 96176 h 100366"/>
                      <a:gd name="connsiteX2" fmla="*/ 3890 w 927341"/>
                      <a:gd name="connsiteY2" fmla="*/ 41121 h 100366"/>
                      <a:gd name="connsiteX3" fmla="*/ 79 w 927341"/>
                      <a:gd name="connsiteY3" fmla="*/ 35692 h 100366"/>
                      <a:gd name="connsiteX4" fmla="*/ 5509 w 927341"/>
                      <a:gd name="connsiteY4" fmla="*/ 31882 h 100366"/>
                      <a:gd name="connsiteX5" fmla="*/ 60087 w 927341"/>
                      <a:gd name="connsiteY5" fmla="*/ 76459 h 100366"/>
                      <a:gd name="connsiteX6" fmla="*/ 118380 w 927341"/>
                      <a:gd name="connsiteY6" fmla="*/ 19118 h 100366"/>
                      <a:gd name="connsiteX7" fmla="*/ 216773 w 927341"/>
                      <a:gd name="connsiteY7" fmla="*/ 3307 h 100366"/>
                      <a:gd name="connsiteX8" fmla="*/ 380413 w 927341"/>
                      <a:gd name="connsiteY8" fmla="*/ 3878 h 100366"/>
                      <a:gd name="connsiteX9" fmla="*/ 437658 w 927341"/>
                      <a:gd name="connsiteY9" fmla="*/ 13594 h 100366"/>
                      <a:gd name="connsiteX10" fmla="*/ 468424 w 927341"/>
                      <a:gd name="connsiteY10" fmla="*/ 42359 h 100366"/>
                      <a:gd name="connsiteX11" fmla="*/ 510238 w 927341"/>
                      <a:gd name="connsiteY11" fmla="*/ 6641 h 100366"/>
                      <a:gd name="connsiteX12" fmla="*/ 581009 w 927341"/>
                      <a:gd name="connsiteY12" fmla="*/ 735 h 100366"/>
                      <a:gd name="connsiteX13" fmla="*/ 761127 w 927341"/>
                      <a:gd name="connsiteY13" fmla="*/ 8927 h 100366"/>
                      <a:gd name="connsiteX14" fmla="*/ 824849 w 927341"/>
                      <a:gd name="connsiteY14" fmla="*/ 20261 h 100366"/>
                      <a:gd name="connsiteX15" fmla="*/ 858568 w 927341"/>
                      <a:gd name="connsiteY15" fmla="*/ 53599 h 100366"/>
                      <a:gd name="connsiteX16" fmla="*/ 922481 w 927341"/>
                      <a:gd name="connsiteY16" fmla="*/ 9784 h 100366"/>
                      <a:gd name="connsiteX17" fmla="*/ 927339 w 927341"/>
                      <a:gd name="connsiteY17" fmla="*/ 14261 h 100366"/>
                      <a:gd name="connsiteX18" fmla="*/ 922861 w 927341"/>
                      <a:gd name="connsiteY18" fmla="*/ 19118 h 100366"/>
                      <a:gd name="connsiteX19" fmla="*/ 862473 w 927341"/>
                      <a:gd name="connsiteY19" fmla="*/ 73697 h 100366"/>
                      <a:gd name="connsiteX20" fmla="*/ 857425 w 927341"/>
                      <a:gd name="connsiteY20" fmla="*/ 77697 h 100366"/>
                      <a:gd name="connsiteX21" fmla="*/ 853138 w 927341"/>
                      <a:gd name="connsiteY21" fmla="*/ 72935 h 100366"/>
                      <a:gd name="connsiteX22" fmla="*/ 821039 w 927341"/>
                      <a:gd name="connsiteY22" fmla="*/ 28739 h 100366"/>
                      <a:gd name="connsiteX23" fmla="*/ 760841 w 927341"/>
                      <a:gd name="connsiteY23" fmla="*/ 18261 h 100366"/>
                      <a:gd name="connsiteX24" fmla="*/ 580533 w 927341"/>
                      <a:gd name="connsiteY24" fmla="*/ 10070 h 100366"/>
                      <a:gd name="connsiteX25" fmla="*/ 513286 w 927341"/>
                      <a:gd name="connsiteY25" fmla="*/ 15499 h 100366"/>
                      <a:gd name="connsiteX26" fmla="*/ 472805 w 927341"/>
                      <a:gd name="connsiteY26" fmla="*/ 60933 h 100366"/>
                      <a:gd name="connsiteX27" fmla="*/ 468043 w 927341"/>
                      <a:gd name="connsiteY27" fmla="*/ 65219 h 100366"/>
                      <a:gd name="connsiteX28" fmla="*/ 463471 w 927341"/>
                      <a:gd name="connsiteY28" fmla="*/ 60647 h 100366"/>
                      <a:gd name="connsiteX29" fmla="*/ 433658 w 927341"/>
                      <a:gd name="connsiteY29" fmla="*/ 22166 h 100366"/>
                      <a:gd name="connsiteX30" fmla="*/ 379936 w 927341"/>
                      <a:gd name="connsiteY30" fmla="*/ 13308 h 100366"/>
                      <a:gd name="connsiteX31" fmla="*/ 216869 w 927341"/>
                      <a:gd name="connsiteY31" fmla="*/ 12737 h 100366"/>
                      <a:gd name="connsiteX32" fmla="*/ 121905 w 927341"/>
                      <a:gd name="connsiteY32" fmla="*/ 27786 h 100366"/>
                      <a:gd name="connsiteX33" fmla="*/ 64755 w 927341"/>
                      <a:gd name="connsiteY33" fmla="*/ 96176 h 100366"/>
                      <a:gd name="connsiteX34" fmla="*/ 60182 w 927341"/>
                      <a:gd name="connsiteY34" fmla="*/ 100367 h 100366"/>
                      <a:gd name="connsiteX35" fmla="*/ 60182 w 927341"/>
                      <a:gd name="connsiteY35" fmla="*/ 100367 h 100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927341" h="100366">
                        <a:moveTo>
                          <a:pt x="60182" y="100367"/>
                        </a:moveTo>
                        <a:cubicBezTo>
                          <a:pt x="57801" y="100367"/>
                          <a:pt x="55801" y="98557"/>
                          <a:pt x="55515" y="96176"/>
                        </a:cubicBezTo>
                        <a:cubicBezTo>
                          <a:pt x="52658" y="69315"/>
                          <a:pt x="30464" y="45693"/>
                          <a:pt x="3890" y="41121"/>
                        </a:cubicBezTo>
                        <a:cubicBezTo>
                          <a:pt x="1318" y="40645"/>
                          <a:pt x="-397" y="38264"/>
                          <a:pt x="79" y="35692"/>
                        </a:cubicBezTo>
                        <a:cubicBezTo>
                          <a:pt x="556" y="33120"/>
                          <a:pt x="2937" y="31406"/>
                          <a:pt x="5509" y="31882"/>
                        </a:cubicBezTo>
                        <a:cubicBezTo>
                          <a:pt x="29702" y="36073"/>
                          <a:pt x="50752" y="53885"/>
                          <a:pt x="60087" y="76459"/>
                        </a:cubicBezTo>
                        <a:cubicBezTo>
                          <a:pt x="69231" y="52456"/>
                          <a:pt x="90567" y="31025"/>
                          <a:pt x="118380" y="19118"/>
                        </a:cubicBezTo>
                        <a:cubicBezTo>
                          <a:pt x="148765" y="6069"/>
                          <a:pt x="182293" y="4259"/>
                          <a:pt x="216773" y="3307"/>
                        </a:cubicBezTo>
                        <a:cubicBezTo>
                          <a:pt x="271066" y="1878"/>
                          <a:pt x="326121" y="2069"/>
                          <a:pt x="380413" y="3878"/>
                        </a:cubicBezTo>
                        <a:cubicBezTo>
                          <a:pt x="401463" y="4545"/>
                          <a:pt x="420227" y="5783"/>
                          <a:pt x="437658" y="13594"/>
                        </a:cubicBezTo>
                        <a:cubicBezTo>
                          <a:pt x="451755" y="19880"/>
                          <a:pt x="462709" y="30358"/>
                          <a:pt x="468424" y="42359"/>
                        </a:cubicBezTo>
                        <a:cubicBezTo>
                          <a:pt x="476615" y="25119"/>
                          <a:pt x="493760" y="12451"/>
                          <a:pt x="510238" y="6641"/>
                        </a:cubicBezTo>
                        <a:cubicBezTo>
                          <a:pt x="533384" y="-1456"/>
                          <a:pt x="558721" y="-313"/>
                          <a:pt x="581009" y="735"/>
                        </a:cubicBezTo>
                        <a:lnTo>
                          <a:pt x="761127" y="8927"/>
                        </a:lnTo>
                        <a:cubicBezTo>
                          <a:pt x="781511" y="9879"/>
                          <a:pt x="804561" y="10927"/>
                          <a:pt x="824849" y="20261"/>
                        </a:cubicBezTo>
                        <a:cubicBezTo>
                          <a:pt x="838470" y="26548"/>
                          <a:pt x="852091" y="38454"/>
                          <a:pt x="858568" y="53599"/>
                        </a:cubicBezTo>
                        <a:cubicBezTo>
                          <a:pt x="869712" y="28929"/>
                          <a:pt x="894858" y="10832"/>
                          <a:pt x="922481" y="9784"/>
                        </a:cubicBezTo>
                        <a:cubicBezTo>
                          <a:pt x="925147" y="9689"/>
                          <a:pt x="927243" y="11689"/>
                          <a:pt x="927339" y="14261"/>
                        </a:cubicBezTo>
                        <a:cubicBezTo>
                          <a:pt x="927433" y="16832"/>
                          <a:pt x="925433" y="19023"/>
                          <a:pt x="922861" y="19118"/>
                        </a:cubicBezTo>
                        <a:cubicBezTo>
                          <a:pt x="893620" y="20166"/>
                          <a:pt x="866474" y="44741"/>
                          <a:pt x="862473" y="73697"/>
                        </a:cubicBezTo>
                        <a:cubicBezTo>
                          <a:pt x="862092" y="76173"/>
                          <a:pt x="859997" y="77888"/>
                          <a:pt x="857425" y="77697"/>
                        </a:cubicBezTo>
                        <a:cubicBezTo>
                          <a:pt x="854948" y="77507"/>
                          <a:pt x="853043" y="75411"/>
                          <a:pt x="853138" y="72935"/>
                        </a:cubicBezTo>
                        <a:cubicBezTo>
                          <a:pt x="853710" y="52932"/>
                          <a:pt x="837423" y="36263"/>
                          <a:pt x="821039" y="28739"/>
                        </a:cubicBezTo>
                        <a:cubicBezTo>
                          <a:pt x="802465" y="20166"/>
                          <a:pt x="780368" y="19118"/>
                          <a:pt x="760841" y="18261"/>
                        </a:cubicBezTo>
                        <a:lnTo>
                          <a:pt x="580533" y="10070"/>
                        </a:lnTo>
                        <a:cubicBezTo>
                          <a:pt x="559006" y="9117"/>
                          <a:pt x="534622" y="7974"/>
                          <a:pt x="513286" y="15499"/>
                        </a:cubicBezTo>
                        <a:cubicBezTo>
                          <a:pt x="494427" y="22166"/>
                          <a:pt x="474615" y="38740"/>
                          <a:pt x="472805" y="60933"/>
                        </a:cubicBezTo>
                        <a:cubicBezTo>
                          <a:pt x="472615" y="63410"/>
                          <a:pt x="470519" y="65410"/>
                          <a:pt x="468043" y="65219"/>
                        </a:cubicBezTo>
                        <a:cubicBezTo>
                          <a:pt x="465566" y="65124"/>
                          <a:pt x="463566" y="63124"/>
                          <a:pt x="463471" y="60647"/>
                        </a:cubicBezTo>
                        <a:cubicBezTo>
                          <a:pt x="462995" y="43026"/>
                          <a:pt x="448136" y="28643"/>
                          <a:pt x="433658" y="22166"/>
                        </a:cubicBezTo>
                        <a:cubicBezTo>
                          <a:pt x="417846" y="15118"/>
                          <a:pt x="400034" y="13975"/>
                          <a:pt x="379936" y="13308"/>
                        </a:cubicBezTo>
                        <a:cubicBezTo>
                          <a:pt x="325835" y="11498"/>
                          <a:pt x="270970" y="11308"/>
                          <a:pt x="216869" y="12737"/>
                        </a:cubicBezTo>
                        <a:cubicBezTo>
                          <a:pt x="183246" y="13594"/>
                          <a:pt x="150765" y="15404"/>
                          <a:pt x="121905" y="27786"/>
                        </a:cubicBezTo>
                        <a:cubicBezTo>
                          <a:pt x="90091" y="41407"/>
                          <a:pt x="67612" y="68267"/>
                          <a:pt x="64755" y="96176"/>
                        </a:cubicBezTo>
                        <a:cubicBezTo>
                          <a:pt x="64564" y="98557"/>
                          <a:pt x="62563" y="100367"/>
                          <a:pt x="60182" y="100367"/>
                        </a:cubicBezTo>
                        <a:cubicBezTo>
                          <a:pt x="60182" y="100367"/>
                          <a:pt x="60182" y="100367"/>
                          <a:pt x="60182" y="10036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393" y="209305"/>
            <a:ext cx="6272807" cy="1323660"/>
          </a:xfrm>
        </p:spPr>
        <p:txBody>
          <a:bodyPr>
            <a:normAutofit/>
          </a:bodyPr>
          <a:lstStyle/>
          <a:p>
            <a:pPr algn="ctr" rtl="0" eaLnBrk="1" fontAlgn="ctr" latinLnBrk="0" hangingPunct="1"/>
            <a:r>
              <a:rPr lang="en-CA" dirty="0"/>
              <a:t>Advanced Equipment</a:t>
            </a:r>
            <a:endParaRPr lang="en-CA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43" name="Graphic 10">
            <a:extLst>
              <a:ext uri="{FF2B5EF4-FFF2-40B4-BE49-F238E27FC236}">
                <a16:creationId xmlns:a16="http://schemas.microsoft.com/office/drawing/2014/main" id="{D670978A-3AB5-FF31-A2DD-589ADEC323EB}"/>
              </a:ext>
            </a:extLst>
          </p:cNvPr>
          <p:cNvGrpSpPr/>
          <p:nvPr/>
        </p:nvGrpSpPr>
        <p:grpSpPr>
          <a:xfrm>
            <a:off x="952988" y="1126295"/>
            <a:ext cx="3529412" cy="5731705"/>
            <a:chOff x="4768354" y="1318895"/>
            <a:chExt cx="2598772" cy="4220363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8ECD534-A836-1AFF-A8EC-89AAB63479EE}"/>
                </a:ext>
              </a:extLst>
            </p:cNvPr>
            <p:cNvSpPr/>
            <p:nvPr/>
          </p:nvSpPr>
          <p:spPr>
            <a:xfrm>
              <a:off x="4768354" y="2698020"/>
              <a:ext cx="924936" cy="2841135"/>
            </a:xfrm>
            <a:custGeom>
              <a:avLst/>
              <a:gdLst>
                <a:gd name="connsiteX0" fmla="*/ 924936 w 924936"/>
                <a:gd name="connsiteY0" fmla="*/ 0 h 2841135"/>
                <a:gd name="connsiteX1" fmla="*/ 924807 w 924936"/>
                <a:gd name="connsiteY1" fmla="*/ 721 h 2841135"/>
                <a:gd name="connsiteX2" fmla="*/ 351204 w 924936"/>
                <a:gd name="connsiteY2" fmla="*/ 2841136 h 2841135"/>
                <a:gd name="connsiteX3" fmla="*/ 252483 w 924936"/>
                <a:gd name="connsiteY3" fmla="*/ 2841136 h 2841135"/>
                <a:gd name="connsiteX4" fmla="*/ 924936 w 924936"/>
                <a:gd name="connsiteY4" fmla="*/ 0 h 284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36" h="2841135">
                  <a:moveTo>
                    <a:pt x="924936" y="0"/>
                  </a:moveTo>
                  <a:cubicBezTo>
                    <a:pt x="924936" y="129"/>
                    <a:pt x="924833" y="592"/>
                    <a:pt x="924807" y="721"/>
                  </a:cubicBezTo>
                  <a:cubicBezTo>
                    <a:pt x="750205" y="865284"/>
                    <a:pt x="525574" y="1977782"/>
                    <a:pt x="351204" y="2841136"/>
                  </a:cubicBezTo>
                  <a:lnTo>
                    <a:pt x="252483" y="2841136"/>
                  </a:lnTo>
                  <a:cubicBezTo>
                    <a:pt x="-211199" y="1943588"/>
                    <a:pt x="-63788" y="297372"/>
                    <a:pt x="924936" y="0"/>
                  </a:cubicBezTo>
                  <a:close/>
                </a:path>
              </a:pathLst>
            </a:custGeom>
            <a:solidFill>
              <a:schemeClr val="bg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F6CD3EB-EA08-E0D2-FEB7-40BA13BF6F03}"/>
                </a:ext>
              </a:extLst>
            </p:cNvPr>
            <p:cNvSpPr/>
            <p:nvPr/>
          </p:nvSpPr>
          <p:spPr>
            <a:xfrm>
              <a:off x="6201080" y="2682751"/>
              <a:ext cx="1166046" cy="2856507"/>
            </a:xfrm>
            <a:custGeom>
              <a:avLst/>
              <a:gdLst>
                <a:gd name="connsiteX0" fmla="*/ 1095168 w 1166046"/>
                <a:gd name="connsiteY0" fmla="*/ 2596497 h 2856507"/>
                <a:gd name="connsiteX1" fmla="*/ 1095168 w 1166046"/>
                <a:gd name="connsiteY1" fmla="*/ 2596626 h 2856507"/>
                <a:gd name="connsiteX2" fmla="*/ 1021502 w 1166046"/>
                <a:gd name="connsiteY2" fmla="*/ 2856404 h 2856507"/>
                <a:gd name="connsiteX3" fmla="*/ 1008344 w 1166046"/>
                <a:gd name="connsiteY3" fmla="*/ 2856404 h 2856507"/>
                <a:gd name="connsiteX4" fmla="*/ 1008318 w 1166046"/>
                <a:gd name="connsiteY4" fmla="*/ 2856508 h 2856507"/>
                <a:gd name="connsiteX5" fmla="*/ 1008318 w 1166046"/>
                <a:gd name="connsiteY5" fmla="*/ 2856404 h 2856507"/>
                <a:gd name="connsiteX6" fmla="*/ 765096 w 1166046"/>
                <a:gd name="connsiteY6" fmla="*/ 2856404 h 2856507"/>
                <a:gd name="connsiteX7" fmla="*/ 26 w 1166046"/>
                <a:gd name="connsiteY7" fmla="*/ 129 h 2856507"/>
                <a:gd name="connsiteX8" fmla="*/ 0 w 1166046"/>
                <a:gd name="connsiteY8" fmla="*/ 0 h 2856507"/>
                <a:gd name="connsiteX9" fmla="*/ 1095168 w 1166046"/>
                <a:gd name="connsiteY9" fmla="*/ 2596497 h 285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6046" h="2856507">
                  <a:moveTo>
                    <a:pt x="1095168" y="2596497"/>
                  </a:moveTo>
                  <a:cubicBezTo>
                    <a:pt x="1095168" y="2596497"/>
                    <a:pt x="1095220" y="2596574"/>
                    <a:pt x="1095168" y="2596626"/>
                  </a:cubicBezTo>
                  <a:cubicBezTo>
                    <a:pt x="1073102" y="2693415"/>
                    <a:pt x="1047507" y="2780394"/>
                    <a:pt x="1021502" y="2856404"/>
                  </a:cubicBezTo>
                  <a:lnTo>
                    <a:pt x="1008344" y="2856404"/>
                  </a:lnTo>
                  <a:cubicBezTo>
                    <a:pt x="1008344" y="2856404"/>
                    <a:pt x="1008344" y="2856430"/>
                    <a:pt x="1008318" y="2856508"/>
                  </a:cubicBezTo>
                  <a:lnTo>
                    <a:pt x="1008318" y="2856404"/>
                  </a:lnTo>
                  <a:lnTo>
                    <a:pt x="765096" y="2856404"/>
                  </a:lnTo>
                  <a:cubicBezTo>
                    <a:pt x="524320" y="1957466"/>
                    <a:pt x="240956" y="899530"/>
                    <a:pt x="26" y="129"/>
                  </a:cubicBezTo>
                  <a:cubicBezTo>
                    <a:pt x="26" y="103"/>
                    <a:pt x="0" y="52"/>
                    <a:pt x="0" y="0"/>
                  </a:cubicBezTo>
                  <a:cubicBezTo>
                    <a:pt x="888098" y="26264"/>
                    <a:pt x="1353248" y="1818320"/>
                    <a:pt x="1095168" y="2596497"/>
                  </a:cubicBezTo>
                  <a:close/>
                </a:path>
              </a:pathLst>
            </a:custGeom>
            <a:solidFill>
              <a:schemeClr val="bg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7F23E04-3417-F2B5-0D9D-62FD2692DFE2}"/>
                </a:ext>
              </a:extLst>
            </p:cNvPr>
            <p:cNvSpPr/>
            <p:nvPr/>
          </p:nvSpPr>
          <p:spPr>
            <a:xfrm>
              <a:off x="6797574" y="3201793"/>
              <a:ext cx="422004" cy="2337465"/>
            </a:xfrm>
            <a:custGeom>
              <a:avLst/>
              <a:gdLst>
                <a:gd name="connsiteX0" fmla="*/ 411850 w 422004"/>
                <a:gd name="connsiteY0" fmla="*/ 2337363 h 2337465"/>
                <a:gd name="connsiteX1" fmla="*/ 411824 w 422004"/>
                <a:gd name="connsiteY1" fmla="*/ 2337466 h 2337465"/>
                <a:gd name="connsiteX2" fmla="*/ 411824 w 422004"/>
                <a:gd name="connsiteY2" fmla="*/ 2337363 h 2337465"/>
                <a:gd name="connsiteX3" fmla="*/ 269692 w 422004"/>
                <a:gd name="connsiteY3" fmla="*/ 2337363 h 2337465"/>
                <a:gd name="connsiteX4" fmla="*/ 0 w 422004"/>
                <a:gd name="connsiteY4" fmla="*/ 0 h 2337465"/>
                <a:gd name="connsiteX5" fmla="*/ 52 w 422004"/>
                <a:gd name="connsiteY5" fmla="*/ 77 h 2337465"/>
                <a:gd name="connsiteX6" fmla="*/ 180 w 422004"/>
                <a:gd name="connsiteY6" fmla="*/ 335 h 2337465"/>
                <a:gd name="connsiteX7" fmla="*/ 489 w 422004"/>
                <a:gd name="connsiteY7" fmla="*/ 953 h 2337465"/>
                <a:gd name="connsiteX8" fmla="*/ 411850 w 422004"/>
                <a:gd name="connsiteY8" fmla="*/ 2337363 h 233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2004" h="2337465">
                  <a:moveTo>
                    <a:pt x="411850" y="2337363"/>
                  </a:moveTo>
                  <a:cubicBezTo>
                    <a:pt x="411850" y="2337363"/>
                    <a:pt x="411850" y="2337388"/>
                    <a:pt x="411824" y="2337466"/>
                  </a:cubicBezTo>
                  <a:lnTo>
                    <a:pt x="411824" y="2337363"/>
                  </a:lnTo>
                  <a:lnTo>
                    <a:pt x="269692" y="2337363"/>
                  </a:lnTo>
                  <a:lnTo>
                    <a:pt x="0" y="0"/>
                  </a:lnTo>
                  <a:cubicBezTo>
                    <a:pt x="0" y="0"/>
                    <a:pt x="0" y="26"/>
                    <a:pt x="52" y="77"/>
                  </a:cubicBezTo>
                  <a:cubicBezTo>
                    <a:pt x="103" y="154"/>
                    <a:pt x="129" y="257"/>
                    <a:pt x="180" y="335"/>
                  </a:cubicBezTo>
                  <a:cubicBezTo>
                    <a:pt x="284" y="541"/>
                    <a:pt x="387" y="747"/>
                    <a:pt x="489" y="953"/>
                  </a:cubicBezTo>
                  <a:cubicBezTo>
                    <a:pt x="17741" y="35585"/>
                    <a:pt x="497130" y="1011202"/>
                    <a:pt x="411850" y="2337363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C3F384A-B8C7-9EEE-0FCC-FADC98C0D84B}"/>
                </a:ext>
              </a:extLst>
            </p:cNvPr>
            <p:cNvSpPr/>
            <p:nvPr/>
          </p:nvSpPr>
          <p:spPr>
            <a:xfrm>
              <a:off x="4989770" y="3207432"/>
              <a:ext cx="422910" cy="2331723"/>
            </a:xfrm>
            <a:custGeom>
              <a:avLst/>
              <a:gdLst>
                <a:gd name="connsiteX0" fmla="*/ 23317 w 422910"/>
                <a:gd name="connsiteY0" fmla="*/ 2331724 h 2331723"/>
                <a:gd name="connsiteX1" fmla="*/ 787 w 422910"/>
                <a:gd name="connsiteY1" fmla="*/ 2262460 h 2331723"/>
                <a:gd name="connsiteX2" fmla="*/ 422911 w 422910"/>
                <a:gd name="connsiteY2" fmla="*/ 0 h 2331723"/>
                <a:gd name="connsiteX3" fmla="*/ 422911 w 422910"/>
                <a:gd name="connsiteY3" fmla="*/ 103 h 2331723"/>
                <a:gd name="connsiteX4" fmla="*/ 319041 w 422910"/>
                <a:gd name="connsiteY4" fmla="*/ 811933 h 2331723"/>
                <a:gd name="connsiteX5" fmla="*/ 319041 w 422910"/>
                <a:gd name="connsiteY5" fmla="*/ 812011 h 2331723"/>
                <a:gd name="connsiteX6" fmla="*/ 299060 w 422910"/>
                <a:gd name="connsiteY6" fmla="*/ 968228 h 2331723"/>
                <a:gd name="connsiteX7" fmla="*/ 191507 w 422910"/>
                <a:gd name="connsiteY7" fmla="*/ 1808974 h 2331723"/>
                <a:gd name="connsiteX8" fmla="*/ 124638 w 422910"/>
                <a:gd name="connsiteY8" fmla="*/ 2331724 h 2331723"/>
                <a:gd name="connsiteX9" fmla="*/ 108365 w 422910"/>
                <a:gd name="connsiteY9" fmla="*/ 2331724 h 2331723"/>
                <a:gd name="connsiteX10" fmla="*/ 31067 w 422910"/>
                <a:gd name="connsiteY10" fmla="*/ 2331724 h 2331723"/>
                <a:gd name="connsiteX11" fmla="*/ 23317 w 422910"/>
                <a:gd name="connsiteY11" fmla="*/ 2331724 h 233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2910" h="2331723">
                  <a:moveTo>
                    <a:pt x="23317" y="2331724"/>
                  </a:moveTo>
                  <a:cubicBezTo>
                    <a:pt x="19583" y="2321038"/>
                    <a:pt x="12940" y="2300516"/>
                    <a:pt x="787" y="2262460"/>
                  </a:cubicBezTo>
                  <a:cubicBezTo>
                    <a:pt x="-21151" y="1152717"/>
                    <a:pt x="422911" y="0"/>
                    <a:pt x="422911" y="0"/>
                  </a:cubicBezTo>
                  <a:lnTo>
                    <a:pt x="422911" y="103"/>
                  </a:lnTo>
                  <a:lnTo>
                    <a:pt x="319041" y="811933"/>
                  </a:lnTo>
                  <a:cubicBezTo>
                    <a:pt x="319041" y="811985"/>
                    <a:pt x="319041" y="812011"/>
                    <a:pt x="319041" y="812011"/>
                  </a:cubicBezTo>
                  <a:lnTo>
                    <a:pt x="299060" y="968228"/>
                  </a:lnTo>
                  <a:lnTo>
                    <a:pt x="191507" y="1808974"/>
                  </a:lnTo>
                  <a:lnTo>
                    <a:pt x="124638" y="2331724"/>
                  </a:lnTo>
                  <a:lnTo>
                    <a:pt x="108365" y="2331724"/>
                  </a:lnTo>
                  <a:lnTo>
                    <a:pt x="31067" y="2331724"/>
                  </a:lnTo>
                  <a:lnTo>
                    <a:pt x="23317" y="2331724"/>
                  </a:ln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0F6AD5B-34F6-4257-ABA6-2DB9053CE009}"/>
                </a:ext>
              </a:extLst>
            </p:cNvPr>
            <p:cNvSpPr/>
            <p:nvPr/>
          </p:nvSpPr>
          <p:spPr>
            <a:xfrm>
              <a:off x="5947790" y="1532222"/>
              <a:ext cx="308096" cy="321292"/>
            </a:xfrm>
            <a:custGeom>
              <a:avLst/>
              <a:gdLst>
                <a:gd name="connsiteX0" fmla="*/ 304530 w 308096"/>
                <a:gd name="connsiteY0" fmla="*/ 321292 h 321292"/>
                <a:gd name="connsiteX1" fmla="*/ 134563 w 308096"/>
                <a:gd name="connsiteY1" fmla="*/ 0 h 321292"/>
                <a:gd name="connsiteX2" fmla="*/ 0 w 308096"/>
                <a:gd name="connsiteY2" fmla="*/ 101089 h 321292"/>
                <a:gd name="connsiteX3" fmla="*/ 304530 w 308096"/>
                <a:gd name="connsiteY3" fmla="*/ 321292 h 321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096" h="321292">
                  <a:moveTo>
                    <a:pt x="304530" y="321292"/>
                  </a:moveTo>
                  <a:cubicBezTo>
                    <a:pt x="304530" y="321292"/>
                    <a:pt x="347581" y="78559"/>
                    <a:pt x="134563" y="0"/>
                  </a:cubicBezTo>
                  <a:lnTo>
                    <a:pt x="0" y="101089"/>
                  </a:lnTo>
                  <a:lnTo>
                    <a:pt x="304530" y="321292"/>
                  </a:lnTo>
                  <a:close/>
                </a:path>
              </a:pathLst>
            </a:custGeom>
            <a:solidFill>
              <a:srgbClr val="8C4225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963F3BC-CD97-E646-56F1-42F7D7B5DC9C}"/>
                </a:ext>
              </a:extLst>
            </p:cNvPr>
            <p:cNvSpPr/>
            <p:nvPr/>
          </p:nvSpPr>
          <p:spPr>
            <a:xfrm>
              <a:off x="5098135" y="4161008"/>
              <a:ext cx="1803875" cy="1378146"/>
            </a:xfrm>
            <a:custGeom>
              <a:avLst/>
              <a:gdLst>
                <a:gd name="connsiteX0" fmla="*/ 1803876 w 1803875"/>
                <a:gd name="connsiteY0" fmla="*/ 1378147 h 1378146"/>
                <a:gd name="connsiteX1" fmla="*/ 0 w 1803875"/>
                <a:gd name="connsiteY1" fmla="*/ 1378147 h 1378146"/>
                <a:gd name="connsiteX2" fmla="*/ 37233 w 1803875"/>
                <a:gd name="connsiteY2" fmla="*/ 780082 h 1378146"/>
                <a:gd name="connsiteX3" fmla="*/ 83915 w 1803875"/>
                <a:gd name="connsiteY3" fmla="*/ 301697 h 1378146"/>
                <a:gd name="connsiteX4" fmla="*/ 140099 w 1803875"/>
                <a:gd name="connsiteY4" fmla="*/ 0 h 1378146"/>
                <a:gd name="connsiteX5" fmla="*/ 1666249 w 1803875"/>
                <a:gd name="connsiteY5" fmla="*/ 106909 h 1378146"/>
                <a:gd name="connsiteX6" fmla="*/ 1803876 w 1803875"/>
                <a:gd name="connsiteY6" fmla="*/ 1378147 h 137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3875" h="1378146">
                  <a:moveTo>
                    <a:pt x="1803876" y="1378147"/>
                  </a:moveTo>
                  <a:lnTo>
                    <a:pt x="0" y="1378147"/>
                  </a:lnTo>
                  <a:cubicBezTo>
                    <a:pt x="10995" y="1163274"/>
                    <a:pt x="23380" y="961224"/>
                    <a:pt x="37233" y="780082"/>
                  </a:cubicBezTo>
                  <a:cubicBezTo>
                    <a:pt x="51266" y="596571"/>
                    <a:pt x="66818" y="434406"/>
                    <a:pt x="83915" y="301697"/>
                  </a:cubicBezTo>
                  <a:cubicBezTo>
                    <a:pt x="100987" y="169014"/>
                    <a:pt x="119757" y="65608"/>
                    <a:pt x="140099" y="0"/>
                  </a:cubicBezTo>
                  <a:cubicBezTo>
                    <a:pt x="616295" y="142519"/>
                    <a:pt x="1212351" y="149033"/>
                    <a:pt x="1666249" y="106909"/>
                  </a:cubicBezTo>
                  <a:cubicBezTo>
                    <a:pt x="1735230" y="519557"/>
                    <a:pt x="1778822" y="955018"/>
                    <a:pt x="1803876" y="1378147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6DB357E-D080-D74D-0FD5-DA06C4B6027B}"/>
                </a:ext>
              </a:extLst>
            </p:cNvPr>
            <p:cNvSpPr/>
            <p:nvPr/>
          </p:nvSpPr>
          <p:spPr>
            <a:xfrm>
              <a:off x="5745801" y="2058211"/>
              <a:ext cx="414558" cy="800334"/>
            </a:xfrm>
            <a:custGeom>
              <a:avLst/>
              <a:gdLst>
                <a:gd name="connsiteX0" fmla="*/ 362223 w 414558"/>
                <a:gd name="connsiteY0" fmla="*/ 608627 h 800334"/>
                <a:gd name="connsiteX1" fmla="*/ 241204 w 414558"/>
                <a:gd name="connsiteY1" fmla="*/ 8451 h 800334"/>
                <a:gd name="connsiteX2" fmla="*/ 39232 w 414558"/>
                <a:gd name="connsiteY2" fmla="*/ 184108 h 800334"/>
                <a:gd name="connsiteX3" fmla="*/ 58672 w 414558"/>
                <a:gd name="connsiteY3" fmla="*/ 619956 h 800334"/>
                <a:gd name="connsiteX4" fmla="*/ 362223 w 414558"/>
                <a:gd name="connsiteY4" fmla="*/ 608627 h 80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58" h="800334">
                  <a:moveTo>
                    <a:pt x="362223" y="608627"/>
                  </a:moveTo>
                  <a:cubicBezTo>
                    <a:pt x="368145" y="423906"/>
                    <a:pt x="391113" y="57579"/>
                    <a:pt x="241204" y="8451"/>
                  </a:cubicBezTo>
                  <a:cubicBezTo>
                    <a:pt x="133549" y="-28936"/>
                    <a:pt x="6093" y="62780"/>
                    <a:pt x="39232" y="184108"/>
                  </a:cubicBezTo>
                  <a:cubicBezTo>
                    <a:pt x="48990" y="177980"/>
                    <a:pt x="80249" y="523939"/>
                    <a:pt x="58672" y="619956"/>
                  </a:cubicBezTo>
                  <a:cubicBezTo>
                    <a:pt x="-225465" y="705210"/>
                    <a:pt x="629031" y="985484"/>
                    <a:pt x="362223" y="608627"/>
                  </a:cubicBezTo>
                  <a:close/>
                </a:path>
              </a:pathLst>
            </a:custGeom>
            <a:solidFill>
              <a:srgbClr val="F99370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9C761E9-7649-9E24-6082-DAAB291C7982}"/>
                </a:ext>
              </a:extLst>
            </p:cNvPr>
            <p:cNvSpPr/>
            <p:nvPr/>
          </p:nvSpPr>
          <p:spPr>
            <a:xfrm>
              <a:off x="5780351" y="2055723"/>
              <a:ext cx="333868" cy="550959"/>
            </a:xfrm>
            <a:custGeom>
              <a:avLst/>
              <a:gdLst>
                <a:gd name="connsiteX0" fmla="*/ 1773 w 333868"/>
                <a:gd name="connsiteY0" fmla="*/ 170864 h 550959"/>
                <a:gd name="connsiteX1" fmla="*/ 4682 w 333868"/>
                <a:gd name="connsiteY1" fmla="*/ 186596 h 550959"/>
                <a:gd name="connsiteX2" fmla="*/ 31589 w 333868"/>
                <a:gd name="connsiteY2" fmla="*/ 511365 h 550959"/>
                <a:gd name="connsiteX3" fmla="*/ 330068 w 333868"/>
                <a:gd name="connsiteY3" fmla="*/ 541903 h 550959"/>
                <a:gd name="connsiteX4" fmla="*/ 206629 w 333868"/>
                <a:gd name="connsiteY4" fmla="*/ 10939 h 550959"/>
                <a:gd name="connsiteX5" fmla="*/ 1773 w 333868"/>
                <a:gd name="connsiteY5" fmla="*/ 170864 h 55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3868" h="550959">
                  <a:moveTo>
                    <a:pt x="1773" y="170864"/>
                  </a:moveTo>
                  <a:cubicBezTo>
                    <a:pt x="2519" y="176117"/>
                    <a:pt x="3446" y="181473"/>
                    <a:pt x="4682" y="186596"/>
                  </a:cubicBezTo>
                  <a:cubicBezTo>
                    <a:pt x="11711" y="181936"/>
                    <a:pt x="31435" y="372811"/>
                    <a:pt x="31589" y="511365"/>
                  </a:cubicBezTo>
                  <a:cubicBezTo>
                    <a:pt x="161775" y="570561"/>
                    <a:pt x="303495" y="547361"/>
                    <a:pt x="330068" y="541903"/>
                  </a:cubicBezTo>
                  <a:cubicBezTo>
                    <a:pt x="337329" y="350693"/>
                    <a:pt x="348993" y="64342"/>
                    <a:pt x="206629" y="10939"/>
                  </a:cubicBezTo>
                  <a:cubicBezTo>
                    <a:pt x="104999" y="-32499"/>
                    <a:pt x="-16123" y="60119"/>
                    <a:pt x="1773" y="170864"/>
                  </a:cubicBezTo>
                  <a:close/>
                </a:path>
              </a:pathLst>
            </a:custGeom>
            <a:solidFill>
              <a:srgbClr val="E57D61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FC321D3-4085-15AB-6BF6-FCC5436B4F13}"/>
                </a:ext>
              </a:extLst>
            </p:cNvPr>
            <p:cNvSpPr/>
            <p:nvPr/>
          </p:nvSpPr>
          <p:spPr>
            <a:xfrm>
              <a:off x="5570403" y="1571401"/>
              <a:ext cx="853663" cy="987259"/>
            </a:xfrm>
            <a:custGeom>
              <a:avLst/>
              <a:gdLst>
                <a:gd name="connsiteX0" fmla="*/ 7146 w 853663"/>
                <a:gd name="connsiteY0" fmla="*/ 527601 h 987259"/>
                <a:gd name="connsiteX1" fmla="*/ 181929 w 853663"/>
                <a:gd name="connsiteY1" fmla="*/ 905849 h 987259"/>
                <a:gd name="connsiteX2" fmla="*/ 182109 w 853663"/>
                <a:gd name="connsiteY2" fmla="*/ 905849 h 987259"/>
                <a:gd name="connsiteX3" fmla="*/ 725895 w 853663"/>
                <a:gd name="connsiteY3" fmla="*/ 881131 h 987259"/>
                <a:gd name="connsiteX4" fmla="*/ 725973 w 853663"/>
                <a:gd name="connsiteY4" fmla="*/ 881131 h 987259"/>
                <a:gd name="connsiteX5" fmla="*/ 822813 w 853663"/>
                <a:gd name="connsiteY5" fmla="*/ 493562 h 987259"/>
                <a:gd name="connsiteX6" fmla="*/ 681916 w 853663"/>
                <a:gd name="connsiteY6" fmla="*/ 282088 h 987259"/>
                <a:gd name="connsiteX7" fmla="*/ 7146 w 853663"/>
                <a:gd name="connsiteY7" fmla="*/ 527601 h 98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3663" h="987259">
                  <a:moveTo>
                    <a:pt x="7146" y="527601"/>
                  </a:moveTo>
                  <a:cubicBezTo>
                    <a:pt x="29007" y="663245"/>
                    <a:pt x="74788" y="816115"/>
                    <a:pt x="181929" y="905849"/>
                  </a:cubicBezTo>
                  <a:lnTo>
                    <a:pt x="182109" y="905849"/>
                  </a:lnTo>
                  <a:cubicBezTo>
                    <a:pt x="338275" y="1024113"/>
                    <a:pt x="567052" y="1011522"/>
                    <a:pt x="725895" y="881131"/>
                  </a:cubicBezTo>
                  <a:lnTo>
                    <a:pt x="725973" y="881131"/>
                  </a:lnTo>
                  <a:cubicBezTo>
                    <a:pt x="848562" y="766601"/>
                    <a:pt x="887339" y="612366"/>
                    <a:pt x="822813" y="493562"/>
                  </a:cubicBezTo>
                  <a:cubicBezTo>
                    <a:pt x="780611" y="423525"/>
                    <a:pt x="702876" y="361909"/>
                    <a:pt x="681916" y="282088"/>
                  </a:cubicBezTo>
                  <a:cubicBezTo>
                    <a:pt x="500002" y="-248876"/>
                    <a:pt x="-70074" y="48084"/>
                    <a:pt x="7146" y="527601"/>
                  </a:cubicBezTo>
                  <a:close/>
                </a:path>
              </a:pathLst>
            </a:custGeom>
            <a:solidFill>
              <a:srgbClr val="F99370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0A75DE3-F59E-BA10-51CD-5E13429D9BCC}"/>
                </a:ext>
              </a:extLst>
            </p:cNvPr>
            <p:cNvSpPr/>
            <p:nvPr/>
          </p:nvSpPr>
          <p:spPr>
            <a:xfrm>
              <a:off x="5568215" y="1569659"/>
              <a:ext cx="614531" cy="924817"/>
            </a:xfrm>
            <a:custGeom>
              <a:avLst/>
              <a:gdLst>
                <a:gd name="connsiteX0" fmla="*/ 9360 w 614531"/>
                <a:gd name="connsiteY0" fmla="*/ 529369 h 924817"/>
                <a:gd name="connsiteX1" fmla="*/ 184143 w 614531"/>
                <a:gd name="connsiteY1" fmla="*/ 907617 h 924817"/>
                <a:gd name="connsiteX2" fmla="*/ 184323 w 614531"/>
                <a:gd name="connsiteY2" fmla="*/ 907617 h 924817"/>
                <a:gd name="connsiteX3" fmla="*/ 208964 w 614531"/>
                <a:gd name="connsiteY3" fmla="*/ 924817 h 924817"/>
                <a:gd name="connsiteX4" fmla="*/ 83414 w 614531"/>
                <a:gd name="connsiteY4" fmla="*/ 673639 h 924817"/>
                <a:gd name="connsiteX5" fmla="*/ 102597 w 614531"/>
                <a:gd name="connsiteY5" fmla="*/ 526665 h 924817"/>
                <a:gd name="connsiteX6" fmla="*/ 177551 w 614531"/>
                <a:gd name="connsiteY6" fmla="*/ 243327 h 924817"/>
                <a:gd name="connsiteX7" fmla="*/ 471781 w 614531"/>
                <a:gd name="connsiteY7" fmla="*/ 169274 h 924817"/>
                <a:gd name="connsiteX8" fmla="*/ 614532 w 614531"/>
                <a:gd name="connsiteY8" fmla="*/ 143139 h 924817"/>
                <a:gd name="connsiteX9" fmla="*/ 9360 w 614531"/>
                <a:gd name="connsiteY9" fmla="*/ 529369 h 92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4531" h="924817">
                  <a:moveTo>
                    <a:pt x="9360" y="529369"/>
                  </a:moveTo>
                  <a:cubicBezTo>
                    <a:pt x="31221" y="665013"/>
                    <a:pt x="77002" y="817883"/>
                    <a:pt x="184143" y="907617"/>
                  </a:cubicBezTo>
                  <a:lnTo>
                    <a:pt x="184323" y="907617"/>
                  </a:lnTo>
                  <a:cubicBezTo>
                    <a:pt x="193206" y="915007"/>
                    <a:pt x="199283" y="918586"/>
                    <a:pt x="208964" y="924817"/>
                  </a:cubicBezTo>
                  <a:cubicBezTo>
                    <a:pt x="127418" y="843889"/>
                    <a:pt x="83414" y="673639"/>
                    <a:pt x="83414" y="673639"/>
                  </a:cubicBezTo>
                  <a:lnTo>
                    <a:pt x="102597" y="526665"/>
                  </a:lnTo>
                  <a:cubicBezTo>
                    <a:pt x="234198" y="393313"/>
                    <a:pt x="177551" y="243327"/>
                    <a:pt x="177551" y="243327"/>
                  </a:cubicBezTo>
                  <a:cubicBezTo>
                    <a:pt x="397625" y="305072"/>
                    <a:pt x="471781" y="169274"/>
                    <a:pt x="471781" y="169274"/>
                  </a:cubicBezTo>
                  <a:cubicBezTo>
                    <a:pt x="541354" y="178234"/>
                    <a:pt x="614532" y="143139"/>
                    <a:pt x="614532" y="143139"/>
                  </a:cubicBezTo>
                  <a:cubicBezTo>
                    <a:pt x="353234" y="-213661"/>
                    <a:pt x="-68117" y="165411"/>
                    <a:pt x="9360" y="529369"/>
                  </a:cubicBezTo>
                  <a:close/>
                </a:path>
              </a:pathLst>
            </a:custGeom>
            <a:solidFill>
              <a:srgbClr val="E57D61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16A8083-21E7-B7C1-616B-87CBD23A7488}"/>
                </a:ext>
              </a:extLst>
            </p:cNvPr>
            <p:cNvSpPr/>
            <p:nvPr/>
          </p:nvSpPr>
          <p:spPr>
            <a:xfrm>
              <a:off x="5521991" y="1745524"/>
              <a:ext cx="194878" cy="402812"/>
            </a:xfrm>
            <a:custGeom>
              <a:avLst/>
              <a:gdLst>
                <a:gd name="connsiteX0" fmla="*/ 123072 w 194878"/>
                <a:gd name="connsiteY0" fmla="*/ 0 h 402812"/>
                <a:gd name="connsiteX1" fmla="*/ 28394 w 194878"/>
                <a:gd name="connsiteY1" fmla="*/ 402812 h 402812"/>
                <a:gd name="connsiteX2" fmla="*/ 123072 w 194878"/>
                <a:gd name="connsiteY2" fmla="*/ 0 h 402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878" h="402812">
                  <a:moveTo>
                    <a:pt x="123072" y="0"/>
                  </a:moveTo>
                  <a:cubicBezTo>
                    <a:pt x="216616" y="36975"/>
                    <a:pt x="249472" y="254268"/>
                    <a:pt x="28394" y="402812"/>
                  </a:cubicBezTo>
                  <a:cubicBezTo>
                    <a:pt x="28394" y="402838"/>
                    <a:pt x="-78695" y="44854"/>
                    <a:pt x="123072" y="0"/>
                  </a:cubicBezTo>
                  <a:close/>
                </a:path>
              </a:pathLst>
            </a:custGeom>
            <a:solidFill>
              <a:srgbClr val="8C4225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7FEF457-EA01-D65D-141F-DDDD098E5B1B}"/>
                </a:ext>
              </a:extLst>
            </p:cNvPr>
            <p:cNvSpPr/>
            <p:nvPr/>
          </p:nvSpPr>
          <p:spPr>
            <a:xfrm>
              <a:off x="6168271" y="1998441"/>
              <a:ext cx="100582" cy="166477"/>
            </a:xfrm>
            <a:custGeom>
              <a:avLst/>
              <a:gdLst>
                <a:gd name="connsiteX0" fmla="*/ 34251 w 100582"/>
                <a:gd name="connsiteY0" fmla="*/ 166478 h 166477"/>
                <a:gd name="connsiteX1" fmla="*/ 82761 w 100582"/>
                <a:gd name="connsiteY1" fmla="*/ 107282 h 166477"/>
                <a:gd name="connsiteX2" fmla="*/ 15196 w 100582"/>
                <a:gd name="connsiteY2" fmla="*/ 5059 h 166477"/>
                <a:gd name="connsiteX3" fmla="*/ 520 w 100582"/>
                <a:gd name="connsiteY3" fmla="*/ 10183 h 166477"/>
                <a:gd name="connsiteX4" fmla="*/ 75371 w 100582"/>
                <a:gd name="connsiteY4" fmla="*/ 120928 h 166477"/>
                <a:gd name="connsiteX5" fmla="*/ 16227 w 100582"/>
                <a:gd name="connsiteY5" fmla="*/ 148402 h 166477"/>
                <a:gd name="connsiteX6" fmla="*/ 6442 w 100582"/>
                <a:gd name="connsiteY6" fmla="*/ 153423 h 166477"/>
                <a:gd name="connsiteX7" fmla="*/ 34251 w 100582"/>
                <a:gd name="connsiteY7" fmla="*/ 166478 h 16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582" h="166477">
                  <a:moveTo>
                    <a:pt x="34251" y="166478"/>
                  </a:moveTo>
                  <a:cubicBezTo>
                    <a:pt x="71843" y="166040"/>
                    <a:pt x="130293" y="140678"/>
                    <a:pt x="82761" y="107282"/>
                  </a:cubicBezTo>
                  <a:cubicBezTo>
                    <a:pt x="44009" y="86271"/>
                    <a:pt x="15480" y="5858"/>
                    <a:pt x="15196" y="5059"/>
                  </a:cubicBezTo>
                  <a:cubicBezTo>
                    <a:pt x="12029" y="-4442"/>
                    <a:pt x="-2957" y="682"/>
                    <a:pt x="520" y="10183"/>
                  </a:cubicBezTo>
                  <a:cubicBezTo>
                    <a:pt x="1756" y="13711"/>
                    <a:pt x="31315" y="97085"/>
                    <a:pt x="75371" y="120928"/>
                  </a:cubicBezTo>
                  <a:cubicBezTo>
                    <a:pt x="105806" y="139570"/>
                    <a:pt x="42413" y="157646"/>
                    <a:pt x="16227" y="148402"/>
                  </a:cubicBezTo>
                  <a:cubicBezTo>
                    <a:pt x="12107" y="147089"/>
                    <a:pt x="7755" y="149355"/>
                    <a:pt x="6442" y="153423"/>
                  </a:cubicBezTo>
                  <a:cubicBezTo>
                    <a:pt x="4227" y="167405"/>
                    <a:pt x="24518" y="165422"/>
                    <a:pt x="34251" y="166478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280677-A67D-E0B3-35D2-28CF16451022}"/>
                </a:ext>
              </a:extLst>
            </p:cNvPr>
            <p:cNvSpPr/>
            <p:nvPr/>
          </p:nvSpPr>
          <p:spPr>
            <a:xfrm>
              <a:off x="5127048" y="2667044"/>
              <a:ext cx="1823191" cy="2464560"/>
            </a:xfrm>
            <a:custGeom>
              <a:avLst/>
              <a:gdLst>
                <a:gd name="connsiteX0" fmla="*/ 25288 w 1823191"/>
                <a:gd name="connsiteY0" fmla="*/ 2333680 h 2464560"/>
                <a:gd name="connsiteX1" fmla="*/ 1762011 w 1823191"/>
                <a:gd name="connsiteY1" fmla="*/ 2405880 h 2464560"/>
                <a:gd name="connsiteX2" fmla="*/ 1074057 w 1823191"/>
                <a:gd name="connsiteY2" fmla="*/ 15758 h 2464560"/>
                <a:gd name="connsiteX3" fmla="*/ 981130 w 1823191"/>
                <a:gd name="connsiteY3" fmla="*/ 0 h 2464560"/>
                <a:gd name="connsiteX4" fmla="*/ 677399 w 1823191"/>
                <a:gd name="connsiteY4" fmla="*/ 11175 h 2464560"/>
                <a:gd name="connsiteX5" fmla="*/ 566062 w 1823191"/>
                <a:gd name="connsiteY5" fmla="*/ 31001 h 2464560"/>
                <a:gd name="connsiteX6" fmla="*/ 25288 w 1823191"/>
                <a:gd name="connsiteY6" fmla="*/ 2333680 h 246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3191" h="2464560">
                  <a:moveTo>
                    <a:pt x="25288" y="2333680"/>
                  </a:moveTo>
                  <a:cubicBezTo>
                    <a:pt x="66666" y="2406781"/>
                    <a:pt x="1649592" y="2542863"/>
                    <a:pt x="1762011" y="2405880"/>
                  </a:cubicBezTo>
                  <a:cubicBezTo>
                    <a:pt x="1981802" y="1863252"/>
                    <a:pt x="1576208" y="416717"/>
                    <a:pt x="1074057" y="15758"/>
                  </a:cubicBezTo>
                  <a:cubicBezTo>
                    <a:pt x="1069655" y="14522"/>
                    <a:pt x="1012956" y="51"/>
                    <a:pt x="981130" y="0"/>
                  </a:cubicBezTo>
                  <a:cubicBezTo>
                    <a:pt x="983319" y="8883"/>
                    <a:pt x="1039554" y="242784"/>
                    <a:pt x="677399" y="11175"/>
                  </a:cubicBezTo>
                  <a:cubicBezTo>
                    <a:pt x="675339" y="13621"/>
                    <a:pt x="589055" y="15140"/>
                    <a:pt x="566062" y="31001"/>
                  </a:cubicBezTo>
                  <a:cubicBezTo>
                    <a:pt x="592067" y="409327"/>
                    <a:pt x="-143881" y="1919461"/>
                    <a:pt x="25288" y="2333680"/>
                  </a:cubicBezTo>
                  <a:close/>
                </a:path>
              </a:pathLst>
            </a:custGeom>
            <a:solidFill>
              <a:schemeClr val="accent1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A0F49BE-5FC4-CC6C-07D5-65E89975AE89}"/>
                </a:ext>
              </a:extLst>
            </p:cNvPr>
            <p:cNvSpPr/>
            <p:nvPr/>
          </p:nvSpPr>
          <p:spPr>
            <a:xfrm>
              <a:off x="5466819" y="1318895"/>
              <a:ext cx="860634" cy="604604"/>
            </a:xfrm>
            <a:custGeom>
              <a:avLst/>
              <a:gdLst>
                <a:gd name="connsiteX0" fmla="*/ 860635 w 860634"/>
                <a:gd name="connsiteY0" fmla="*/ 190901 h 604604"/>
                <a:gd name="connsiteX1" fmla="*/ 646432 w 860634"/>
                <a:gd name="connsiteY1" fmla="*/ 169941 h 604604"/>
                <a:gd name="connsiteX2" fmla="*/ 585407 w 860634"/>
                <a:gd name="connsiteY2" fmla="*/ 49412 h 604604"/>
                <a:gd name="connsiteX3" fmla="*/ 491914 w 860634"/>
                <a:gd name="connsiteY3" fmla="*/ 179494 h 604604"/>
                <a:gd name="connsiteX4" fmla="*/ 451900 w 860634"/>
                <a:gd name="connsiteY4" fmla="*/ 0 h 604604"/>
                <a:gd name="connsiteX5" fmla="*/ 214704 w 860634"/>
                <a:gd name="connsiteY5" fmla="*/ 217834 h 604604"/>
                <a:gd name="connsiteX6" fmla="*/ 212489 w 860634"/>
                <a:gd name="connsiteY6" fmla="*/ 213302 h 604604"/>
                <a:gd name="connsiteX7" fmla="*/ 56298 w 860634"/>
                <a:gd name="connsiteY7" fmla="*/ 604605 h 604604"/>
                <a:gd name="connsiteX8" fmla="*/ 188800 w 860634"/>
                <a:gd name="connsiteY8" fmla="*/ 433325 h 604604"/>
                <a:gd name="connsiteX9" fmla="*/ 557728 w 860634"/>
                <a:gd name="connsiteY9" fmla="*/ 393800 h 604604"/>
                <a:gd name="connsiteX10" fmla="*/ 860635 w 860634"/>
                <a:gd name="connsiteY10" fmla="*/ 190901 h 60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0634" h="604604">
                  <a:moveTo>
                    <a:pt x="860635" y="190901"/>
                  </a:moveTo>
                  <a:cubicBezTo>
                    <a:pt x="860635" y="190901"/>
                    <a:pt x="760576" y="145120"/>
                    <a:pt x="646432" y="169941"/>
                  </a:cubicBezTo>
                  <a:cubicBezTo>
                    <a:pt x="640638" y="127250"/>
                    <a:pt x="621352" y="85692"/>
                    <a:pt x="585407" y="49412"/>
                  </a:cubicBezTo>
                  <a:cubicBezTo>
                    <a:pt x="559916" y="96120"/>
                    <a:pt x="527396" y="139712"/>
                    <a:pt x="491914" y="179494"/>
                  </a:cubicBezTo>
                  <a:cubicBezTo>
                    <a:pt x="497192" y="84790"/>
                    <a:pt x="451900" y="0"/>
                    <a:pt x="451900" y="0"/>
                  </a:cubicBezTo>
                  <a:cubicBezTo>
                    <a:pt x="421363" y="88447"/>
                    <a:pt x="287984" y="130932"/>
                    <a:pt x="214704" y="217834"/>
                  </a:cubicBezTo>
                  <a:lnTo>
                    <a:pt x="212489" y="213302"/>
                  </a:lnTo>
                  <a:cubicBezTo>
                    <a:pt x="212489" y="213302"/>
                    <a:pt x="-132028" y="278189"/>
                    <a:pt x="56298" y="604605"/>
                  </a:cubicBezTo>
                  <a:lnTo>
                    <a:pt x="188800" y="433325"/>
                  </a:lnTo>
                  <a:cubicBezTo>
                    <a:pt x="326375" y="517780"/>
                    <a:pt x="468663" y="479054"/>
                    <a:pt x="557728" y="393800"/>
                  </a:cubicBezTo>
                  <a:cubicBezTo>
                    <a:pt x="665099" y="393208"/>
                    <a:pt x="801980" y="356697"/>
                    <a:pt x="860635" y="190901"/>
                  </a:cubicBezTo>
                  <a:close/>
                </a:path>
              </a:pathLst>
            </a:custGeom>
            <a:solidFill>
              <a:srgbClr val="8C4225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9EF5494-6FDF-E118-E93D-03CAF1EF4550}"/>
                </a:ext>
              </a:extLst>
            </p:cNvPr>
            <p:cNvSpPr/>
            <p:nvPr/>
          </p:nvSpPr>
          <p:spPr>
            <a:xfrm>
              <a:off x="4982833" y="2698020"/>
              <a:ext cx="906634" cy="2841135"/>
            </a:xfrm>
            <a:custGeom>
              <a:avLst/>
              <a:gdLst>
                <a:gd name="connsiteX0" fmla="*/ 38005 w 906634"/>
                <a:gd name="connsiteY0" fmla="*/ 2841136 h 2841135"/>
                <a:gd name="connsiteX1" fmla="*/ 827228 w 906634"/>
                <a:gd name="connsiteY1" fmla="*/ 2841136 h 2841135"/>
                <a:gd name="connsiteX2" fmla="*/ 738086 w 906634"/>
                <a:gd name="connsiteY2" fmla="*/ 28710 h 2841135"/>
                <a:gd name="connsiteX3" fmla="*/ 710226 w 906634"/>
                <a:gd name="connsiteY3" fmla="*/ 0 h 2841135"/>
                <a:gd name="connsiteX4" fmla="*/ 0 w 906634"/>
                <a:gd name="connsiteY4" fmla="*/ 2841136 h 2841135"/>
                <a:gd name="connsiteX5" fmla="*/ 38005 w 906634"/>
                <a:gd name="connsiteY5" fmla="*/ 2841136 h 284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6634" h="2841135">
                  <a:moveTo>
                    <a:pt x="38005" y="2841136"/>
                  </a:moveTo>
                  <a:cubicBezTo>
                    <a:pt x="200814" y="2841136"/>
                    <a:pt x="666041" y="2841136"/>
                    <a:pt x="827228" y="2841136"/>
                  </a:cubicBezTo>
                  <a:cubicBezTo>
                    <a:pt x="807169" y="2014757"/>
                    <a:pt x="1068905" y="635890"/>
                    <a:pt x="738086" y="28710"/>
                  </a:cubicBezTo>
                  <a:cubicBezTo>
                    <a:pt x="729640" y="18153"/>
                    <a:pt x="720499" y="8626"/>
                    <a:pt x="710226" y="0"/>
                  </a:cubicBezTo>
                  <a:cubicBezTo>
                    <a:pt x="209800" y="620801"/>
                    <a:pt x="140407" y="1867346"/>
                    <a:pt x="0" y="2841136"/>
                  </a:cubicBezTo>
                  <a:cubicBezTo>
                    <a:pt x="5768" y="2841136"/>
                    <a:pt x="32830" y="2841136"/>
                    <a:pt x="38005" y="2841136"/>
                  </a:cubicBezTo>
                  <a:close/>
                </a:path>
              </a:pathLst>
            </a:custGeom>
            <a:solidFill>
              <a:schemeClr val="bg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E4524D7-FE7A-1EAA-FFBB-691722920D6E}"/>
                </a:ext>
              </a:extLst>
            </p:cNvPr>
            <p:cNvSpPr/>
            <p:nvPr/>
          </p:nvSpPr>
          <p:spPr>
            <a:xfrm>
              <a:off x="6201054" y="2682725"/>
              <a:ext cx="1008343" cy="2856430"/>
            </a:xfrm>
            <a:custGeom>
              <a:avLst/>
              <a:gdLst>
                <a:gd name="connsiteX0" fmla="*/ 1008344 w 1008343"/>
                <a:gd name="connsiteY0" fmla="*/ 2856430 h 2856430"/>
                <a:gd name="connsiteX1" fmla="*/ 381029 w 1008343"/>
                <a:gd name="connsiteY1" fmla="*/ 2856430 h 2856430"/>
                <a:gd name="connsiteX2" fmla="*/ 52 w 1008343"/>
                <a:gd name="connsiteY2" fmla="*/ 154 h 2856430"/>
                <a:gd name="connsiteX3" fmla="*/ 26 w 1008343"/>
                <a:gd name="connsiteY3" fmla="*/ 26 h 2856430"/>
                <a:gd name="connsiteX4" fmla="*/ 0 w 1008343"/>
                <a:gd name="connsiteY4" fmla="*/ 0 h 2856430"/>
                <a:gd name="connsiteX5" fmla="*/ 1008344 w 1008343"/>
                <a:gd name="connsiteY5" fmla="*/ 2856430 h 285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8343" h="2856430">
                  <a:moveTo>
                    <a:pt x="1008344" y="2856430"/>
                  </a:moveTo>
                  <a:lnTo>
                    <a:pt x="381029" y="2856430"/>
                  </a:lnTo>
                  <a:cubicBezTo>
                    <a:pt x="319464" y="1920182"/>
                    <a:pt x="274532" y="854650"/>
                    <a:pt x="52" y="154"/>
                  </a:cubicBezTo>
                  <a:cubicBezTo>
                    <a:pt x="52" y="129"/>
                    <a:pt x="26" y="77"/>
                    <a:pt x="26" y="26"/>
                  </a:cubicBezTo>
                  <a:lnTo>
                    <a:pt x="0" y="0"/>
                  </a:lnTo>
                  <a:cubicBezTo>
                    <a:pt x="847801" y="35971"/>
                    <a:pt x="941474" y="2011307"/>
                    <a:pt x="1008344" y="2856430"/>
                  </a:cubicBezTo>
                  <a:close/>
                </a:path>
              </a:pathLst>
            </a:custGeom>
            <a:solidFill>
              <a:schemeClr val="bg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CC7BF7E-5B5E-A7C2-75FB-718AFD54BB75}"/>
                </a:ext>
              </a:extLst>
            </p:cNvPr>
            <p:cNvSpPr/>
            <p:nvPr/>
          </p:nvSpPr>
          <p:spPr>
            <a:xfrm>
              <a:off x="5763095" y="2064937"/>
              <a:ext cx="664396" cy="432497"/>
            </a:xfrm>
            <a:custGeom>
              <a:avLst/>
              <a:gdLst>
                <a:gd name="connsiteX0" fmla="*/ 0 w 664396"/>
                <a:gd name="connsiteY0" fmla="*/ 301388 h 432497"/>
                <a:gd name="connsiteX1" fmla="*/ 533281 w 664396"/>
                <a:gd name="connsiteY1" fmla="*/ 387569 h 432497"/>
                <a:gd name="connsiteX2" fmla="*/ 630122 w 664396"/>
                <a:gd name="connsiteY2" fmla="*/ 0 h 432497"/>
                <a:gd name="connsiteX3" fmla="*/ 53403 w 664396"/>
                <a:gd name="connsiteY3" fmla="*/ 44725 h 432497"/>
                <a:gd name="connsiteX4" fmla="*/ 0 w 664396"/>
                <a:gd name="connsiteY4" fmla="*/ 301388 h 43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396" h="432497">
                  <a:moveTo>
                    <a:pt x="0" y="301388"/>
                  </a:moveTo>
                  <a:cubicBezTo>
                    <a:pt x="0" y="301440"/>
                    <a:pt x="376034" y="525634"/>
                    <a:pt x="533281" y="387569"/>
                  </a:cubicBezTo>
                  <a:cubicBezTo>
                    <a:pt x="672015" y="265778"/>
                    <a:pt x="694185" y="119062"/>
                    <a:pt x="630122" y="0"/>
                  </a:cubicBezTo>
                  <a:cubicBezTo>
                    <a:pt x="630122" y="0"/>
                    <a:pt x="453203" y="61617"/>
                    <a:pt x="53403" y="44725"/>
                  </a:cubicBezTo>
                  <a:cubicBezTo>
                    <a:pt x="53403" y="44751"/>
                    <a:pt x="81366" y="225044"/>
                    <a:pt x="0" y="301388"/>
                  </a:cubicBezTo>
                  <a:close/>
                </a:path>
              </a:pathLst>
            </a:custGeom>
            <a:solidFill>
              <a:schemeClr val="bg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3ABBE92-2250-A3CA-C689-7178ED4ED843}"/>
                </a:ext>
              </a:extLst>
            </p:cNvPr>
            <p:cNvSpPr/>
            <p:nvPr/>
          </p:nvSpPr>
          <p:spPr>
            <a:xfrm>
              <a:off x="5644493" y="2057444"/>
              <a:ext cx="179637" cy="60023"/>
            </a:xfrm>
            <a:custGeom>
              <a:avLst/>
              <a:gdLst>
                <a:gd name="connsiteX0" fmla="*/ 172030 w 179637"/>
                <a:gd name="connsiteY0" fmla="*/ 60020 h 60023"/>
                <a:gd name="connsiteX1" fmla="*/ 174039 w 179637"/>
                <a:gd name="connsiteY1" fmla="*/ 44751 h 60023"/>
                <a:gd name="connsiteX2" fmla="*/ 8500 w 179637"/>
                <a:gd name="connsiteY2" fmla="*/ 0 h 60023"/>
                <a:gd name="connsiteX3" fmla="*/ 172030 w 179637"/>
                <a:gd name="connsiteY3" fmla="*/ 60020 h 60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637" h="60023">
                  <a:moveTo>
                    <a:pt x="172030" y="60020"/>
                  </a:moveTo>
                  <a:cubicBezTo>
                    <a:pt x="180734" y="60278"/>
                    <a:pt x="182716" y="46837"/>
                    <a:pt x="174039" y="44751"/>
                  </a:cubicBezTo>
                  <a:cubicBezTo>
                    <a:pt x="174039" y="44751"/>
                    <a:pt x="8500" y="0"/>
                    <a:pt x="8500" y="0"/>
                  </a:cubicBezTo>
                  <a:cubicBezTo>
                    <a:pt x="-45288" y="17277"/>
                    <a:pt x="173858" y="55179"/>
                    <a:pt x="172030" y="60020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B4A6B36-90EC-CFB2-DA3F-D3EF576B77C8}"/>
                </a:ext>
              </a:extLst>
            </p:cNvPr>
            <p:cNvSpPr/>
            <p:nvPr/>
          </p:nvSpPr>
          <p:spPr>
            <a:xfrm>
              <a:off x="5604113" y="2258949"/>
              <a:ext cx="166678" cy="115157"/>
            </a:xfrm>
            <a:custGeom>
              <a:avLst/>
              <a:gdLst>
                <a:gd name="connsiteX0" fmla="*/ 158956 w 166678"/>
                <a:gd name="connsiteY0" fmla="*/ 115153 h 115157"/>
                <a:gd name="connsiteX1" fmla="*/ 163257 w 166678"/>
                <a:gd name="connsiteY1" fmla="*/ 100914 h 115157"/>
                <a:gd name="connsiteX2" fmla="*/ 602 w 166678"/>
                <a:gd name="connsiteY2" fmla="*/ 2142 h 115157"/>
                <a:gd name="connsiteX3" fmla="*/ 158956 w 166678"/>
                <a:gd name="connsiteY3" fmla="*/ 115153 h 115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78" h="115157">
                  <a:moveTo>
                    <a:pt x="158956" y="115153"/>
                  </a:moveTo>
                  <a:cubicBezTo>
                    <a:pt x="166321" y="115410"/>
                    <a:pt x="169719" y="104879"/>
                    <a:pt x="163257" y="100914"/>
                  </a:cubicBezTo>
                  <a:cubicBezTo>
                    <a:pt x="158570" y="102355"/>
                    <a:pt x="1735" y="-17324"/>
                    <a:pt x="602" y="2142"/>
                  </a:cubicBezTo>
                  <a:cubicBezTo>
                    <a:pt x="-11166" y="14115"/>
                    <a:pt x="153498" y="110801"/>
                    <a:pt x="158956" y="115153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853D8C5-F649-42D0-5842-1AC67125E8F0}"/>
                </a:ext>
              </a:extLst>
            </p:cNvPr>
            <p:cNvSpPr/>
            <p:nvPr/>
          </p:nvSpPr>
          <p:spPr>
            <a:xfrm>
              <a:off x="5487795" y="2029853"/>
              <a:ext cx="196961" cy="235287"/>
            </a:xfrm>
            <a:custGeom>
              <a:avLst/>
              <a:gdLst>
                <a:gd name="connsiteX0" fmla="*/ 3625 w 196961"/>
                <a:gd name="connsiteY0" fmla="*/ 137693 h 235287"/>
                <a:gd name="connsiteX1" fmla="*/ 193342 w 196961"/>
                <a:gd name="connsiteY1" fmla="*/ 97576 h 235287"/>
                <a:gd name="connsiteX2" fmla="*/ 3625 w 196961"/>
                <a:gd name="connsiteY2" fmla="*/ 137693 h 23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6961" h="235287">
                  <a:moveTo>
                    <a:pt x="3625" y="137693"/>
                  </a:moveTo>
                  <a:cubicBezTo>
                    <a:pt x="36996" y="291850"/>
                    <a:pt x="225219" y="252042"/>
                    <a:pt x="193342" y="97576"/>
                  </a:cubicBezTo>
                  <a:cubicBezTo>
                    <a:pt x="159946" y="-56556"/>
                    <a:pt x="-28277" y="-16748"/>
                    <a:pt x="3625" y="137693"/>
                  </a:cubicBezTo>
                  <a:close/>
                </a:path>
              </a:pathLst>
            </a:custGeom>
            <a:solidFill>
              <a:srgbClr val="F99370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2C5202E-E741-13B9-8B91-B37C9C6BD18B}"/>
                </a:ext>
              </a:extLst>
            </p:cNvPr>
            <p:cNvSpPr/>
            <p:nvPr/>
          </p:nvSpPr>
          <p:spPr>
            <a:xfrm>
              <a:off x="5520840" y="2073957"/>
              <a:ext cx="99003" cy="125440"/>
            </a:xfrm>
            <a:custGeom>
              <a:avLst/>
              <a:gdLst>
                <a:gd name="connsiteX0" fmla="*/ 19503 w 99003"/>
                <a:gd name="connsiteY0" fmla="*/ 125440 h 125440"/>
                <a:gd name="connsiteX1" fmla="*/ 26944 w 99003"/>
                <a:gd name="connsiteY1" fmla="*/ 115398 h 125440"/>
                <a:gd name="connsiteX2" fmla="*/ 89204 w 99003"/>
                <a:gd name="connsiteY2" fmla="*/ 21698 h 125440"/>
                <a:gd name="connsiteX3" fmla="*/ 12087 w 99003"/>
                <a:gd name="connsiteY3" fmla="*/ 119955 h 125440"/>
                <a:gd name="connsiteX4" fmla="*/ 19503 w 99003"/>
                <a:gd name="connsiteY4" fmla="*/ 125440 h 12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003" h="125440">
                  <a:moveTo>
                    <a:pt x="19503" y="125440"/>
                  </a:moveTo>
                  <a:cubicBezTo>
                    <a:pt x="24626" y="125491"/>
                    <a:pt x="28515" y="120290"/>
                    <a:pt x="26944" y="115398"/>
                  </a:cubicBezTo>
                  <a:cubicBezTo>
                    <a:pt x="-2435" y="33388"/>
                    <a:pt x="33922" y="-1064"/>
                    <a:pt x="89204" y="21698"/>
                  </a:cubicBezTo>
                  <a:cubicBezTo>
                    <a:pt x="143585" y="3133"/>
                    <a:pt x="-48912" y="-47025"/>
                    <a:pt x="12087" y="119955"/>
                  </a:cubicBezTo>
                  <a:cubicBezTo>
                    <a:pt x="13091" y="123303"/>
                    <a:pt x="16155" y="125440"/>
                    <a:pt x="19503" y="125440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FF8EF06-88F7-7D69-1AD9-D45B7B266FA6}"/>
                </a:ext>
              </a:extLst>
            </p:cNvPr>
            <p:cNvSpPr/>
            <p:nvPr/>
          </p:nvSpPr>
          <p:spPr>
            <a:xfrm>
              <a:off x="5523983" y="2108134"/>
              <a:ext cx="95299" cy="80396"/>
            </a:xfrm>
            <a:custGeom>
              <a:avLst/>
              <a:gdLst>
                <a:gd name="connsiteX0" fmla="*/ 88894 w 95299"/>
                <a:gd name="connsiteY0" fmla="*/ 80397 h 80396"/>
                <a:gd name="connsiteX1" fmla="*/ 8095 w 95299"/>
                <a:gd name="connsiteY1" fmla="*/ 35 h 80396"/>
                <a:gd name="connsiteX2" fmla="*/ 7065 w 95299"/>
                <a:gd name="connsiteY2" fmla="*/ 15536 h 80396"/>
                <a:gd name="connsiteX3" fmla="*/ 88894 w 95299"/>
                <a:gd name="connsiteY3" fmla="*/ 80397 h 80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99" h="80396">
                  <a:moveTo>
                    <a:pt x="88894" y="80397"/>
                  </a:moveTo>
                  <a:cubicBezTo>
                    <a:pt x="112454" y="77075"/>
                    <a:pt x="67754" y="4901"/>
                    <a:pt x="8095" y="35"/>
                  </a:cubicBezTo>
                  <a:cubicBezTo>
                    <a:pt x="-1999" y="-841"/>
                    <a:pt x="-3003" y="15046"/>
                    <a:pt x="7065" y="15536"/>
                  </a:cubicBezTo>
                  <a:cubicBezTo>
                    <a:pt x="67110" y="21767"/>
                    <a:pt x="74655" y="78414"/>
                    <a:pt x="88894" y="80397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E759A3D-5436-AECD-E626-C66BC2408F49}"/>
                </a:ext>
              </a:extLst>
            </p:cNvPr>
            <p:cNvSpPr/>
            <p:nvPr/>
          </p:nvSpPr>
          <p:spPr>
            <a:xfrm>
              <a:off x="5693290" y="2667044"/>
              <a:ext cx="510379" cy="219188"/>
            </a:xfrm>
            <a:custGeom>
              <a:avLst/>
              <a:gdLst>
                <a:gd name="connsiteX0" fmla="*/ 0 w 510379"/>
                <a:gd name="connsiteY0" fmla="*/ 31001 h 219188"/>
                <a:gd name="connsiteX1" fmla="*/ 507815 w 510379"/>
                <a:gd name="connsiteY1" fmla="*/ 15732 h 219188"/>
                <a:gd name="connsiteX2" fmla="*/ 414888 w 510379"/>
                <a:gd name="connsiteY2" fmla="*/ 0 h 219188"/>
                <a:gd name="connsiteX3" fmla="*/ 111157 w 510379"/>
                <a:gd name="connsiteY3" fmla="*/ 11175 h 219188"/>
                <a:gd name="connsiteX4" fmla="*/ 0 w 510379"/>
                <a:gd name="connsiteY4" fmla="*/ 31001 h 21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379" h="219188">
                  <a:moveTo>
                    <a:pt x="0" y="31001"/>
                  </a:moveTo>
                  <a:cubicBezTo>
                    <a:pt x="57548" y="112264"/>
                    <a:pt x="550043" y="418931"/>
                    <a:pt x="507815" y="15732"/>
                  </a:cubicBezTo>
                  <a:cubicBezTo>
                    <a:pt x="503387" y="14522"/>
                    <a:pt x="446714" y="51"/>
                    <a:pt x="414888" y="0"/>
                  </a:cubicBezTo>
                  <a:cubicBezTo>
                    <a:pt x="417077" y="8883"/>
                    <a:pt x="453666" y="227696"/>
                    <a:pt x="111157" y="11175"/>
                  </a:cubicBezTo>
                  <a:cubicBezTo>
                    <a:pt x="109689" y="10222"/>
                    <a:pt x="22401" y="16325"/>
                    <a:pt x="0" y="31001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3F3A08C-527A-FA97-325E-687859B35027}"/>
                </a:ext>
              </a:extLst>
            </p:cNvPr>
            <p:cNvSpPr/>
            <p:nvPr/>
          </p:nvSpPr>
          <p:spPr>
            <a:xfrm>
              <a:off x="5962873" y="1898885"/>
              <a:ext cx="116075" cy="87775"/>
            </a:xfrm>
            <a:custGeom>
              <a:avLst/>
              <a:gdLst>
                <a:gd name="connsiteX0" fmla="*/ 6340 w 116075"/>
                <a:gd name="connsiteY0" fmla="*/ 87776 h 87775"/>
                <a:gd name="connsiteX1" fmla="*/ 2607 w 116075"/>
                <a:gd name="connsiteY1" fmla="*/ 86565 h 87775"/>
                <a:gd name="connsiteX2" fmla="*/ 1216 w 116075"/>
                <a:gd name="connsiteY2" fmla="*/ 77734 h 87775"/>
                <a:gd name="connsiteX3" fmla="*/ 108975 w 116075"/>
                <a:gd name="connsiteY3" fmla="*/ 50 h 87775"/>
                <a:gd name="connsiteX4" fmla="*/ 116030 w 116075"/>
                <a:gd name="connsiteY4" fmla="*/ 5560 h 87775"/>
                <a:gd name="connsiteX5" fmla="*/ 110519 w 116075"/>
                <a:gd name="connsiteY5" fmla="*/ 12589 h 87775"/>
                <a:gd name="connsiteX6" fmla="*/ 11438 w 116075"/>
                <a:gd name="connsiteY6" fmla="*/ 85175 h 87775"/>
                <a:gd name="connsiteX7" fmla="*/ 6340 w 116075"/>
                <a:gd name="connsiteY7" fmla="*/ 87776 h 8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075" h="87775">
                  <a:moveTo>
                    <a:pt x="6340" y="87776"/>
                  </a:moveTo>
                  <a:cubicBezTo>
                    <a:pt x="5053" y="87776"/>
                    <a:pt x="3740" y="87389"/>
                    <a:pt x="2607" y="86565"/>
                  </a:cubicBezTo>
                  <a:cubicBezTo>
                    <a:pt x="-226" y="84505"/>
                    <a:pt x="-844" y="80540"/>
                    <a:pt x="1216" y="77734"/>
                  </a:cubicBezTo>
                  <a:cubicBezTo>
                    <a:pt x="52328" y="7646"/>
                    <a:pt x="106683" y="333"/>
                    <a:pt x="108975" y="50"/>
                  </a:cubicBezTo>
                  <a:cubicBezTo>
                    <a:pt x="112450" y="-388"/>
                    <a:pt x="115592" y="2110"/>
                    <a:pt x="116030" y="5560"/>
                  </a:cubicBezTo>
                  <a:cubicBezTo>
                    <a:pt x="116442" y="9036"/>
                    <a:pt x="113996" y="12177"/>
                    <a:pt x="110519" y="12589"/>
                  </a:cubicBezTo>
                  <a:cubicBezTo>
                    <a:pt x="109772" y="12692"/>
                    <a:pt x="58970" y="20031"/>
                    <a:pt x="11438" y="85175"/>
                  </a:cubicBezTo>
                  <a:cubicBezTo>
                    <a:pt x="10203" y="86874"/>
                    <a:pt x="8297" y="87776"/>
                    <a:pt x="6340" y="87776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D0D61F2-B061-AD38-E268-40E66774B5D8}"/>
                </a:ext>
              </a:extLst>
            </p:cNvPr>
            <p:cNvSpPr/>
            <p:nvPr/>
          </p:nvSpPr>
          <p:spPr>
            <a:xfrm>
              <a:off x="6147060" y="1879467"/>
              <a:ext cx="108761" cy="19159"/>
            </a:xfrm>
            <a:custGeom>
              <a:avLst/>
              <a:gdLst>
                <a:gd name="connsiteX0" fmla="*/ 6333 w 108761"/>
                <a:gd name="connsiteY0" fmla="*/ 19134 h 19159"/>
                <a:gd name="connsiteX1" fmla="*/ 205 w 108761"/>
                <a:gd name="connsiteY1" fmla="*/ 14396 h 19159"/>
                <a:gd name="connsiteX2" fmla="*/ 4737 w 108761"/>
                <a:gd name="connsiteY2" fmla="*/ 6671 h 19159"/>
                <a:gd name="connsiteX3" fmla="*/ 98874 w 108761"/>
                <a:gd name="connsiteY3" fmla="*/ 5615 h 19159"/>
                <a:gd name="connsiteX4" fmla="*/ 102633 w 108761"/>
                <a:gd name="connsiteY4" fmla="*/ 6491 h 19159"/>
                <a:gd name="connsiteX5" fmla="*/ 108762 w 108761"/>
                <a:gd name="connsiteY5" fmla="*/ 12825 h 19159"/>
                <a:gd name="connsiteX6" fmla="*/ 102427 w 108761"/>
                <a:gd name="connsiteY6" fmla="*/ 19159 h 19159"/>
                <a:gd name="connsiteX7" fmla="*/ 95861 w 108761"/>
                <a:gd name="connsiteY7" fmla="*/ 17923 h 19159"/>
                <a:gd name="connsiteX8" fmla="*/ 7929 w 108761"/>
                <a:gd name="connsiteY8" fmla="*/ 18953 h 19159"/>
                <a:gd name="connsiteX9" fmla="*/ 6333 w 108761"/>
                <a:gd name="connsiteY9" fmla="*/ 19134 h 19159"/>
                <a:gd name="connsiteX10" fmla="*/ 102453 w 108761"/>
                <a:gd name="connsiteY10" fmla="*/ 6491 h 19159"/>
                <a:gd name="connsiteX11" fmla="*/ 102556 w 108761"/>
                <a:gd name="connsiteY11" fmla="*/ 6491 h 19159"/>
                <a:gd name="connsiteX12" fmla="*/ 102453 w 108761"/>
                <a:gd name="connsiteY12" fmla="*/ 6491 h 1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761" h="19159">
                  <a:moveTo>
                    <a:pt x="6333" y="19134"/>
                  </a:moveTo>
                  <a:cubicBezTo>
                    <a:pt x="3526" y="19134"/>
                    <a:pt x="952" y="17254"/>
                    <a:pt x="205" y="14396"/>
                  </a:cubicBezTo>
                  <a:cubicBezTo>
                    <a:pt x="-670" y="11023"/>
                    <a:pt x="1338" y="7547"/>
                    <a:pt x="4737" y="6671"/>
                  </a:cubicBezTo>
                  <a:cubicBezTo>
                    <a:pt x="52578" y="-5817"/>
                    <a:pt x="86206" y="2474"/>
                    <a:pt x="98874" y="5615"/>
                  </a:cubicBezTo>
                  <a:cubicBezTo>
                    <a:pt x="100367" y="5976"/>
                    <a:pt x="102041" y="6388"/>
                    <a:pt x="102633" y="6491"/>
                  </a:cubicBezTo>
                  <a:cubicBezTo>
                    <a:pt x="106032" y="6594"/>
                    <a:pt x="108762" y="9401"/>
                    <a:pt x="108762" y="12825"/>
                  </a:cubicBezTo>
                  <a:cubicBezTo>
                    <a:pt x="108762" y="16327"/>
                    <a:pt x="105929" y="19159"/>
                    <a:pt x="102427" y="19159"/>
                  </a:cubicBezTo>
                  <a:cubicBezTo>
                    <a:pt x="100831" y="19159"/>
                    <a:pt x="99080" y="18722"/>
                    <a:pt x="95861" y="17923"/>
                  </a:cubicBezTo>
                  <a:cubicBezTo>
                    <a:pt x="84043" y="15014"/>
                    <a:pt x="52655" y="7289"/>
                    <a:pt x="7929" y="18953"/>
                  </a:cubicBezTo>
                  <a:cubicBezTo>
                    <a:pt x="7414" y="19082"/>
                    <a:pt x="6874" y="19134"/>
                    <a:pt x="6333" y="19134"/>
                  </a:cubicBezTo>
                  <a:close/>
                  <a:moveTo>
                    <a:pt x="102453" y="6491"/>
                  </a:moveTo>
                  <a:cubicBezTo>
                    <a:pt x="102427" y="6491"/>
                    <a:pt x="102504" y="6491"/>
                    <a:pt x="102556" y="6491"/>
                  </a:cubicBezTo>
                  <a:cubicBezTo>
                    <a:pt x="102530" y="6491"/>
                    <a:pt x="102478" y="6491"/>
                    <a:pt x="102453" y="6491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EBAE5D3-27DB-8C2B-99C5-62457364D4F5}"/>
                </a:ext>
              </a:extLst>
            </p:cNvPr>
            <p:cNvSpPr/>
            <p:nvPr/>
          </p:nvSpPr>
          <p:spPr>
            <a:xfrm>
              <a:off x="5604122" y="2698020"/>
              <a:ext cx="281235" cy="2841135"/>
            </a:xfrm>
            <a:custGeom>
              <a:avLst/>
              <a:gdLst>
                <a:gd name="connsiteX0" fmla="*/ 266936 w 281235"/>
                <a:gd name="connsiteY0" fmla="*/ 1575948 h 2841135"/>
                <a:gd name="connsiteX1" fmla="*/ 205938 w 281235"/>
                <a:gd name="connsiteY1" fmla="*/ 2841136 h 2841135"/>
                <a:gd name="connsiteX2" fmla="*/ 69985 w 281235"/>
                <a:gd name="connsiteY2" fmla="*/ 2841136 h 2841135"/>
                <a:gd name="connsiteX3" fmla="*/ 149471 w 281235"/>
                <a:gd name="connsiteY3" fmla="*/ 1564387 h 2841135"/>
                <a:gd name="connsiteX4" fmla="*/ 0 w 281235"/>
                <a:gd name="connsiteY4" fmla="*/ 32624 h 2841135"/>
                <a:gd name="connsiteX5" fmla="*/ 88833 w 281235"/>
                <a:gd name="connsiteY5" fmla="*/ 77 h 2841135"/>
                <a:gd name="connsiteX6" fmla="*/ 88936 w 281235"/>
                <a:gd name="connsiteY6" fmla="*/ 0 h 2841135"/>
                <a:gd name="connsiteX7" fmla="*/ 88988 w 281235"/>
                <a:gd name="connsiteY7" fmla="*/ 52 h 2841135"/>
                <a:gd name="connsiteX8" fmla="*/ 89168 w 281235"/>
                <a:gd name="connsiteY8" fmla="*/ 0 h 2841135"/>
                <a:gd name="connsiteX9" fmla="*/ 89142 w 281235"/>
                <a:gd name="connsiteY9" fmla="*/ 180 h 2841135"/>
                <a:gd name="connsiteX10" fmla="*/ 266936 w 281235"/>
                <a:gd name="connsiteY10" fmla="*/ 1575948 h 284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1235" h="2841135">
                  <a:moveTo>
                    <a:pt x="266936" y="1575948"/>
                  </a:moveTo>
                  <a:cubicBezTo>
                    <a:pt x="230837" y="1996141"/>
                    <a:pt x="215594" y="2375496"/>
                    <a:pt x="205938" y="2841136"/>
                  </a:cubicBezTo>
                  <a:lnTo>
                    <a:pt x="69985" y="2841136"/>
                  </a:lnTo>
                  <a:cubicBezTo>
                    <a:pt x="95219" y="2355979"/>
                    <a:pt x="118753" y="2028095"/>
                    <a:pt x="149471" y="1564387"/>
                  </a:cubicBezTo>
                  <a:cubicBezTo>
                    <a:pt x="180267" y="970288"/>
                    <a:pt x="231609" y="487268"/>
                    <a:pt x="0" y="32624"/>
                  </a:cubicBezTo>
                  <a:cubicBezTo>
                    <a:pt x="51858" y="9862"/>
                    <a:pt x="85228" y="1030"/>
                    <a:pt x="88833" y="77"/>
                  </a:cubicBezTo>
                  <a:cubicBezTo>
                    <a:pt x="88859" y="52"/>
                    <a:pt x="88910" y="26"/>
                    <a:pt x="88936" y="0"/>
                  </a:cubicBezTo>
                  <a:cubicBezTo>
                    <a:pt x="88962" y="26"/>
                    <a:pt x="88962" y="26"/>
                    <a:pt x="88988" y="52"/>
                  </a:cubicBezTo>
                  <a:cubicBezTo>
                    <a:pt x="89116" y="26"/>
                    <a:pt x="89168" y="0"/>
                    <a:pt x="89168" y="0"/>
                  </a:cubicBezTo>
                  <a:cubicBezTo>
                    <a:pt x="89168" y="0"/>
                    <a:pt x="89142" y="154"/>
                    <a:pt x="89142" y="180"/>
                  </a:cubicBezTo>
                  <a:cubicBezTo>
                    <a:pt x="310915" y="229550"/>
                    <a:pt x="291398" y="998328"/>
                    <a:pt x="266936" y="1575948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48162EA-9D39-32D1-AEB3-DE929341D3A8}"/>
                </a:ext>
              </a:extLst>
            </p:cNvPr>
            <p:cNvSpPr/>
            <p:nvPr/>
          </p:nvSpPr>
          <p:spPr>
            <a:xfrm>
              <a:off x="6201054" y="2682725"/>
              <a:ext cx="485877" cy="2856430"/>
            </a:xfrm>
            <a:custGeom>
              <a:avLst/>
              <a:gdLst>
                <a:gd name="connsiteX0" fmla="*/ 485877 w 485877"/>
                <a:gd name="connsiteY0" fmla="*/ 2856430 h 2856430"/>
                <a:gd name="connsiteX1" fmla="*/ 381029 w 485877"/>
                <a:gd name="connsiteY1" fmla="*/ 2856430 h 2856430"/>
                <a:gd name="connsiteX2" fmla="*/ 26 w 485877"/>
                <a:gd name="connsiteY2" fmla="*/ 26 h 2856430"/>
                <a:gd name="connsiteX3" fmla="*/ 0 w 485877"/>
                <a:gd name="connsiteY3" fmla="*/ 0 h 2856430"/>
                <a:gd name="connsiteX4" fmla="*/ 108530 w 485877"/>
                <a:gd name="connsiteY4" fmla="*/ 15295 h 2856430"/>
                <a:gd name="connsiteX5" fmla="*/ 485877 w 485877"/>
                <a:gd name="connsiteY5" fmla="*/ 2856430 h 285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5877" h="2856430">
                  <a:moveTo>
                    <a:pt x="485877" y="2856430"/>
                  </a:moveTo>
                  <a:lnTo>
                    <a:pt x="381029" y="2856430"/>
                  </a:lnTo>
                  <a:cubicBezTo>
                    <a:pt x="319489" y="1920131"/>
                    <a:pt x="274506" y="854599"/>
                    <a:pt x="26" y="26"/>
                  </a:cubicBezTo>
                  <a:lnTo>
                    <a:pt x="0" y="0"/>
                  </a:lnTo>
                  <a:cubicBezTo>
                    <a:pt x="35301" y="1133"/>
                    <a:pt x="79332" y="-3347"/>
                    <a:pt x="108530" y="15295"/>
                  </a:cubicBezTo>
                  <a:cubicBezTo>
                    <a:pt x="362876" y="825709"/>
                    <a:pt x="418571" y="1958187"/>
                    <a:pt x="485877" y="2856430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72BE5AC-D8A1-59C4-4EB4-D8763703E5BC}"/>
                </a:ext>
              </a:extLst>
            </p:cNvPr>
            <p:cNvSpPr/>
            <p:nvPr/>
          </p:nvSpPr>
          <p:spPr>
            <a:xfrm>
              <a:off x="6494151" y="3256483"/>
              <a:ext cx="282669" cy="173237"/>
            </a:xfrm>
            <a:custGeom>
              <a:avLst/>
              <a:gdLst>
                <a:gd name="connsiteX0" fmla="*/ 282669 w 282669"/>
                <a:gd name="connsiteY0" fmla="*/ 136648 h 173237"/>
                <a:gd name="connsiteX1" fmla="*/ 30924 w 282669"/>
                <a:gd name="connsiteY1" fmla="*/ 173237 h 173237"/>
                <a:gd name="connsiteX2" fmla="*/ 0 w 282669"/>
                <a:gd name="connsiteY2" fmla="*/ 36615 h 173237"/>
                <a:gd name="connsiteX3" fmla="*/ 251745 w 282669"/>
                <a:gd name="connsiteY3" fmla="*/ 0 h 173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669" h="173237">
                  <a:moveTo>
                    <a:pt x="282669" y="136648"/>
                  </a:moveTo>
                  <a:lnTo>
                    <a:pt x="30924" y="173237"/>
                  </a:lnTo>
                  <a:lnTo>
                    <a:pt x="0" y="36615"/>
                  </a:lnTo>
                  <a:lnTo>
                    <a:pt x="251745" y="0"/>
                  </a:ln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83B57D7-B241-186B-9E6E-D5005DF40719}"/>
              </a:ext>
            </a:extLst>
          </p:cNvPr>
          <p:cNvGrpSpPr/>
          <p:nvPr/>
        </p:nvGrpSpPr>
        <p:grpSpPr>
          <a:xfrm>
            <a:off x="8696580" y="1416016"/>
            <a:ext cx="3381743" cy="4984785"/>
            <a:chOff x="8696580" y="1416016"/>
            <a:chExt cx="3381743" cy="4984785"/>
          </a:xfrm>
        </p:grpSpPr>
        <p:sp>
          <p:nvSpPr>
            <p:cNvPr id="124" name="Rectangle 11">
              <a:extLst>
                <a:ext uri="{FF2B5EF4-FFF2-40B4-BE49-F238E27FC236}">
                  <a16:creationId xmlns:a16="http://schemas.microsoft.com/office/drawing/2014/main" id="{BA2892D3-44B1-2FB3-BF68-15903DEA7B1E}"/>
                </a:ext>
              </a:extLst>
            </p:cNvPr>
            <p:cNvSpPr/>
            <p:nvPr/>
          </p:nvSpPr>
          <p:spPr>
            <a:xfrm>
              <a:off x="8696580" y="1416016"/>
              <a:ext cx="3381743" cy="4984785"/>
            </a:xfrm>
            <a:prstGeom prst="rect">
              <a:avLst/>
            </a:prstGeom>
            <a:solidFill>
              <a:schemeClr val="accent4">
                <a:lumMod val="90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solidFill>
                  <a:schemeClr val="bg2"/>
                </a:solidFill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9009553" y="3352094"/>
              <a:ext cx="2755797" cy="2799033"/>
              <a:chOff x="8794301" y="5435336"/>
              <a:chExt cx="2755797" cy="2799033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endPara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endPara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E2405E6F-B1F0-0FD5-91EF-33905480F762}"/>
                </a:ext>
              </a:extLst>
            </p:cNvPr>
            <p:cNvGrpSpPr/>
            <p:nvPr/>
          </p:nvGrpSpPr>
          <p:grpSpPr>
            <a:xfrm>
              <a:off x="9542995" y="1491805"/>
              <a:ext cx="1688912" cy="1688912"/>
              <a:chOff x="9259493" y="1491805"/>
              <a:chExt cx="1688912" cy="1688912"/>
            </a:xfrm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32990878-3330-731D-7947-8EBA0F907CCC}"/>
                  </a:ext>
                </a:extLst>
              </p:cNvPr>
              <p:cNvSpPr/>
              <p:nvPr/>
            </p:nvSpPr>
            <p:spPr>
              <a:xfrm>
                <a:off x="9259493" y="1491805"/>
                <a:ext cx="1688912" cy="168891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63F1F995-BC35-2960-D12F-DCD3CE6D7DFA}"/>
                  </a:ext>
                </a:extLst>
              </p:cNvPr>
              <p:cNvGrpSpPr/>
              <p:nvPr/>
            </p:nvGrpSpPr>
            <p:grpSpPr>
              <a:xfrm>
                <a:off x="9422276" y="1925711"/>
                <a:ext cx="1454937" cy="610369"/>
                <a:chOff x="9422276" y="1925711"/>
                <a:chExt cx="1454937" cy="610369"/>
              </a:xfrm>
            </p:grpSpPr>
            <p:grpSp>
              <p:nvGrpSpPr>
                <p:cNvPr id="74" name="Graphic 6">
                  <a:extLst>
                    <a:ext uri="{FF2B5EF4-FFF2-40B4-BE49-F238E27FC236}">
                      <a16:creationId xmlns:a16="http://schemas.microsoft.com/office/drawing/2014/main" id="{6C9AC159-3810-DF45-69F2-8B02B82A2B02}"/>
                    </a:ext>
                  </a:extLst>
                </p:cNvPr>
                <p:cNvGrpSpPr/>
                <p:nvPr/>
              </p:nvGrpSpPr>
              <p:grpSpPr>
                <a:xfrm rot="16634380">
                  <a:off x="9541901" y="2001249"/>
                  <a:ext cx="521120" cy="370044"/>
                  <a:chOff x="3794194" y="2063021"/>
                  <a:chExt cx="521120" cy="370044"/>
                </a:xfrm>
              </p:grpSpPr>
              <p:grpSp>
                <p:nvGrpSpPr>
                  <p:cNvPr id="75" name="Graphic 6">
                    <a:extLst>
                      <a:ext uri="{FF2B5EF4-FFF2-40B4-BE49-F238E27FC236}">
                        <a16:creationId xmlns:a16="http://schemas.microsoft.com/office/drawing/2014/main" id="{C522638A-A58A-185C-072E-C84FD71577F4}"/>
                      </a:ext>
                    </a:extLst>
                  </p:cNvPr>
                  <p:cNvGrpSpPr/>
                  <p:nvPr/>
                </p:nvGrpSpPr>
                <p:grpSpPr>
                  <a:xfrm>
                    <a:off x="3794194" y="2063021"/>
                    <a:ext cx="521120" cy="370044"/>
                    <a:chOff x="3794194" y="2063021"/>
                    <a:chExt cx="521120" cy="370044"/>
                  </a:xfrm>
                </p:grpSpPr>
                <p:sp>
                  <p:nvSpPr>
                    <p:cNvPr id="84" name="Freeform: Shape 83">
                      <a:extLst>
                        <a:ext uri="{FF2B5EF4-FFF2-40B4-BE49-F238E27FC236}">
                          <a16:creationId xmlns:a16="http://schemas.microsoft.com/office/drawing/2014/main" id="{6B4063E8-4DBD-4997-19A5-087E7C6B1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8659" y="2067510"/>
                      <a:ext cx="511865" cy="360963"/>
                    </a:xfrm>
                    <a:custGeom>
                      <a:avLst/>
                      <a:gdLst>
                        <a:gd name="connsiteX0" fmla="*/ 195459 w 511865"/>
                        <a:gd name="connsiteY0" fmla="*/ 66089 h 360963"/>
                        <a:gd name="connsiteX1" fmla="*/ 324047 w 511865"/>
                        <a:gd name="connsiteY1" fmla="*/ 11511 h 360963"/>
                        <a:gd name="connsiteX2" fmla="*/ 483400 w 511865"/>
                        <a:gd name="connsiteY2" fmla="*/ 58660 h 360963"/>
                        <a:gd name="connsiteX3" fmla="*/ 476923 w 511865"/>
                        <a:gd name="connsiteY3" fmla="*/ 178389 h 360963"/>
                        <a:gd name="connsiteX4" fmla="*/ 510736 w 511865"/>
                        <a:gd name="connsiteY4" fmla="*/ 285164 h 360963"/>
                        <a:gd name="connsiteX5" fmla="*/ 448729 w 511865"/>
                        <a:gd name="connsiteY5" fmla="*/ 355459 h 360963"/>
                        <a:gd name="connsiteX6" fmla="*/ 356527 w 511865"/>
                        <a:gd name="connsiteY6" fmla="*/ 357173 h 360963"/>
                        <a:gd name="connsiteX7" fmla="*/ 263753 w 511865"/>
                        <a:gd name="connsiteY7" fmla="*/ 345458 h 360963"/>
                        <a:gd name="connsiteX8" fmla="*/ 164408 w 511865"/>
                        <a:gd name="connsiteY8" fmla="*/ 359555 h 360963"/>
                        <a:gd name="connsiteX9" fmla="*/ 30010 w 511865"/>
                        <a:gd name="connsiteY9" fmla="*/ 329170 h 360963"/>
                        <a:gd name="connsiteX10" fmla="*/ 78778 w 511865"/>
                        <a:gd name="connsiteY10" fmla="*/ 287260 h 360963"/>
                        <a:gd name="connsiteX11" fmla="*/ 185458 w 511865"/>
                        <a:gd name="connsiteY11" fmla="*/ 242207 h 360963"/>
                        <a:gd name="connsiteX12" fmla="*/ 189744 w 511865"/>
                        <a:gd name="connsiteY12" fmla="*/ 204869 h 360963"/>
                        <a:gd name="connsiteX13" fmla="*/ 48012 w 511865"/>
                        <a:gd name="connsiteY13" fmla="*/ 171531 h 360963"/>
                        <a:gd name="connsiteX14" fmla="*/ 387 w 511865"/>
                        <a:gd name="connsiteY14" fmla="*/ 152481 h 360963"/>
                        <a:gd name="connsiteX15" fmla="*/ 195459 w 511865"/>
                        <a:gd name="connsiteY15" fmla="*/ 66089 h 3609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511865" h="360963">
                          <a:moveTo>
                            <a:pt x="195459" y="66089"/>
                          </a:moveTo>
                          <a:cubicBezTo>
                            <a:pt x="251561" y="60279"/>
                            <a:pt x="271183" y="30561"/>
                            <a:pt x="324047" y="11511"/>
                          </a:cubicBezTo>
                          <a:cubicBezTo>
                            <a:pt x="419677" y="-22874"/>
                            <a:pt x="471494" y="27799"/>
                            <a:pt x="483400" y="58660"/>
                          </a:cubicBezTo>
                          <a:cubicBezTo>
                            <a:pt x="500354" y="102856"/>
                            <a:pt x="469969" y="133717"/>
                            <a:pt x="476923" y="178389"/>
                          </a:cubicBezTo>
                          <a:cubicBezTo>
                            <a:pt x="482638" y="214584"/>
                            <a:pt x="518642" y="248969"/>
                            <a:pt x="510736" y="285164"/>
                          </a:cubicBezTo>
                          <a:cubicBezTo>
                            <a:pt x="504640" y="313073"/>
                            <a:pt x="478637" y="347172"/>
                            <a:pt x="448729" y="355459"/>
                          </a:cubicBezTo>
                          <a:cubicBezTo>
                            <a:pt x="418820" y="363746"/>
                            <a:pt x="387007" y="361269"/>
                            <a:pt x="356527" y="357173"/>
                          </a:cubicBezTo>
                          <a:cubicBezTo>
                            <a:pt x="325952" y="353078"/>
                            <a:pt x="294710" y="343172"/>
                            <a:pt x="263753" y="345458"/>
                          </a:cubicBezTo>
                          <a:cubicBezTo>
                            <a:pt x="230321" y="347839"/>
                            <a:pt x="197935" y="358793"/>
                            <a:pt x="164408" y="359555"/>
                          </a:cubicBezTo>
                          <a:cubicBezTo>
                            <a:pt x="79254" y="361460"/>
                            <a:pt x="30105" y="351268"/>
                            <a:pt x="30010" y="329170"/>
                          </a:cubicBezTo>
                          <a:cubicBezTo>
                            <a:pt x="26390" y="303262"/>
                            <a:pt x="55537" y="293546"/>
                            <a:pt x="78778" y="287260"/>
                          </a:cubicBezTo>
                          <a:cubicBezTo>
                            <a:pt x="133451" y="272687"/>
                            <a:pt x="173456" y="258780"/>
                            <a:pt x="185458" y="242207"/>
                          </a:cubicBezTo>
                          <a:cubicBezTo>
                            <a:pt x="193459" y="231158"/>
                            <a:pt x="196507" y="216299"/>
                            <a:pt x="189744" y="204869"/>
                          </a:cubicBezTo>
                          <a:cubicBezTo>
                            <a:pt x="163741" y="160482"/>
                            <a:pt x="70872" y="172388"/>
                            <a:pt x="48012" y="171531"/>
                          </a:cubicBezTo>
                          <a:cubicBezTo>
                            <a:pt x="30010" y="170864"/>
                            <a:pt x="3435" y="168674"/>
                            <a:pt x="387" y="152481"/>
                          </a:cubicBezTo>
                          <a:cubicBezTo>
                            <a:pt x="-8471" y="104951"/>
                            <a:pt x="137071" y="72090"/>
                            <a:pt x="195459" y="6608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93EC092B-D704-8485-8893-43A8EC30D5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4194" y="2063021"/>
                      <a:ext cx="521120" cy="370044"/>
                    </a:xfrm>
                    <a:custGeom>
                      <a:avLst/>
                      <a:gdLst>
                        <a:gd name="connsiteX0" fmla="*/ 408712 w 521120"/>
                        <a:gd name="connsiteY0" fmla="*/ 370044 h 370044"/>
                        <a:gd name="connsiteX1" fmla="*/ 360325 w 521120"/>
                        <a:gd name="connsiteY1" fmla="*/ 366234 h 370044"/>
                        <a:gd name="connsiteX2" fmla="*/ 330512 w 521120"/>
                        <a:gd name="connsiteY2" fmla="*/ 361091 h 370044"/>
                        <a:gd name="connsiteX3" fmla="*/ 268504 w 521120"/>
                        <a:gd name="connsiteY3" fmla="*/ 354518 h 370044"/>
                        <a:gd name="connsiteX4" fmla="*/ 223737 w 521120"/>
                        <a:gd name="connsiteY4" fmla="*/ 361281 h 370044"/>
                        <a:gd name="connsiteX5" fmla="*/ 168968 w 521120"/>
                        <a:gd name="connsiteY5" fmla="*/ 368615 h 370044"/>
                        <a:gd name="connsiteX6" fmla="*/ 36380 w 521120"/>
                        <a:gd name="connsiteY6" fmla="*/ 348137 h 370044"/>
                        <a:gd name="connsiteX7" fmla="*/ 29808 w 521120"/>
                        <a:gd name="connsiteY7" fmla="*/ 333944 h 370044"/>
                        <a:gd name="connsiteX8" fmla="*/ 82100 w 521120"/>
                        <a:gd name="connsiteY8" fmla="*/ 287177 h 370044"/>
                        <a:gd name="connsiteX9" fmla="*/ 186208 w 521120"/>
                        <a:gd name="connsiteY9" fmla="*/ 243933 h 370044"/>
                        <a:gd name="connsiteX10" fmla="*/ 190304 w 521120"/>
                        <a:gd name="connsiteY10" fmla="*/ 211643 h 370044"/>
                        <a:gd name="connsiteX11" fmla="*/ 68765 w 521120"/>
                        <a:gd name="connsiteY11" fmla="*/ 180306 h 370044"/>
                        <a:gd name="connsiteX12" fmla="*/ 52477 w 521120"/>
                        <a:gd name="connsiteY12" fmla="*/ 180592 h 370044"/>
                        <a:gd name="connsiteX13" fmla="*/ 471 w 521120"/>
                        <a:gd name="connsiteY13" fmla="*/ 157732 h 370044"/>
                        <a:gd name="connsiteX14" fmla="*/ 6852 w 521120"/>
                        <a:gd name="connsiteY14" fmla="*/ 133824 h 370044"/>
                        <a:gd name="connsiteX15" fmla="*/ 199543 w 521120"/>
                        <a:gd name="connsiteY15" fmla="*/ 65911 h 370044"/>
                        <a:gd name="connsiteX16" fmla="*/ 200019 w 521120"/>
                        <a:gd name="connsiteY16" fmla="*/ 70578 h 370044"/>
                        <a:gd name="connsiteX17" fmla="*/ 199543 w 521120"/>
                        <a:gd name="connsiteY17" fmla="*/ 65911 h 370044"/>
                        <a:gd name="connsiteX18" fmla="*/ 274314 w 521120"/>
                        <a:gd name="connsiteY18" fmla="*/ 37717 h 370044"/>
                        <a:gd name="connsiteX19" fmla="*/ 327083 w 521120"/>
                        <a:gd name="connsiteY19" fmla="*/ 11618 h 370044"/>
                        <a:gd name="connsiteX20" fmla="*/ 492342 w 521120"/>
                        <a:gd name="connsiteY20" fmla="*/ 61529 h 370044"/>
                        <a:gd name="connsiteX21" fmla="*/ 491484 w 521120"/>
                        <a:gd name="connsiteY21" fmla="*/ 130109 h 370044"/>
                        <a:gd name="connsiteX22" fmla="*/ 486150 w 521120"/>
                        <a:gd name="connsiteY22" fmla="*/ 182211 h 370044"/>
                        <a:gd name="connsiteX23" fmla="*/ 502914 w 521120"/>
                        <a:gd name="connsiteY23" fmla="*/ 224788 h 370044"/>
                        <a:gd name="connsiteX24" fmla="*/ 519869 w 521120"/>
                        <a:gd name="connsiteY24" fmla="*/ 290701 h 370044"/>
                        <a:gd name="connsiteX25" fmla="*/ 454527 w 521120"/>
                        <a:gd name="connsiteY25" fmla="*/ 364520 h 370044"/>
                        <a:gd name="connsiteX26" fmla="*/ 408712 w 521120"/>
                        <a:gd name="connsiteY26" fmla="*/ 370044 h 370044"/>
                        <a:gd name="connsiteX27" fmla="*/ 277362 w 521120"/>
                        <a:gd name="connsiteY27" fmla="*/ 344898 h 370044"/>
                        <a:gd name="connsiteX28" fmla="*/ 332322 w 521120"/>
                        <a:gd name="connsiteY28" fmla="*/ 351947 h 370044"/>
                        <a:gd name="connsiteX29" fmla="*/ 361563 w 521120"/>
                        <a:gd name="connsiteY29" fmla="*/ 356995 h 370044"/>
                        <a:gd name="connsiteX30" fmla="*/ 451956 w 521120"/>
                        <a:gd name="connsiteY30" fmla="*/ 355376 h 370044"/>
                        <a:gd name="connsiteX31" fmla="*/ 510630 w 521120"/>
                        <a:gd name="connsiteY31" fmla="*/ 288605 h 370044"/>
                        <a:gd name="connsiteX32" fmla="*/ 494437 w 521120"/>
                        <a:gd name="connsiteY32" fmla="*/ 228979 h 370044"/>
                        <a:gd name="connsiteX33" fmla="*/ 476721 w 521120"/>
                        <a:gd name="connsiteY33" fmla="*/ 183640 h 370044"/>
                        <a:gd name="connsiteX34" fmla="*/ 482245 w 521120"/>
                        <a:gd name="connsiteY34" fmla="*/ 127823 h 370044"/>
                        <a:gd name="connsiteX35" fmla="*/ 483388 w 521120"/>
                        <a:gd name="connsiteY35" fmla="*/ 64863 h 370044"/>
                        <a:gd name="connsiteX36" fmla="*/ 330036 w 521120"/>
                        <a:gd name="connsiteY36" fmla="*/ 20477 h 370044"/>
                        <a:gd name="connsiteX37" fmla="*/ 278791 w 521120"/>
                        <a:gd name="connsiteY37" fmla="*/ 45813 h 370044"/>
                        <a:gd name="connsiteX38" fmla="*/ 200305 w 521120"/>
                        <a:gd name="connsiteY38" fmla="*/ 75245 h 370044"/>
                        <a:gd name="connsiteX39" fmla="*/ 14091 w 521120"/>
                        <a:gd name="connsiteY39" fmla="*/ 139444 h 370044"/>
                        <a:gd name="connsiteX40" fmla="*/ 9424 w 521120"/>
                        <a:gd name="connsiteY40" fmla="*/ 156017 h 370044"/>
                        <a:gd name="connsiteX41" fmla="*/ 52572 w 521120"/>
                        <a:gd name="connsiteY41" fmla="*/ 171257 h 370044"/>
                        <a:gd name="connsiteX42" fmla="*/ 68193 w 521120"/>
                        <a:gd name="connsiteY42" fmla="*/ 170972 h 370044"/>
                        <a:gd name="connsiteX43" fmla="*/ 198210 w 521120"/>
                        <a:gd name="connsiteY43" fmla="*/ 206881 h 370044"/>
                        <a:gd name="connsiteX44" fmla="*/ 193638 w 521120"/>
                        <a:gd name="connsiteY44" fmla="*/ 249362 h 370044"/>
                        <a:gd name="connsiteX45" fmla="*/ 84386 w 521120"/>
                        <a:gd name="connsiteY45" fmla="*/ 296225 h 370044"/>
                        <a:gd name="connsiteX46" fmla="*/ 39047 w 521120"/>
                        <a:gd name="connsiteY46" fmla="*/ 332897 h 370044"/>
                        <a:gd name="connsiteX47" fmla="*/ 39047 w 521120"/>
                        <a:gd name="connsiteY47" fmla="*/ 333468 h 370044"/>
                        <a:gd name="connsiteX48" fmla="*/ 42857 w 521120"/>
                        <a:gd name="connsiteY48" fmla="*/ 341374 h 370044"/>
                        <a:gd name="connsiteX49" fmla="*/ 168682 w 521120"/>
                        <a:gd name="connsiteY49" fmla="*/ 359186 h 370044"/>
                        <a:gd name="connsiteX50" fmla="*/ 221927 w 521120"/>
                        <a:gd name="connsiteY50" fmla="*/ 352042 h 370044"/>
                        <a:gd name="connsiteX51" fmla="*/ 267837 w 521120"/>
                        <a:gd name="connsiteY51" fmla="*/ 345089 h 370044"/>
                        <a:gd name="connsiteX52" fmla="*/ 277362 w 521120"/>
                        <a:gd name="connsiteY52" fmla="*/ 344898 h 370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521120" h="370044">
                          <a:moveTo>
                            <a:pt x="408712" y="370044"/>
                          </a:moveTo>
                          <a:cubicBezTo>
                            <a:pt x="392424" y="370044"/>
                            <a:pt x="376137" y="368330"/>
                            <a:pt x="360325" y="366234"/>
                          </a:cubicBezTo>
                          <a:cubicBezTo>
                            <a:pt x="350419" y="364901"/>
                            <a:pt x="340323" y="362996"/>
                            <a:pt x="330512" y="361091"/>
                          </a:cubicBezTo>
                          <a:cubicBezTo>
                            <a:pt x="310033" y="357185"/>
                            <a:pt x="288888" y="353090"/>
                            <a:pt x="268504" y="354518"/>
                          </a:cubicBezTo>
                          <a:cubicBezTo>
                            <a:pt x="253550" y="355566"/>
                            <a:pt x="238405" y="358519"/>
                            <a:pt x="223737" y="361281"/>
                          </a:cubicBezTo>
                          <a:cubicBezTo>
                            <a:pt x="205925" y="364710"/>
                            <a:pt x="187542" y="368234"/>
                            <a:pt x="168968" y="368615"/>
                          </a:cubicBezTo>
                          <a:cubicBezTo>
                            <a:pt x="96578" y="370235"/>
                            <a:pt x="52001" y="363281"/>
                            <a:pt x="36380" y="348137"/>
                          </a:cubicBezTo>
                          <a:cubicBezTo>
                            <a:pt x="32094" y="343946"/>
                            <a:pt x="29903" y="339183"/>
                            <a:pt x="29808" y="333944"/>
                          </a:cubicBezTo>
                          <a:cubicBezTo>
                            <a:pt x="25617" y="302226"/>
                            <a:pt x="63717" y="292130"/>
                            <a:pt x="82100" y="287177"/>
                          </a:cubicBezTo>
                          <a:cubicBezTo>
                            <a:pt x="126677" y="275270"/>
                            <a:pt x="173921" y="260792"/>
                            <a:pt x="186208" y="243933"/>
                          </a:cubicBezTo>
                          <a:cubicBezTo>
                            <a:pt x="193923" y="233265"/>
                            <a:pt x="195543" y="220597"/>
                            <a:pt x="190304" y="211643"/>
                          </a:cubicBezTo>
                          <a:cubicBezTo>
                            <a:pt x="169920" y="176877"/>
                            <a:pt x="101626" y="179163"/>
                            <a:pt x="68765" y="180306"/>
                          </a:cubicBezTo>
                          <a:cubicBezTo>
                            <a:pt x="61812" y="180592"/>
                            <a:pt x="56382" y="180687"/>
                            <a:pt x="52477" y="180592"/>
                          </a:cubicBezTo>
                          <a:cubicBezTo>
                            <a:pt x="36856" y="180020"/>
                            <a:pt x="4376" y="178782"/>
                            <a:pt x="471" y="157732"/>
                          </a:cubicBezTo>
                          <a:cubicBezTo>
                            <a:pt x="-1053" y="149636"/>
                            <a:pt x="1137" y="141539"/>
                            <a:pt x="6852" y="133824"/>
                          </a:cubicBezTo>
                          <a:cubicBezTo>
                            <a:pt x="35808" y="94962"/>
                            <a:pt x="151347" y="70959"/>
                            <a:pt x="199543" y="65911"/>
                          </a:cubicBezTo>
                          <a:lnTo>
                            <a:pt x="200019" y="70578"/>
                          </a:lnTo>
                          <a:lnTo>
                            <a:pt x="199543" y="65911"/>
                          </a:lnTo>
                          <a:cubicBezTo>
                            <a:pt x="232214" y="62482"/>
                            <a:pt x="251645" y="51052"/>
                            <a:pt x="274314" y="37717"/>
                          </a:cubicBezTo>
                          <a:cubicBezTo>
                            <a:pt x="289650" y="28668"/>
                            <a:pt x="305556" y="19334"/>
                            <a:pt x="327083" y="11618"/>
                          </a:cubicBezTo>
                          <a:cubicBezTo>
                            <a:pt x="420618" y="-22005"/>
                            <a:pt x="478054" y="24382"/>
                            <a:pt x="492342" y="61529"/>
                          </a:cubicBezTo>
                          <a:cubicBezTo>
                            <a:pt x="502248" y="87342"/>
                            <a:pt x="496818" y="109154"/>
                            <a:pt x="491484" y="130109"/>
                          </a:cubicBezTo>
                          <a:cubicBezTo>
                            <a:pt x="487389" y="146397"/>
                            <a:pt x="483102" y="163161"/>
                            <a:pt x="486150" y="182211"/>
                          </a:cubicBezTo>
                          <a:cubicBezTo>
                            <a:pt x="488341" y="196308"/>
                            <a:pt x="495771" y="210786"/>
                            <a:pt x="502914" y="224788"/>
                          </a:cubicBezTo>
                          <a:cubicBezTo>
                            <a:pt x="513773" y="245933"/>
                            <a:pt x="524917" y="267746"/>
                            <a:pt x="519869" y="290701"/>
                          </a:cubicBezTo>
                          <a:cubicBezTo>
                            <a:pt x="513582" y="319181"/>
                            <a:pt x="486912" y="355566"/>
                            <a:pt x="454527" y="364520"/>
                          </a:cubicBezTo>
                          <a:cubicBezTo>
                            <a:pt x="439478" y="368520"/>
                            <a:pt x="424143" y="370044"/>
                            <a:pt x="408712" y="370044"/>
                          </a:cubicBezTo>
                          <a:close/>
                          <a:moveTo>
                            <a:pt x="277362" y="344898"/>
                          </a:moveTo>
                          <a:cubicBezTo>
                            <a:pt x="295841" y="344898"/>
                            <a:pt x="314319" y="348422"/>
                            <a:pt x="332322" y="351947"/>
                          </a:cubicBezTo>
                          <a:cubicBezTo>
                            <a:pt x="341942" y="353852"/>
                            <a:pt x="351943" y="355757"/>
                            <a:pt x="361563" y="356995"/>
                          </a:cubicBezTo>
                          <a:cubicBezTo>
                            <a:pt x="391186" y="360900"/>
                            <a:pt x="422714" y="363472"/>
                            <a:pt x="451956" y="355376"/>
                          </a:cubicBezTo>
                          <a:cubicBezTo>
                            <a:pt x="479959" y="347660"/>
                            <a:pt x="504915" y="314609"/>
                            <a:pt x="510630" y="288605"/>
                          </a:cubicBezTo>
                          <a:cubicBezTo>
                            <a:pt x="514916" y="268984"/>
                            <a:pt x="505010" y="249553"/>
                            <a:pt x="494437" y="228979"/>
                          </a:cubicBezTo>
                          <a:cubicBezTo>
                            <a:pt x="486912" y="214310"/>
                            <a:pt x="479197" y="199261"/>
                            <a:pt x="476721" y="183640"/>
                          </a:cubicBezTo>
                          <a:cubicBezTo>
                            <a:pt x="473482" y="162780"/>
                            <a:pt x="477959" y="145064"/>
                            <a:pt x="482245" y="127823"/>
                          </a:cubicBezTo>
                          <a:cubicBezTo>
                            <a:pt x="487389" y="107345"/>
                            <a:pt x="492342" y="87914"/>
                            <a:pt x="483388" y="64863"/>
                          </a:cubicBezTo>
                          <a:cubicBezTo>
                            <a:pt x="470339" y="31049"/>
                            <a:pt x="417285" y="-10861"/>
                            <a:pt x="330036" y="20477"/>
                          </a:cubicBezTo>
                          <a:cubicBezTo>
                            <a:pt x="309271" y="27906"/>
                            <a:pt x="293841" y="37050"/>
                            <a:pt x="278791" y="45813"/>
                          </a:cubicBezTo>
                          <a:cubicBezTo>
                            <a:pt x="256217" y="59053"/>
                            <a:pt x="234881" y="71626"/>
                            <a:pt x="200305" y="75245"/>
                          </a:cubicBezTo>
                          <a:cubicBezTo>
                            <a:pt x="149632" y="80484"/>
                            <a:pt x="39428" y="105535"/>
                            <a:pt x="14091" y="139444"/>
                          </a:cubicBezTo>
                          <a:cubicBezTo>
                            <a:pt x="9900" y="145064"/>
                            <a:pt x="8376" y="150493"/>
                            <a:pt x="9424" y="156017"/>
                          </a:cubicBezTo>
                          <a:cubicBezTo>
                            <a:pt x="11996" y="169733"/>
                            <a:pt x="41523" y="170876"/>
                            <a:pt x="52572" y="171257"/>
                          </a:cubicBezTo>
                          <a:cubicBezTo>
                            <a:pt x="56097" y="171353"/>
                            <a:pt x="61716" y="171162"/>
                            <a:pt x="68193" y="170972"/>
                          </a:cubicBezTo>
                          <a:cubicBezTo>
                            <a:pt x="105531" y="169638"/>
                            <a:pt x="174969" y="167257"/>
                            <a:pt x="198210" y="206881"/>
                          </a:cubicBezTo>
                          <a:cubicBezTo>
                            <a:pt x="205353" y="218978"/>
                            <a:pt x="203544" y="235646"/>
                            <a:pt x="193638" y="249362"/>
                          </a:cubicBezTo>
                          <a:cubicBezTo>
                            <a:pt x="182398" y="264983"/>
                            <a:pt x="150775" y="278509"/>
                            <a:pt x="84386" y="296225"/>
                          </a:cubicBezTo>
                          <a:cubicBezTo>
                            <a:pt x="59145" y="302988"/>
                            <a:pt x="36094" y="312037"/>
                            <a:pt x="39047" y="332897"/>
                          </a:cubicBezTo>
                          <a:cubicBezTo>
                            <a:pt x="39047" y="333087"/>
                            <a:pt x="39047" y="333278"/>
                            <a:pt x="39047" y="333468"/>
                          </a:cubicBezTo>
                          <a:cubicBezTo>
                            <a:pt x="39047" y="336326"/>
                            <a:pt x="40285" y="338897"/>
                            <a:pt x="42857" y="341374"/>
                          </a:cubicBezTo>
                          <a:cubicBezTo>
                            <a:pt x="50572" y="348899"/>
                            <a:pt x="77242" y="361281"/>
                            <a:pt x="168682" y="359186"/>
                          </a:cubicBezTo>
                          <a:cubicBezTo>
                            <a:pt x="186494" y="358805"/>
                            <a:pt x="204496" y="355376"/>
                            <a:pt x="221927" y="352042"/>
                          </a:cubicBezTo>
                          <a:cubicBezTo>
                            <a:pt x="236881" y="349184"/>
                            <a:pt x="252312" y="346232"/>
                            <a:pt x="267837" y="345089"/>
                          </a:cubicBezTo>
                          <a:cubicBezTo>
                            <a:pt x="270981" y="344993"/>
                            <a:pt x="274219" y="344898"/>
                            <a:pt x="277362" y="34489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grpSp>
                <p:nvGrpSpPr>
                  <p:cNvPr id="76" name="Graphic 6">
                    <a:extLst>
                      <a:ext uri="{FF2B5EF4-FFF2-40B4-BE49-F238E27FC236}">
                        <a16:creationId xmlns:a16="http://schemas.microsoft.com/office/drawing/2014/main" id="{18C9A075-378C-B50F-5C2B-651BB9AD4FAD}"/>
                      </a:ext>
                    </a:extLst>
                  </p:cNvPr>
                  <p:cNvGrpSpPr/>
                  <p:nvPr/>
                </p:nvGrpSpPr>
                <p:grpSpPr>
                  <a:xfrm>
                    <a:off x="3794194" y="2121142"/>
                    <a:ext cx="285473" cy="310780"/>
                    <a:chOff x="3794194" y="2121142"/>
                    <a:chExt cx="285473" cy="310780"/>
                  </a:xfrm>
                </p:grpSpPr>
                <p:sp>
                  <p:nvSpPr>
                    <p:cNvPr id="82" name="Freeform: Shape 81">
                      <a:extLst>
                        <a:ext uri="{FF2B5EF4-FFF2-40B4-BE49-F238E27FC236}">
                          <a16:creationId xmlns:a16="http://schemas.microsoft.com/office/drawing/2014/main" id="{79215D64-0D43-3221-DBE1-CEB90F41F3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8936" y="2125789"/>
                      <a:ext cx="275788" cy="301405"/>
                    </a:xfrm>
                    <a:custGeom>
                      <a:avLst/>
                      <a:gdLst>
                        <a:gd name="connsiteX0" fmla="*/ 263476 w 275788"/>
                        <a:gd name="connsiteY0" fmla="*/ 287084 h 301405"/>
                        <a:gd name="connsiteX1" fmla="*/ 271096 w 275788"/>
                        <a:gd name="connsiteY1" fmla="*/ 286798 h 301405"/>
                        <a:gd name="connsiteX2" fmla="*/ 275573 w 275788"/>
                        <a:gd name="connsiteY2" fmla="*/ 247174 h 301405"/>
                        <a:gd name="connsiteX3" fmla="*/ 272715 w 275788"/>
                        <a:gd name="connsiteY3" fmla="*/ 203835 h 301405"/>
                        <a:gd name="connsiteX4" fmla="*/ 258904 w 275788"/>
                        <a:gd name="connsiteY4" fmla="*/ 162877 h 301405"/>
                        <a:gd name="connsiteX5" fmla="*/ 239949 w 275788"/>
                        <a:gd name="connsiteY5" fmla="*/ 122206 h 301405"/>
                        <a:gd name="connsiteX6" fmla="*/ 228710 w 275788"/>
                        <a:gd name="connsiteY6" fmla="*/ 83725 h 301405"/>
                        <a:gd name="connsiteX7" fmla="*/ 230138 w 275788"/>
                        <a:gd name="connsiteY7" fmla="*/ 0 h 301405"/>
                        <a:gd name="connsiteX8" fmla="*/ 195372 w 275788"/>
                        <a:gd name="connsiteY8" fmla="*/ 7810 h 301405"/>
                        <a:gd name="connsiteX9" fmla="*/ 395 w 275788"/>
                        <a:gd name="connsiteY9" fmla="*/ 94107 h 301405"/>
                        <a:gd name="connsiteX10" fmla="*/ 48020 w 275788"/>
                        <a:gd name="connsiteY10" fmla="*/ 113157 h 301405"/>
                        <a:gd name="connsiteX11" fmla="*/ 189752 w 275788"/>
                        <a:gd name="connsiteY11" fmla="*/ 146494 h 301405"/>
                        <a:gd name="connsiteX12" fmla="*/ 185466 w 275788"/>
                        <a:gd name="connsiteY12" fmla="*/ 183833 h 301405"/>
                        <a:gd name="connsiteX13" fmla="*/ 78786 w 275788"/>
                        <a:gd name="connsiteY13" fmla="*/ 228886 h 301405"/>
                        <a:gd name="connsiteX14" fmla="*/ 30018 w 275788"/>
                        <a:gd name="connsiteY14" fmla="*/ 270796 h 301405"/>
                        <a:gd name="connsiteX15" fmla="*/ 164416 w 275788"/>
                        <a:gd name="connsiteY15" fmla="*/ 301181 h 301405"/>
                        <a:gd name="connsiteX16" fmla="*/ 263476 w 275788"/>
                        <a:gd name="connsiteY16" fmla="*/ 287084 h 3014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75788" h="301405">
                          <a:moveTo>
                            <a:pt x="263476" y="287084"/>
                          </a:moveTo>
                          <a:cubicBezTo>
                            <a:pt x="266048" y="286893"/>
                            <a:pt x="268619" y="286798"/>
                            <a:pt x="271096" y="286798"/>
                          </a:cubicBezTo>
                          <a:cubicBezTo>
                            <a:pt x="273382" y="273653"/>
                            <a:pt x="275001" y="260509"/>
                            <a:pt x="275573" y="247174"/>
                          </a:cubicBezTo>
                          <a:cubicBezTo>
                            <a:pt x="276239" y="232696"/>
                            <a:pt x="275382" y="218123"/>
                            <a:pt x="272715" y="203835"/>
                          </a:cubicBezTo>
                          <a:cubicBezTo>
                            <a:pt x="270048" y="189548"/>
                            <a:pt x="265000" y="176117"/>
                            <a:pt x="258904" y="162877"/>
                          </a:cubicBezTo>
                          <a:cubicBezTo>
                            <a:pt x="252617" y="149257"/>
                            <a:pt x="245569" y="136112"/>
                            <a:pt x="239949" y="122206"/>
                          </a:cubicBezTo>
                          <a:cubicBezTo>
                            <a:pt x="234901" y="109823"/>
                            <a:pt x="231186" y="96774"/>
                            <a:pt x="228710" y="83725"/>
                          </a:cubicBezTo>
                          <a:cubicBezTo>
                            <a:pt x="223375" y="56102"/>
                            <a:pt x="224137" y="27432"/>
                            <a:pt x="230138" y="0"/>
                          </a:cubicBezTo>
                          <a:cubicBezTo>
                            <a:pt x="219946" y="3620"/>
                            <a:pt x="208707" y="6382"/>
                            <a:pt x="195372" y="7810"/>
                          </a:cubicBezTo>
                          <a:cubicBezTo>
                            <a:pt x="136984" y="13906"/>
                            <a:pt x="-8558" y="46673"/>
                            <a:pt x="395" y="94107"/>
                          </a:cubicBezTo>
                          <a:cubicBezTo>
                            <a:pt x="3443" y="110299"/>
                            <a:pt x="30018" y="112490"/>
                            <a:pt x="48020" y="113157"/>
                          </a:cubicBezTo>
                          <a:cubicBezTo>
                            <a:pt x="70880" y="114014"/>
                            <a:pt x="163749" y="102108"/>
                            <a:pt x="189752" y="146494"/>
                          </a:cubicBezTo>
                          <a:cubicBezTo>
                            <a:pt x="196420" y="157925"/>
                            <a:pt x="193467" y="172784"/>
                            <a:pt x="185466" y="183833"/>
                          </a:cubicBezTo>
                          <a:cubicBezTo>
                            <a:pt x="173464" y="200406"/>
                            <a:pt x="133460" y="214313"/>
                            <a:pt x="78786" y="228886"/>
                          </a:cubicBezTo>
                          <a:cubicBezTo>
                            <a:pt x="55545" y="235077"/>
                            <a:pt x="26398" y="244888"/>
                            <a:pt x="30018" y="270796"/>
                          </a:cubicBezTo>
                          <a:cubicBezTo>
                            <a:pt x="30113" y="292894"/>
                            <a:pt x="79262" y="303086"/>
                            <a:pt x="164416" y="301181"/>
                          </a:cubicBezTo>
                          <a:cubicBezTo>
                            <a:pt x="197563" y="300514"/>
                            <a:pt x="230043" y="289560"/>
                            <a:pt x="263476" y="287084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83" name="Freeform: Shape 82">
                      <a:extLst>
                        <a:ext uri="{FF2B5EF4-FFF2-40B4-BE49-F238E27FC236}">
                          <a16:creationId xmlns:a16="http://schemas.microsoft.com/office/drawing/2014/main" id="{77394CC6-5631-924A-C9FF-194631CB31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4194" y="2121142"/>
                      <a:ext cx="285473" cy="310780"/>
                    </a:xfrm>
                    <a:custGeom>
                      <a:avLst/>
                      <a:gdLst>
                        <a:gd name="connsiteX0" fmla="*/ 149156 w 285473"/>
                        <a:gd name="connsiteY0" fmla="*/ 310780 h 310780"/>
                        <a:gd name="connsiteX1" fmla="*/ 36380 w 285473"/>
                        <a:gd name="connsiteY1" fmla="*/ 290016 h 310780"/>
                        <a:gd name="connsiteX2" fmla="*/ 29808 w 285473"/>
                        <a:gd name="connsiteY2" fmla="*/ 275824 h 310780"/>
                        <a:gd name="connsiteX3" fmla="*/ 82100 w 285473"/>
                        <a:gd name="connsiteY3" fmla="*/ 229056 h 310780"/>
                        <a:gd name="connsiteX4" fmla="*/ 186208 w 285473"/>
                        <a:gd name="connsiteY4" fmla="*/ 185812 h 310780"/>
                        <a:gd name="connsiteX5" fmla="*/ 190304 w 285473"/>
                        <a:gd name="connsiteY5" fmla="*/ 153523 h 310780"/>
                        <a:gd name="connsiteX6" fmla="*/ 68765 w 285473"/>
                        <a:gd name="connsiteY6" fmla="*/ 122185 h 310780"/>
                        <a:gd name="connsiteX7" fmla="*/ 52477 w 285473"/>
                        <a:gd name="connsiteY7" fmla="*/ 122471 h 310780"/>
                        <a:gd name="connsiteX8" fmla="*/ 471 w 285473"/>
                        <a:gd name="connsiteY8" fmla="*/ 99611 h 310780"/>
                        <a:gd name="connsiteX9" fmla="*/ 6852 w 285473"/>
                        <a:gd name="connsiteY9" fmla="*/ 75703 h 310780"/>
                        <a:gd name="connsiteX10" fmla="*/ 199543 w 285473"/>
                        <a:gd name="connsiteY10" fmla="*/ 7790 h 310780"/>
                        <a:gd name="connsiteX11" fmla="*/ 233262 w 285473"/>
                        <a:gd name="connsiteY11" fmla="*/ 265 h 310780"/>
                        <a:gd name="connsiteX12" fmla="*/ 237929 w 285473"/>
                        <a:gd name="connsiteY12" fmla="*/ 1123 h 310780"/>
                        <a:gd name="connsiteX13" fmla="*/ 239453 w 285473"/>
                        <a:gd name="connsiteY13" fmla="*/ 5599 h 310780"/>
                        <a:gd name="connsiteX14" fmla="*/ 238119 w 285473"/>
                        <a:gd name="connsiteY14" fmla="*/ 87419 h 310780"/>
                        <a:gd name="connsiteX15" fmla="*/ 249168 w 285473"/>
                        <a:gd name="connsiteY15" fmla="*/ 125043 h 310780"/>
                        <a:gd name="connsiteX16" fmla="*/ 261360 w 285473"/>
                        <a:gd name="connsiteY16" fmla="*/ 151522 h 310780"/>
                        <a:gd name="connsiteX17" fmla="*/ 268123 w 285473"/>
                        <a:gd name="connsiteY17" fmla="*/ 165524 h 310780"/>
                        <a:gd name="connsiteX18" fmla="*/ 282315 w 285473"/>
                        <a:gd name="connsiteY18" fmla="*/ 207529 h 310780"/>
                        <a:gd name="connsiteX19" fmla="*/ 285268 w 285473"/>
                        <a:gd name="connsiteY19" fmla="*/ 251916 h 310780"/>
                        <a:gd name="connsiteX20" fmla="*/ 280696 w 285473"/>
                        <a:gd name="connsiteY20" fmla="*/ 292111 h 310780"/>
                        <a:gd name="connsiteX21" fmla="*/ 276124 w 285473"/>
                        <a:gd name="connsiteY21" fmla="*/ 296017 h 310780"/>
                        <a:gd name="connsiteX22" fmla="*/ 268790 w 285473"/>
                        <a:gd name="connsiteY22" fmla="*/ 296303 h 310780"/>
                        <a:gd name="connsiteX23" fmla="*/ 268790 w 285473"/>
                        <a:gd name="connsiteY23" fmla="*/ 296303 h 310780"/>
                        <a:gd name="connsiteX24" fmla="*/ 224022 w 285473"/>
                        <a:gd name="connsiteY24" fmla="*/ 303065 h 310780"/>
                        <a:gd name="connsiteX25" fmla="*/ 169254 w 285473"/>
                        <a:gd name="connsiteY25" fmla="*/ 310399 h 310780"/>
                        <a:gd name="connsiteX26" fmla="*/ 149156 w 285473"/>
                        <a:gd name="connsiteY26" fmla="*/ 310780 h 310780"/>
                        <a:gd name="connsiteX27" fmla="*/ 94101 w 285473"/>
                        <a:gd name="connsiteY27" fmla="*/ 112279 h 310780"/>
                        <a:gd name="connsiteX28" fmla="*/ 198305 w 285473"/>
                        <a:gd name="connsiteY28" fmla="*/ 148760 h 310780"/>
                        <a:gd name="connsiteX29" fmla="*/ 193733 w 285473"/>
                        <a:gd name="connsiteY29" fmla="*/ 191242 h 310780"/>
                        <a:gd name="connsiteX30" fmla="*/ 84481 w 285473"/>
                        <a:gd name="connsiteY30" fmla="*/ 238105 h 310780"/>
                        <a:gd name="connsiteX31" fmla="*/ 39142 w 285473"/>
                        <a:gd name="connsiteY31" fmla="*/ 274776 h 310780"/>
                        <a:gd name="connsiteX32" fmla="*/ 39142 w 285473"/>
                        <a:gd name="connsiteY32" fmla="*/ 275443 h 310780"/>
                        <a:gd name="connsiteX33" fmla="*/ 42952 w 285473"/>
                        <a:gd name="connsiteY33" fmla="*/ 283348 h 310780"/>
                        <a:gd name="connsiteX34" fmla="*/ 168777 w 285473"/>
                        <a:gd name="connsiteY34" fmla="*/ 301160 h 310780"/>
                        <a:gd name="connsiteX35" fmla="*/ 222022 w 285473"/>
                        <a:gd name="connsiteY35" fmla="*/ 294016 h 310780"/>
                        <a:gd name="connsiteX36" fmla="*/ 267933 w 285473"/>
                        <a:gd name="connsiteY36" fmla="*/ 287063 h 310780"/>
                        <a:gd name="connsiteX37" fmla="*/ 267933 w 285473"/>
                        <a:gd name="connsiteY37" fmla="*/ 287063 h 310780"/>
                        <a:gd name="connsiteX38" fmla="*/ 271933 w 285473"/>
                        <a:gd name="connsiteY38" fmla="*/ 286873 h 310780"/>
                        <a:gd name="connsiteX39" fmla="*/ 275743 w 285473"/>
                        <a:gd name="connsiteY39" fmla="*/ 251630 h 310780"/>
                        <a:gd name="connsiteX40" fmla="*/ 272886 w 285473"/>
                        <a:gd name="connsiteY40" fmla="*/ 209339 h 310780"/>
                        <a:gd name="connsiteX41" fmla="*/ 259360 w 285473"/>
                        <a:gd name="connsiteY41" fmla="*/ 169525 h 310780"/>
                        <a:gd name="connsiteX42" fmla="*/ 252693 w 285473"/>
                        <a:gd name="connsiteY42" fmla="*/ 155713 h 310780"/>
                        <a:gd name="connsiteX43" fmla="*/ 240310 w 285473"/>
                        <a:gd name="connsiteY43" fmla="*/ 128662 h 310780"/>
                        <a:gd name="connsiteX44" fmla="*/ 228785 w 285473"/>
                        <a:gd name="connsiteY44" fmla="*/ 89229 h 310780"/>
                        <a:gd name="connsiteX45" fmla="*/ 228594 w 285473"/>
                        <a:gd name="connsiteY45" fmla="*/ 11505 h 310780"/>
                        <a:gd name="connsiteX46" fmla="*/ 200400 w 285473"/>
                        <a:gd name="connsiteY46" fmla="*/ 17029 h 310780"/>
                        <a:gd name="connsiteX47" fmla="*/ 14187 w 285473"/>
                        <a:gd name="connsiteY47" fmla="*/ 81228 h 310780"/>
                        <a:gd name="connsiteX48" fmla="*/ 9519 w 285473"/>
                        <a:gd name="connsiteY48" fmla="*/ 97801 h 310780"/>
                        <a:gd name="connsiteX49" fmla="*/ 52668 w 285473"/>
                        <a:gd name="connsiteY49" fmla="*/ 113041 h 310780"/>
                        <a:gd name="connsiteX50" fmla="*/ 68289 w 285473"/>
                        <a:gd name="connsiteY50" fmla="*/ 112756 h 310780"/>
                        <a:gd name="connsiteX51" fmla="*/ 94101 w 285473"/>
                        <a:gd name="connsiteY51" fmla="*/ 112279 h 310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</a:cxnLst>
                      <a:rect l="l" t="t" r="r" b="b"/>
                      <a:pathLst>
                        <a:path w="285473" h="310780">
                          <a:moveTo>
                            <a:pt x="149156" y="310780"/>
                          </a:moveTo>
                          <a:cubicBezTo>
                            <a:pt x="88386" y="310780"/>
                            <a:pt x="50477" y="303827"/>
                            <a:pt x="36380" y="290016"/>
                          </a:cubicBezTo>
                          <a:cubicBezTo>
                            <a:pt x="32094" y="285825"/>
                            <a:pt x="29903" y="281062"/>
                            <a:pt x="29808" y="275824"/>
                          </a:cubicBezTo>
                          <a:cubicBezTo>
                            <a:pt x="25617" y="244105"/>
                            <a:pt x="63717" y="234009"/>
                            <a:pt x="82100" y="229056"/>
                          </a:cubicBezTo>
                          <a:cubicBezTo>
                            <a:pt x="126677" y="217150"/>
                            <a:pt x="173921" y="202672"/>
                            <a:pt x="186208" y="185812"/>
                          </a:cubicBezTo>
                          <a:cubicBezTo>
                            <a:pt x="193923" y="175144"/>
                            <a:pt x="195543" y="162476"/>
                            <a:pt x="190304" y="153523"/>
                          </a:cubicBezTo>
                          <a:cubicBezTo>
                            <a:pt x="169920" y="118661"/>
                            <a:pt x="101626" y="121042"/>
                            <a:pt x="68765" y="122185"/>
                          </a:cubicBezTo>
                          <a:cubicBezTo>
                            <a:pt x="61812" y="122471"/>
                            <a:pt x="56382" y="122566"/>
                            <a:pt x="52477" y="122471"/>
                          </a:cubicBezTo>
                          <a:cubicBezTo>
                            <a:pt x="36856" y="121900"/>
                            <a:pt x="4376" y="120661"/>
                            <a:pt x="471" y="99611"/>
                          </a:cubicBezTo>
                          <a:cubicBezTo>
                            <a:pt x="-1053" y="91515"/>
                            <a:pt x="1137" y="83419"/>
                            <a:pt x="6852" y="75703"/>
                          </a:cubicBezTo>
                          <a:cubicBezTo>
                            <a:pt x="35808" y="36841"/>
                            <a:pt x="151347" y="12838"/>
                            <a:pt x="199543" y="7790"/>
                          </a:cubicBezTo>
                          <a:cubicBezTo>
                            <a:pt x="211545" y="6552"/>
                            <a:pt x="222594" y="4075"/>
                            <a:pt x="233262" y="265"/>
                          </a:cubicBezTo>
                          <a:cubicBezTo>
                            <a:pt x="234881" y="-306"/>
                            <a:pt x="236691" y="75"/>
                            <a:pt x="237929" y="1123"/>
                          </a:cubicBezTo>
                          <a:cubicBezTo>
                            <a:pt x="239167" y="2266"/>
                            <a:pt x="239739" y="3980"/>
                            <a:pt x="239453" y="5599"/>
                          </a:cubicBezTo>
                          <a:cubicBezTo>
                            <a:pt x="233547" y="32936"/>
                            <a:pt x="233071" y="61225"/>
                            <a:pt x="238119" y="87419"/>
                          </a:cubicBezTo>
                          <a:cubicBezTo>
                            <a:pt x="240691" y="100659"/>
                            <a:pt x="244406" y="113327"/>
                            <a:pt x="249168" y="125043"/>
                          </a:cubicBezTo>
                          <a:cubicBezTo>
                            <a:pt x="252788" y="133996"/>
                            <a:pt x="257169" y="142855"/>
                            <a:pt x="261360" y="151522"/>
                          </a:cubicBezTo>
                          <a:cubicBezTo>
                            <a:pt x="263646" y="156190"/>
                            <a:pt x="265932" y="160857"/>
                            <a:pt x="268123" y="165524"/>
                          </a:cubicBezTo>
                          <a:cubicBezTo>
                            <a:pt x="275362" y="181145"/>
                            <a:pt x="279934" y="194575"/>
                            <a:pt x="282315" y="207529"/>
                          </a:cubicBezTo>
                          <a:cubicBezTo>
                            <a:pt x="284982" y="221626"/>
                            <a:pt x="285935" y="236581"/>
                            <a:pt x="285268" y="251916"/>
                          </a:cubicBezTo>
                          <a:cubicBezTo>
                            <a:pt x="284697" y="264298"/>
                            <a:pt x="283268" y="277443"/>
                            <a:pt x="280696" y="292111"/>
                          </a:cubicBezTo>
                          <a:cubicBezTo>
                            <a:pt x="280315" y="294302"/>
                            <a:pt x="278410" y="296017"/>
                            <a:pt x="276124" y="296017"/>
                          </a:cubicBezTo>
                          <a:cubicBezTo>
                            <a:pt x="273267" y="296017"/>
                            <a:pt x="270885" y="296112"/>
                            <a:pt x="268790" y="296303"/>
                          </a:cubicBezTo>
                          <a:lnTo>
                            <a:pt x="268790" y="296303"/>
                          </a:lnTo>
                          <a:cubicBezTo>
                            <a:pt x="253836" y="297350"/>
                            <a:pt x="238691" y="300303"/>
                            <a:pt x="224022" y="303065"/>
                          </a:cubicBezTo>
                          <a:cubicBezTo>
                            <a:pt x="206211" y="306494"/>
                            <a:pt x="187827" y="310018"/>
                            <a:pt x="169254" y="310399"/>
                          </a:cubicBezTo>
                          <a:cubicBezTo>
                            <a:pt x="162110" y="310685"/>
                            <a:pt x="155538" y="310780"/>
                            <a:pt x="149156" y="310780"/>
                          </a:cubicBezTo>
                          <a:close/>
                          <a:moveTo>
                            <a:pt x="94101" y="112279"/>
                          </a:moveTo>
                          <a:cubicBezTo>
                            <a:pt x="131725" y="112279"/>
                            <a:pt x="179731" y="117137"/>
                            <a:pt x="198305" y="148760"/>
                          </a:cubicBezTo>
                          <a:cubicBezTo>
                            <a:pt x="205449" y="160857"/>
                            <a:pt x="203639" y="177526"/>
                            <a:pt x="193733" y="191242"/>
                          </a:cubicBezTo>
                          <a:cubicBezTo>
                            <a:pt x="182493" y="206863"/>
                            <a:pt x="150870" y="220388"/>
                            <a:pt x="84481" y="238105"/>
                          </a:cubicBezTo>
                          <a:cubicBezTo>
                            <a:pt x="59240" y="244867"/>
                            <a:pt x="36189" y="253916"/>
                            <a:pt x="39142" y="274776"/>
                          </a:cubicBezTo>
                          <a:cubicBezTo>
                            <a:pt x="39142" y="274966"/>
                            <a:pt x="39142" y="275157"/>
                            <a:pt x="39142" y="275443"/>
                          </a:cubicBezTo>
                          <a:cubicBezTo>
                            <a:pt x="39142" y="278300"/>
                            <a:pt x="40380" y="280872"/>
                            <a:pt x="42952" y="283348"/>
                          </a:cubicBezTo>
                          <a:cubicBezTo>
                            <a:pt x="50667" y="290873"/>
                            <a:pt x="77337" y="303256"/>
                            <a:pt x="168777" y="301160"/>
                          </a:cubicBezTo>
                          <a:cubicBezTo>
                            <a:pt x="186589" y="300779"/>
                            <a:pt x="204591" y="297350"/>
                            <a:pt x="222022" y="294016"/>
                          </a:cubicBezTo>
                          <a:cubicBezTo>
                            <a:pt x="236976" y="291159"/>
                            <a:pt x="252407" y="288206"/>
                            <a:pt x="267933" y="287063"/>
                          </a:cubicBezTo>
                          <a:lnTo>
                            <a:pt x="267933" y="287063"/>
                          </a:lnTo>
                          <a:cubicBezTo>
                            <a:pt x="269171" y="286968"/>
                            <a:pt x="270504" y="286873"/>
                            <a:pt x="271933" y="286873"/>
                          </a:cubicBezTo>
                          <a:cubicBezTo>
                            <a:pt x="274029" y="274109"/>
                            <a:pt x="275267" y="262584"/>
                            <a:pt x="275743" y="251630"/>
                          </a:cubicBezTo>
                          <a:cubicBezTo>
                            <a:pt x="276410" y="237057"/>
                            <a:pt x="275457" y="222865"/>
                            <a:pt x="272886" y="209339"/>
                          </a:cubicBezTo>
                          <a:cubicBezTo>
                            <a:pt x="270600" y="197147"/>
                            <a:pt x="266313" y="184479"/>
                            <a:pt x="259360" y="169525"/>
                          </a:cubicBezTo>
                          <a:cubicBezTo>
                            <a:pt x="257169" y="164857"/>
                            <a:pt x="254979" y="160285"/>
                            <a:pt x="252693" y="155713"/>
                          </a:cubicBezTo>
                          <a:cubicBezTo>
                            <a:pt x="248406" y="146950"/>
                            <a:pt x="244025" y="137902"/>
                            <a:pt x="240310" y="128662"/>
                          </a:cubicBezTo>
                          <a:cubicBezTo>
                            <a:pt x="235357" y="116375"/>
                            <a:pt x="231452" y="103135"/>
                            <a:pt x="228785" y="89229"/>
                          </a:cubicBezTo>
                          <a:cubicBezTo>
                            <a:pt x="223927" y="63892"/>
                            <a:pt x="223832" y="37794"/>
                            <a:pt x="228594" y="11505"/>
                          </a:cubicBezTo>
                          <a:cubicBezTo>
                            <a:pt x="219641" y="14172"/>
                            <a:pt x="210306" y="15982"/>
                            <a:pt x="200400" y="17029"/>
                          </a:cubicBezTo>
                          <a:cubicBezTo>
                            <a:pt x="149727" y="22268"/>
                            <a:pt x="39523" y="47319"/>
                            <a:pt x="14187" y="81228"/>
                          </a:cubicBezTo>
                          <a:cubicBezTo>
                            <a:pt x="9996" y="86848"/>
                            <a:pt x="8472" y="92277"/>
                            <a:pt x="9519" y="97801"/>
                          </a:cubicBezTo>
                          <a:cubicBezTo>
                            <a:pt x="12091" y="111517"/>
                            <a:pt x="41619" y="112660"/>
                            <a:pt x="52668" y="113041"/>
                          </a:cubicBezTo>
                          <a:cubicBezTo>
                            <a:pt x="56192" y="113137"/>
                            <a:pt x="61812" y="112946"/>
                            <a:pt x="68289" y="112756"/>
                          </a:cubicBezTo>
                          <a:cubicBezTo>
                            <a:pt x="75813" y="112565"/>
                            <a:pt x="84576" y="112279"/>
                            <a:pt x="94101" y="1122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947F2261-875A-5E96-46C0-34440E7DDECE}"/>
                      </a:ext>
                    </a:extLst>
                  </p:cNvPr>
                  <p:cNvSpPr/>
                  <p:nvPr/>
                </p:nvSpPr>
                <p:spPr>
                  <a:xfrm>
                    <a:off x="4244517" y="2196993"/>
                    <a:ext cx="27439" cy="113008"/>
                  </a:xfrm>
                  <a:custGeom>
                    <a:avLst/>
                    <a:gdLst>
                      <a:gd name="connsiteX0" fmla="*/ 25921 w 27439"/>
                      <a:gd name="connsiteY0" fmla="*/ 113009 h 113008"/>
                      <a:gd name="connsiteX1" fmla="*/ 24683 w 27439"/>
                      <a:gd name="connsiteY1" fmla="*/ 112437 h 113008"/>
                      <a:gd name="connsiteX2" fmla="*/ 7824 w 27439"/>
                      <a:gd name="connsiteY2" fmla="*/ 87958 h 113008"/>
                      <a:gd name="connsiteX3" fmla="*/ 109 w 27439"/>
                      <a:gd name="connsiteY3" fmla="*/ 41476 h 113008"/>
                      <a:gd name="connsiteX4" fmla="*/ 6681 w 27439"/>
                      <a:gd name="connsiteY4" fmla="*/ 804 h 113008"/>
                      <a:gd name="connsiteX5" fmla="*/ 8776 w 27439"/>
                      <a:gd name="connsiteY5" fmla="*/ 233 h 113008"/>
                      <a:gd name="connsiteX6" fmla="*/ 9348 w 27439"/>
                      <a:gd name="connsiteY6" fmla="*/ 2328 h 113008"/>
                      <a:gd name="connsiteX7" fmla="*/ 3156 w 27439"/>
                      <a:gd name="connsiteY7" fmla="*/ 41381 h 113008"/>
                      <a:gd name="connsiteX8" fmla="*/ 10586 w 27439"/>
                      <a:gd name="connsiteY8" fmla="*/ 86625 h 113008"/>
                      <a:gd name="connsiteX9" fmla="*/ 27064 w 27439"/>
                      <a:gd name="connsiteY9" fmla="*/ 110437 h 113008"/>
                      <a:gd name="connsiteX10" fmla="*/ 26874 w 27439"/>
                      <a:gd name="connsiteY10" fmla="*/ 112628 h 113008"/>
                      <a:gd name="connsiteX11" fmla="*/ 25921 w 27439"/>
                      <a:gd name="connsiteY11" fmla="*/ 113009 h 113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439" h="113008">
                        <a:moveTo>
                          <a:pt x="25921" y="113009"/>
                        </a:moveTo>
                        <a:cubicBezTo>
                          <a:pt x="25445" y="113009"/>
                          <a:pt x="25064" y="112818"/>
                          <a:pt x="24683" y="112437"/>
                        </a:cubicBezTo>
                        <a:cubicBezTo>
                          <a:pt x="18492" y="104817"/>
                          <a:pt x="12015" y="97007"/>
                          <a:pt x="7824" y="87958"/>
                        </a:cubicBezTo>
                        <a:cubicBezTo>
                          <a:pt x="775" y="72909"/>
                          <a:pt x="394" y="55478"/>
                          <a:pt x="109" y="41476"/>
                        </a:cubicBezTo>
                        <a:cubicBezTo>
                          <a:pt x="-273" y="26331"/>
                          <a:pt x="13" y="12806"/>
                          <a:pt x="6681" y="804"/>
                        </a:cubicBezTo>
                        <a:cubicBezTo>
                          <a:pt x="7062" y="42"/>
                          <a:pt x="8014" y="-243"/>
                          <a:pt x="8776" y="233"/>
                        </a:cubicBezTo>
                        <a:cubicBezTo>
                          <a:pt x="9538" y="614"/>
                          <a:pt x="9824" y="1566"/>
                          <a:pt x="9348" y="2328"/>
                        </a:cubicBezTo>
                        <a:cubicBezTo>
                          <a:pt x="3156" y="13663"/>
                          <a:pt x="2871" y="26712"/>
                          <a:pt x="3156" y="41381"/>
                        </a:cubicBezTo>
                        <a:cubicBezTo>
                          <a:pt x="3442" y="55097"/>
                          <a:pt x="3823" y="72242"/>
                          <a:pt x="10586" y="86625"/>
                        </a:cubicBezTo>
                        <a:cubicBezTo>
                          <a:pt x="14682" y="95292"/>
                          <a:pt x="20968" y="103008"/>
                          <a:pt x="27064" y="110437"/>
                        </a:cubicBezTo>
                        <a:cubicBezTo>
                          <a:pt x="27636" y="111104"/>
                          <a:pt x="27540" y="112056"/>
                          <a:pt x="26874" y="112628"/>
                        </a:cubicBezTo>
                        <a:cubicBezTo>
                          <a:pt x="26588" y="112818"/>
                          <a:pt x="26207" y="113009"/>
                          <a:pt x="25921" y="11300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246244B7-B818-CDC3-FA09-B4BC3A9A69B9}"/>
                      </a:ext>
                    </a:extLst>
                  </p:cNvPr>
                  <p:cNvSpPr/>
                  <p:nvPr/>
                </p:nvSpPr>
                <p:spPr>
                  <a:xfrm>
                    <a:off x="3916167" y="2161602"/>
                    <a:ext cx="87476" cy="14096"/>
                  </a:xfrm>
                  <a:custGeom>
                    <a:avLst/>
                    <a:gdLst>
                      <a:gd name="connsiteX0" fmla="*/ 1561 w 87476"/>
                      <a:gd name="connsiteY0" fmla="*/ 14097 h 14096"/>
                      <a:gd name="connsiteX1" fmla="*/ 37 w 87476"/>
                      <a:gd name="connsiteY1" fmla="*/ 12764 h 14096"/>
                      <a:gd name="connsiteX2" fmla="*/ 1275 w 87476"/>
                      <a:gd name="connsiteY2" fmla="*/ 10954 h 14096"/>
                      <a:gd name="connsiteX3" fmla="*/ 18039 w 87476"/>
                      <a:gd name="connsiteY3" fmla="*/ 7715 h 14096"/>
                      <a:gd name="connsiteX4" fmla="*/ 34612 w 87476"/>
                      <a:gd name="connsiteY4" fmla="*/ 4477 h 14096"/>
                      <a:gd name="connsiteX5" fmla="*/ 85857 w 87476"/>
                      <a:gd name="connsiteY5" fmla="*/ 0 h 14096"/>
                      <a:gd name="connsiteX6" fmla="*/ 87476 w 87476"/>
                      <a:gd name="connsiteY6" fmla="*/ 1524 h 14096"/>
                      <a:gd name="connsiteX7" fmla="*/ 85952 w 87476"/>
                      <a:gd name="connsiteY7" fmla="*/ 3048 h 14096"/>
                      <a:gd name="connsiteX8" fmla="*/ 85952 w 87476"/>
                      <a:gd name="connsiteY8" fmla="*/ 3048 h 14096"/>
                      <a:gd name="connsiteX9" fmla="*/ 85952 w 87476"/>
                      <a:gd name="connsiteY9" fmla="*/ 3048 h 14096"/>
                      <a:gd name="connsiteX10" fmla="*/ 35279 w 87476"/>
                      <a:gd name="connsiteY10" fmla="*/ 7430 h 14096"/>
                      <a:gd name="connsiteX11" fmla="*/ 18801 w 87476"/>
                      <a:gd name="connsiteY11" fmla="*/ 10668 h 14096"/>
                      <a:gd name="connsiteX12" fmla="*/ 1942 w 87476"/>
                      <a:gd name="connsiteY12" fmla="*/ 14002 h 14096"/>
                      <a:gd name="connsiteX13" fmla="*/ 1561 w 87476"/>
                      <a:gd name="connsiteY13" fmla="*/ 14097 h 140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87476" h="14096">
                        <a:moveTo>
                          <a:pt x="1561" y="14097"/>
                        </a:moveTo>
                        <a:cubicBezTo>
                          <a:pt x="799" y="14097"/>
                          <a:pt x="132" y="13526"/>
                          <a:pt x="37" y="12764"/>
                        </a:cubicBezTo>
                        <a:cubicBezTo>
                          <a:pt x="-154" y="11906"/>
                          <a:pt x="418" y="11144"/>
                          <a:pt x="1275" y="10954"/>
                        </a:cubicBezTo>
                        <a:cubicBezTo>
                          <a:pt x="6895" y="10001"/>
                          <a:pt x="12610" y="8763"/>
                          <a:pt x="18039" y="7715"/>
                        </a:cubicBezTo>
                        <a:cubicBezTo>
                          <a:pt x="23468" y="6572"/>
                          <a:pt x="29088" y="5429"/>
                          <a:pt x="34612" y="4477"/>
                        </a:cubicBezTo>
                        <a:cubicBezTo>
                          <a:pt x="51472" y="1524"/>
                          <a:pt x="68712" y="0"/>
                          <a:pt x="85857" y="0"/>
                        </a:cubicBezTo>
                        <a:cubicBezTo>
                          <a:pt x="86714" y="0"/>
                          <a:pt x="87476" y="667"/>
                          <a:pt x="87476" y="1524"/>
                        </a:cubicBezTo>
                        <a:cubicBezTo>
                          <a:pt x="87476" y="2381"/>
                          <a:pt x="86809" y="3048"/>
                          <a:pt x="85952" y="3048"/>
                        </a:cubicBezTo>
                        <a:lnTo>
                          <a:pt x="85952" y="3048"/>
                        </a:lnTo>
                        <a:cubicBezTo>
                          <a:pt x="85952" y="3048"/>
                          <a:pt x="85952" y="3048"/>
                          <a:pt x="85952" y="3048"/>
                        </a:cubicBezTo>
                        <a:cubicBezTo>
                          <a:pt x="68998" y="3048"/>
                          <a:pt x="51948" y="4572"/>
                          <a:pt x="35279" y="7430"/>
                        </a:cubicBezTo>
                        <a:cubicBezTo>
                          <a:pt x="29755" y="8382"/>
                          <a:pt x="24230" y="9525"/>
                          <a:pt x="18801" y="10668"/>
                        </a:cubicBezTo>
                        <a:cubicBezTo>
                          <a:pt x="13276" y="11811"/>
                          <a:pt x="7562" y="12954"/>
                          <a:pt x="1942" y="14002"/>
                        </a:cubicBezTo>
                        <a:cubicBezTo>
                          <a:pt x="1751" y="14097"/>
                          <a:pt x="1656" y="14097"/>
                          <a:pt x="1561" y="1409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37B49241-379E-8A37-EFCD-64D7A0F27E2A}"/>
                      </a:ext>
                    </a:extLst>
                  </p:cNvPr>
                  <p:cNvSpPr/>
                  <p:nvPr/>
                </p:nvSpPr>
                <p:spPr>
                  <a:xfrm>
                    <a:off x="3976486" y="2182547"/>
                    <a:ext cx="26595" cy="5820"/>
                  </a:xfrm>
                  <a:custGeom>
                    <a:avLst/>
                    <a:gdLst>
                      <a:gd name="connsiteX0" fmla="*/ 1534 w 26595"/>
                      <a:gd name="connsiteY0" fmla="*/ 5821 h 5820"/>
                      <a:gd name="connsiteX1" fmla="*/ 10 w 26595"/>
                      <a:gd name="connsiteY1" fmla="*/ 4392 h 5820"/>
                      <a:gd name="connsiteX2" fmla="*/ 1344 w 26595"/>
                      <a:gd name="connsiteY2" fmla="*/ 2677 h 5820"/>
                      <a:gd name="connsiteX3" fmla="*/ 24871 w 26595"/>
                      <a:gd name="connsiteY3" fmla="*/ 10 h 5820"/>
                      <a:gd name="connsiteX4" fmla="*/ 26585 w 26595"/>
                      <a:gd name="connsiteY4" fmla="*/ 1344 h 5820"/>
                      <a:gd name="connsiteX5" fmla="*/ 25252 w 26595"/>
                      <a:gd name="connsiteY5" fmla="*/ 3058 h 5820"/>
                      <a:gd name="connsiteX6" fmla="*/ 1725 w 26595"/>
                      <a:gd name="connsiteY6" fmla="*/ 5725 h 5820"/>
                      <a:gd name="connsiteX7" fmla="*/ 1534 w 26595"/>
                      <a:gd name="connsiteY7" fmla="*/ 5821 h 58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595" h="5820">
                        <a:moveTo>
                          <a:pt x="1534" y="5821"/>
                        </a:moveTo>
                        <a:cubicBezTo>
                          <a:pt x="772" y="5821"/>
                          <a:pt x="106" y="5249"/>
                          <a:pt x="10" y="4392"/>
                        </a:cubicBezTo>
                        <a:cubicBezTo>
                          <a:pt x="-85" y="3535"/>
                          <a:pt x="487" y="2773"/>
                          <a:pt x="1344" y="2677"/>
                        </a:cubicBezTo>
                        <a:lnTo>
                          <a:pt x="24871" y="10"/>
                        </a:lnTo>
                        <a:cubicBezTo>
                          <a:pt x="25728" y="-85"/>
                          <a:pt x="26490" y="487"/>
                          <a:pt x="26585" y="1344"/>
                        </a:cubicBezTo>
                        <a:cubicBezTo>
                          <a:pt x="26680" y="2201"/>
                          <a:pt x="26109" y="2963"/>
                          <a:pt x="25252" y="3058"/>
                        </a:cubicBezTo>
                        <a:lnTo>
                          <a:pt x="1725" y="5725"/>
                        </a:lnTo>
                        <a:cubicBezTo>
                          <a:pt x="1630" y="5821"/>
                          <a:pt x="1534" y="5821"/>
                          <a:pt x="1534" y="582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416E0D3E-AB9B-FD9A-B92F-982B9A6947ED}"/>
                      </a:ext>
                    </a:extLst>
                  </p:cNvPr>
                  <p:cNvSpPr/>
                  <p:nvPr/>
                </p:nvSpPr>
                <p:spPr>
                  <a:xfrm>
                    <a:off x="3997536" y="2388859"/>
                    <a:ext cx="55170" cy="11630"/>
                  </a:xfrm>
                  <a:custGeom>
                    <a:avLst/>
                    <a:gdLst>
                      <a:gd name="connsiteX0" fmla="*/ 1534 w 55170"/>
                      <a:gd name="connsiteY0" fmla="*/ 11631 h 11630"/>
                      <a:gd name="connsiteX1" fmla="*/ 10 w 55170"/>
                      <a:gd name="connsiteY1" fmla="*/ 10297 h 11630"/>
                      <a:gd name="connsiteX2" fmla="*/ 1344 w 55170"/>
                      <a:gd name="connsiteY2" fmla="*/ 8488 h 11630"/>
                      <a:gd name="connsiteX3" fmla="*/ 53350 w 55170"/>
                      <a:gd name="connsiteY3" fmla="*/ 10 h 11630"/>
                      <a:gd name="connsiteX4" fmla="*/ 55160 w 55170"/>
                      <a:gd name="connsiteY4" fmla="*/ 1344 h 11630"/>
                      <a:gd name="connsiteX5" fmla="*/ 53827 w 55170"/>
                      <a:gd name="connsiteY5" fmla="*/ 3154 h 11630"/>
                      <a:gd name="connsiteX6" fmla="*/ 1820 w 55170"/>
                      <a:gd name="connsiteY6" fmla="*/ 11631 h 11630"/>
                      <a:gd name="connsiteX7" fmla="*/ 1534 w 55170"/>
                      <a:gd name="connsiteY7" fmla="*/ 11631 h 11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170" h="11630">
                        <a:moveTo>
                          <a:pt x="1534" y="11631"/>
                        </a:moveTo>
                        <a:cubicBezTo>
                          <a:pt x="772" y="11631"/>
                          <a:pt x="106" y="11059"/>
                          <a:pt x="10" y="10297"/>
                        </a:cubicBezTo>
                        <a:cubicBezTo>
                          <a:pt x="-85" y="9440"/>
                          <a:pt x="487" y="8678"/>
                          <a:pt x="1344" y="8488"/>
                        </a:cubicBezTo>
                        <a:lnTo>
                          <a:pt x="53350" y="10"/>
                        </a:lnTo>
                        <a:cubicBezTo>
                          <a:pt x="54208" y="-85"/>
                          <a:pt x="54970" y="487"/>
                          <a:pt x="55160" y="1344"/>
                        </a:cubicBezTo>
                        <a:cubicBezTo>
                          <a:pt x="55255" y="2201"/>
                          <a:pt x="54684" y="2963"/>
                          <a:pt x="53827" y="3154"/>
                        </a:cubicBezTo>
                        <a:lnTo>
                          <a:pt x="1820" y="11631"/>
                        </a:lnTo>
                        <a:cubicBezTo>
                          <a:pt x="1630" y="11631"/>
                          <a:pt x="1534" y="11631"/>
                          <a:pt x="1534" y="1163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7AAB6216-C580-0E32-F469-3CCEF91BE08C}"/>
                      </a:ext>
                    </a:extLst>
                  </p:cNvPr>
                  <p:cNvSpPr/>
                  <p:nvPr/>
                </p:nvSpPr>
                <p:spPr>
                  <a:xfrm>
                    <a:off x="3957533" y="2400861"/>
                    <a:ext cx="21449" cy="4485"/>
                  </a:xfrm>
                  <a:custGeom>
                    <a:avLst/>
                    <a:gdLst>
                      <a:gd name="connsiteX0" fmla="*/ 1533 w 21449"/>
                      <a:gd name="connsiteY0" fmla="*/ 4486 h 4485"/>
                      <a:gd name="connsiteX1" fmla="*/ 9 w 21449"/>
                      <a:gd name="connsiteY1" fmla="*/ 3057 h 4485"/>
                      <a:gd name="connsiteX2" fmla="*/ 1438 w 21449"/>
                      <a:gd name="connsiteY2" fmla="*/ 1343 h 4485"/>
                      <a:gd name="connsiteX3" fmla="*/ 19726 w 21449"/>
                      <a:gd name="connsiteY3" fmla="*/ 9 h 4485"/>
                      <a:gd name="connsiteX4" fmla="*/ 21440 w 21449"/>
                      <a:gd name="connsiteY4" fmla="*/ 1438 h 4485"/>
                      <a:gd name="connsiteX5" fmla="*/ 20012 w 21449"/>
                      <a:gd name="connsiteY5" fmla="*/ 3152 h 4485"/>
                      <a:gd name="connsiteX6" fmla="*/ 1724 w 21449"/>
                      <a:gd name="connsiteY6" fmla="*/ 4486 h 4485"/>
                      <a:gd name="connsiteX7" fmla="*/ 1533 w 21449"/>
                      <a:gd name="connsiteY7" fmla="*/ 4486 h 4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449" h="4485">
                        <a:moveTo>
                          <a:pt x="1533" y="4486"/>
                        </a:moveTo>
                        <a:cubicBezTo>
                          <a:pt x="676" y="4486"/>
                          <a:pt x="9" y="3819"/>
                          <a:pt x="9" y="3057"/>
                        </a:cubicBezTo>
                        <a:cubicBezTo>
                          <a:pt x="-86" y="2200"/>
                          <a:pt x="581" y="1438"/>
                          <a:pt x="1438" y="1343"/>
                        </a:cubicBezTo>
                        <a:lnTo>
                          <a:pt x="19726" y="9"/>
                        </a:lnTo>
                        <a:cubicBezTo>
                          <a:pt x="20583" y="-86"/>
                          <a:pt x="21345" y="581"/>
                          <a:pt x="21440" y="1438"/>
                        </a:cubicBezTo>
                        <a:cubicBezTo>
                          <a:pt x="21536" y="2295"/>
                          <a:pt x="20869" y="3057"/>
                          <a:pt x="20012" y="3152"/>
                        </a:cubicBezTo>
                        <a:lnTo>
                          <a:pt x="1724" y="4486"/>
                        </a:lnTo>
                        <a:cubicBezTo>
                          <a:pt x="1628" y="4486"/>
                          <a:pt x="1628" y="4486"/>
                          <a:pt x="1533" y="448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86" name="Graphic 6">
                  <a:extLst>
                    <a:ext uri="{FF2B5EF4-FFF2-40B4-BE49-F238E27FC236}">
                      <a16:creationId xmlns:a16="http://schemas.microsoft.com/office/drawing/2014/main" id="{3DB4E3C1-09F3-A79C-CBDF-4F75F11C9799}"/>
                    </a:ext>
                  </a:extLst>
                </p:cNvPr>
                <p:cNvGrpSpPr/>
                <p:nvPr/>
              </p:nvGrpSpPr>
              <p:grpSpPr>
                <a:xfrm rot="19719449">
                  <a:off x="9422276" y="2364393"/>
                  <a:ext cx="1454937" cy="171687"/>
                  <a:chOff x="3693132" y="2636758"/>
                  <a:chExt cx="1454937" cy="171687"/>
                </a:xfrm>
              </p:grpSpPr>
              <p:grpSp>
                <p:nvGrpSpPr>
                  <p:cNvPr id="87" name="Graphic 6">
                    <a:extLst>
                      <a:ext uri="{FF2B5EF4-FFF2-40B4-BE49-F238E27FC236}">
                        <a16:creationId xmlns:a16="http://schemas.microsoft.com/office/drawing/2014/main" id="{01653850-2271-125C-ACF8-D60C113832F0}"/>
                      </a:ext>
                    </a:extLst>
                  </p:cNvPr>
                  <p:cNvGrpSpPr/>
                  <p:nvPr/>
                </p:nvGrpSpPr>
                <p:grpSpPr>
                  <a:xfrm>
                    <a:off x="4844243" y="2648997"/>
                    <a:ext cx="281185" cy="159448"/>
                    <a:chOff x="4844243" y="2648997"/>
                    <a:chExt cx="281185" cy="159448"/>
                  </a:xfrm>
                </p:grpSpPr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D384F69B-DAE1-77CF-711F-86979D8F83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9037" y="2653664"/>
                      <a:ext cx="271783" cy="150084"/>
                    </a:xfrm>
                    <a:custGeom>
                      <a:avLst/>
                      <a:gdLst>
                        <a:gd name="connsiteX0" fmla="*/ 268745 w 271783"/>
                        <a:gd name="connsiteY0" fmla="*/ 0 h 150084"/>
                        <a:gd name="connsiteX1" fmla="*/ 269793 w 271783"/>
                        <a:gd name="connsiteY1" fmla="*/ 112204 h 150084"/>
                        <a:gd name="connsiteX2" fmla="*/ 262745 w 271783"/>
                        <a:gd name="connsiteY2" fmla="*/ 144113 h 150084"/>
                        <a:gd name="connsiteX3" fmla="*/ 214739 w 271783"/>
                        <a:gd name="connsiteY3" fmla="*/ 139065 h 150084"/>
                        <a:gd name="connsiteX4" fmla="*/ 205118 w 271783"/>
                        <a:gd name="connsiteY4" fmla="*/ 144399 h 150084"/>
                        <a:gd name="connsiteX5" fmla="*/ 160065 w 271783"/>
                        <a:gd name="connsiteY5" fmla="*/ 136398 h 150084"/>
                        <a:gd name="connsiteX6" fmla="*/ 122632 w 271783"/>
                        <a:gd name="connsiteY6" fmla="*/ 147161 h 150084"/>
                        <a:gd name="connsiteX7" fmla="*/ 99772 w 271783"/>
                        <a:gd name="connsiteY7" fmla="*/ 136684 h 150084"/>
                        <a:gd name="connsiteX8" fmla="*/ 71483 w 271783"/>
                        <a:gd name="connsiteY8" fmla="*/ 145066 h 150084"/>
                        <a:gd name="connsiteX9" fmla="*/ 53957 w 271783"/>
                        <a:gd name="connsiteY9" fmla="*/ 136398 h 150084"/>
                        <a:gd name="connsiteX10" fmla="*/ 14047 w 271783"/>
                        <a:gd name="connsiteY10" fmla="*/ 149923 h 150084"/>
                        <a:gd name="connsiteX11" fmla="*/ 426 w 271783"/>
                        <a:gd name="connsiteY11" fmla="*/ 135827 h 150084"/>
                        <a:gd name="connsiteX12" fmla="*/ 2331 w 271783"/>
                        <a:gd name="connsiteY12" fmla="*/ 116015 h 150084"/>
                        <a:gd name="connsiteX13" fmla="*/ 8999 w 271783"/>
                        <a:gd name="connsiteY13" fmla="*/ 4096 h 150084"/>
                        <a:gd name="connsiteX14" fmla="*/ 268745 w 271783"/>
                        <a:gd name="connsiteY14" fmla="*/ 0 h 1500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271783" h="150084">
                          <a:moveTo>
                            <a:pt x="268745" y="0"/>
                          </a:moveTo>
                          <a:cubicBezTo>
                            <a:pt x="260840" y="37052"/>
                            <a:pt x="261221" y="75438"/>
                            <a:pt x="269793" y="112204"/>
                          </a:cubicBezTo>
                          <a:cubicBezTo>
                            <a:pt x="272460" y="123635"/>
                            <a:pt x="274270" y="138684"/>
                            <a:pt x="262745" y="144113"/>
                          </a:cubicBezTo>
                          <a:cubicBezTo>
                            <a:pt x="247981" y="151067"/>
                            <a:pt x="229979" y="132874"/>
                            <a:pt x="214739" y="139065"/>
                          </a:cubicBezTo>
                          <a:cubicBezTo>
                            <a:pt x="211309" y="140494"/>
                            <a:pt x="208547" y="142970"/>
                            <a:pt x="205118" y="144399"/>
                          </a:cubicBezTo>
                          <a:cubicBezTo>
                            <a:pt x="190831" y="150400"/>
                            <a:pt x="175686" y="135160"/>
                            <a:pt x="160065" y="136398"/>
                          </a:cubicBezTo>
                          <a:cubicBezTo>
                            <a:pt x="146730" y="137350"/>
                            <a:pt x="135586" y="150114"/>
                            <a:pt x="122632" y="147161"/>
                          </a:cubicBezTo>
                          <a:cubicBezTo>
                            <a:pt x="114250" y="145256"/>
                            <a:pt x="108440" y="137065"/>
                            <a:pt x="99772" y="136684"/>
                          </a:cubicBezTo>
                          <a:cubicBezTo>
                            <a:pt x="89675" y="136208"/>
                            <a:pt x="81484" y="146685"/>
                            <a:pt x="71483" y="145066"/>
                          </a:cubicBezTo>
                          <a:cubicBezTo>
                            <a:pt x="64910" y="144018"/>
                            <a:pt x="60434" y="138017"/>
                            <a:pt x="53957" y="136398"/>
                          </a:cubicBezTo>
                          <a:cubicBezTo>
                            <a:pt x="39764" y="132969"/>
                            <a:pt x="28525" y="152019"/>
                            <a:pt x="14047" y="149923"/>
                          </a:cubicBezTo>
                          <a:cubicBezTo>
                            <a:pt x="6713" y="148876"/>
                            <a:pt x="1664" y="142399"/>
                            <a:pt x="426" y="135827"/>
                          </a:cubicBezTo>
                          <a:cubicBezTo>
                            <a:pt x="-812" y="129254"/>
                            <a:pt x="902" y="122587"/>
                            <a:pt x="2331" y="116015"/>
                          </a:cubicBezTo>
                          <a:cubicBezTo>
                            <a:pt x="10808" y="79248"/>
                            <a:pt x="13094" y="41339"/>
                            <a:pt x="8999" y="4096"/>
                          </a:cubicBezTo>
                          <a:lnTo>
                            <a:pt x="268745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96" name="Freeform: Shape 95">
                      <a:extLst>
                        <a:ext uri="{FF2B5EF4-FFF2-40B4-BE49-F238E27FC236}">
                          <a16:creationId xmlns:a16="http://schemas.microsoft.com/office/drawing/2014/main" id="{9D2276A2-DB4C-E73C-C571-7A2D34923A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4243" y="2648997"/>
                      <a:ext cx="281185" cy="159448"/>
                    </a:xfrm>
                    <a:custGeom>
                      <a:avLst/>
                      <a:gdLst>
                        <a:gd name="connsiteX0" fmla="*/ 21031 w 281185"/>
                        <a:gd name="connsiteY0" fmla="*/ 159448 h 159448"/>
                        <a:gd name="connsiteX1" fmla="*/ 18174 w 281185"/>
                        <a:gd name="connsiteY1" fmla="*/ 159258 h 159448"/>
                        <a:gd name="connsiteX2" fmla="*/ 553 w 281185"/>
                        <a:gd name="connsiteY2" fmla="*/ 141446 h 159448"/>
                        <a:gd name="connsiteX3" fmla="*/ 2267 w 281185"/>
                        <a:gd name="connsiteY3" fmla="*/ 120777 h 159448"/>
                        <a:gd name="connsiteX4" fmla="*/ 2458 w 281185"/>
                        <a:gd name="connsiteY4" fmla="*/ 119729 h 159448"/>
                        <a:gd name="connsiteX5" fmla="*/ 9030 w 281185"/>
                        <a:gd name="connsiteY5" fmla="*/ 9334 h 159448"/>
                        <a:gd name="connsiteX6" fmla="*/ 10173 w 281185"/>
                        <a:gd name="connsiteY6" fmla="*/ 5715 h 159448"/>
                        <a:gd name="connsiteX7" fmla="*/ 13602 w 281185"/>
                        <a:gd name="connsiteY7" fmla="*/ 4096 h 159448"/>
                        <a:gd name="connsiteX8" fmla="*/ 273349 w 281185"/>
                        <a:gd name="connsiteY8" fmla="*/ 0 h 159448"/>
                        <a:gd name="connsiteX9" fmla="*/ 277063 w 281185"/>
                        <a:gd name="connsiteY9" fmla="*/ 1715 h 159448"/>
                        <a:gd name="connsiteX10" fmla="*/ 278016 w 281185"/>
                        <a:gd name="connsiteY10" fmla="*/ 5715 h 159448"/>
                        <a:gd name="connsiteX11" fmla="*/ 279064 w 281185"/>
                        <a:gd name="connsiteY11" fmla="*/ 115919 h 159448"/>
                        <a:gd name="connsiteX12" fmla="*/ 269443 w 281185"/>
                        <a:gd name="connsiteY12" fmla="*/ 153162 h 159448"/>
                        <a:gd name="connsiteX13" fmla="*/ 241726 w 281185"/>
                        <a:gd name="connsiteY13" fmla="*/ 150971 h 159448"/>
                        <a:gd name="connsiteX14" fmla="*/ 221247 w 281185"/>
                        <a:gd name="connsiteY14" fmla="*/ 148209 h 159448"/>
                        <a:gd name="connsiteX15" fmla="*/ 217151 w 281185"/>
                        <a:gd name="connsiteY15" fmla="*/ 150495 h 159448"/>
                        <a:gd name="connsiteX16" fmla="*/ 211722 w 281185"/>
                        <a:gd name="connsiteY16" fmla="*/ 153448 h 159448"/>
                        <a:gd name="connsiteX17" fmla="*/ 183623 w 281185"/>
                        <a:gd name="connsiteY17" fmla="*/ 150304 h 159448"/>
                        <a:gd name="connsiteX18" fmla="*/ 165240 w 281185"/>
                        <a:gd name="connsiteY18" fmla="*/ 145828 h 159448"/>
                        <a:gd name="connsiteX19" fmla="*/ 150476 w 281185"/>
                        <a:gd name="connsiteY19" fmla="*/ 151067 h 159448"/>
                        <a:gd name="connsiteX20" fmla="*/ 126473 w 281185"/>
                        <a:gd name="connsiteY20" fmla="*/ 156496 h 159448"/>
                        <a:gd name="connsiteX21" fmla="*/ 114662 w 281185"/>
                        <a:gd name="connsiteY21" fmla="*/ 150686 h 159448"/>
                        <a:gd name="connsiteX22" fmla="*/ 104470 w 281185"/>
                        <a:gd name="connsiteY22" fmla="*/ 146113 h 159448"/>
                        <a:gd name="connsiteX23" fmla="*/ 93231 w 281185"/>
                        <a:gd name="connsiteY23" fmla="*/ 149923 h 159448"/>
                        <a:gd name="connsiteX24" fmla="*/ 75705 w 281185"/>
                        <a:gd name="connsiteY24" fmla="*/ 154496 h 159448"/>
                        <a:gd name="connsiteX25" fmla="*/ 64560 w 281185"/>
                        <a:gd name="connsiteY25" fmla="*/ 149352 h 159448"/>
                        <a:gd name="connsiteX26" fmla="*/ 57798 w 281185"/>
                        <a:gd name="connsiteY26" fmla="*/ 145733 h 159448"/>
                        <a:gd name="connsiteX27" fmla="*/ 41129 w 281185"/>
                        <a:gd name="connsiteY27" fmla="*/ 151638 h 159448"/>
                        <a:gd name="connsiteX28" fmla="*/ 21031 w 281185"/>
                        <a:gd name="connsiteY28" fmla="*/ 159448 h 159448"/>
                        <a:gd name="connsiteX29" fmla="*/ 18936 w 281185"/>
                        <a:gd name="connsiteY29" fmla="*/ 13430 h 159448"/>
                        <a:gd name="connsiteX30" fmla="*/ 11601 w 281185"/>
                        <a:gd name="connsiteY30" fmla="*/ 121825 h 159448"/>
                        <a:gd name="connsiteX31" fmla="*/ 11316 w 281185"/>
                        <a:gd name="connsiteY31" fmla="*/ 122873 h 159448"/>
                        <a:gd name="connsiteX32" fmla="*/ 9601 w 281185"/>
                        <a:gd name="connsiteY32" fmla="*/ 139732 h 159448"/>
                        <a:gd name="connsiteX33" fmla="*/ 19317 w 281185"/>
                        <a:gd name="connsiteY33" fmla="*/ 150114 h 159448"/>
                        <a:gd name="connsiteX34" fmla="*/ 35700 w 281185"/>
                        <a:gd name="connsiteY34" fmla="*/ 143827 h 159448"/>
                        <a:gd name="connsiteX35" fmla="*/ 59608 w 281185"/>
                        <a:gd name="connsiteY35" fmla="*/ 136684 h 159448"/>
                        <a:gd name="connsiteX36" fmla="*/ 69418 w 281185"/>
                        <a:gd name="connsiteY36" fmla="*/ 141637 h 159448"/>
                        <a:gd name="connsiteX37" fmla="*/ 76753 w 281185"/>
                        <a:gd name="connsiteY37" fmla="*/ 145256 h 159448"/>
                        <a:gd name="connsiteX38" fmla="*/ 88564 w 281185"/>
                        <a:gd name="connsiteY38" fmla="*/ 141637 h 159448"/>
                        <a:gd name="connsiteX39" fmla="*/ 104566 w 281185"/>
                        <a:gd name="connsiteY39" fmla="*/ 136779 h 159448"/>
                        <a:gd name="connsiteX40" fmla="*/ 119425 w 281185"/>
                        <a:gd name="connsiteY40" fmla="*/ 142875 h 159448"/>
                        <a:gd name="connsiteX41" fmla="*/ 128188 w 281185"/>
                        <a:gd name="connsiteY41" fmla="*/ 147352 h 159448"/>
                        <a:gd name="connsiteX42" fmla="*/ 145999 w 281185"/>
                        <a:gd name="connsiteY42" fmla="*/ 142684 h 159448"/>
                        <a:gd name="connsiteX43" fmla="*/ 164192 w 281185"/>
                        <a:gd name="connsiteY43" fmla="*/ 136493 h 159448"/>
                        <a:gd name="connsiteX44" fmla="*/ 186766 w 281185"/>
                        <a:gd name="connsiteY44" fmla="*/ 141637 h 159448"/>
                        <a:gd name="connsiteX45" fmla="*/ 207817 w 281185"/>
                        <a:gd name="connsiteY45" fmla="*/ 144875 h 159448"/>
                        <a:gd name="connsiteX46" fmla="*/ 211817 w 281185"/>
                        <a:gd name="connsiteY46" fmla="*/ 142589 h 159448"/>
                        <a:gd name="connsiteX47" fmla="*/ 217437 w 281185"/>
                        <a:gd name="connsiteY47" fmla="*/ 139541 h 159448"/>
                        <a:gd name="connsiteX48" fmla="*/ 244583 w 281185"/>
                        <a:gd name="connsiteY48" fmla="*/ 142208 h 159448"/>
                        <a:gd name="connsiteX49" fmla="*/ 265157 w 281185"/>
                        <a:gd name="connsiteY49" fmla="*/ 144780 h 159448"/>
                        <a:gd name="connsiteX50" fmla="*/ 269729 w 281185"/>
                        <a:gd name="connsiteY50" fmla="*/ 118110 h 159448"/>
                        <a:gd name="connsiteX51" fmla="*/ 267538 w 281185"/>
                        <a:gd name="connsiteY51" fmla="*/ 9620 h 159448"/>
                        <a:gd name="connsiteX52" fmla="*/ 18936 w 281185"/>
                        <a:gd name="connsiteY52" fmla="*/ 13430 h 1594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281185" h="159448">
                          <a:moveTo>
                            <a:pt x="21031" y="159448"/>
                          </a:moveTo>
                          <a:cubicBezTo>
                            <a:pt x="20079" y="159448"/>
                            <a:pt x="19126" y="159353"/>
                            <a:pt x="18174" y="159258"/>
                          </a:cubicBezTo>
                          <a:cubicBezTo>
                            <a:pt x="9601" y="158020"/>
                            <a:pt x="2362" y="150686"/>
                            <a:pt x="553" y="141446"/>
                          </a:cubicBezTo>
                          <a:cubicBezTo>
                            <a:pt x="-876" y="134207"/>
                            <a:pt x="743" y="127349"/>
                            <a:pt x="2267" y="120777"/>
                          </a:cubicBezTo>
                          <a:lnTo>
                            <a:pt x="2458" y="119729"/>
                          </a:lnTo>
                          <a:cubicBezTo>
                            <a:pt x="10840" y="83344"/>
                            <a:pt x="13030" y="46196"/>
                            <a:pt x="9030" y="9334"/>
                          </a:cubicBezTo>
                          <a:cubicBezTo>
                            <a:pt x="8934" y="8001"/>
                            <a:pt x="9316" y="6763"/>
                            <a:pt x="10173" y="5715"/>
                          </a:cubicBezTo>
                          <a:cubicBezTo>
                            <a:pt x="11030" y="4763"/>
                            <a:pt x="12268" y="4191"/>
                            <a:pt x="13602" y="4096"/>
                          </a:cubicBezTo>
                          <a:lnTo>
                            <a:pt x="273349" y="0"/>
                          </a:lnTo>
                          <a:cubicBezTo>
                            <a:pt x="274777" y="0"/>
                            <a:pt x="276111" y="571"/>
                            <a:pt x="277063" y="1715"/>
                          </a:cubicBezTo>
                          <a:cubicBezTo>
                            <a:pt x="278016" y="2858"/>
                            <a:pt x="278301" y="4286"/>
                            <a:pt x="278016" y="5715"/>
                          </a:cubicBezTo>
                          <a:cubicBezTo>
                            <a:pt x="270301" y="41815"/>
                            <a:pt x="270682" y="79915"/>
                            <a:pt x="279064" y="115919"/>
                          </a:cubicBezTo>
                          <a:cubicBezTo>
                            <a:pt x="280778" y="123158"/>
                            <a:pt x="285922" y="145352"/>
                            <a:pt x="269443" y="153162"/>
                          </a:cubicBezTo>
                          <a:cubicBezTo>
                            <a:pt x="260204" y="157544"/>
                            <a:pt x="250393" y="154019"/>
                            <a:pt x="241726" y="150971"/>
                          </a:cubicBezTo>
                          <a:cubicBezTo>
                            <a:pt x="234201" y="148304"/>
                            <a:pt x="227057" y="145828"/>
                            <a:pt x="221247" y="148209"/>
                          </a:cubicBezTo>
                          <a:cubicBezTo>
                            <a:pt x="219913" y="148781"/>
                            <a:pt x="218580" y="149638"/>
                            <a:pt x="217151" y="150495"/>
                          </a:cubicBezTo>
                          <a:cubicBezTo>
                            <a:pt x="215532" y="151543"/>
                            <a:pt x="213817" y="152590"/>
                            <a:pt x="211722" y="153448"/>
                          </a:cubicBezTo>
                          <a:cubicBezTo>
                            <a:pt x="202006" y="157544"/>
                            <a:pt x="192672" y="153829"/>
                            <a:pt x="183623" y="150304"/>
                          </a:cubicBezTo>
                          <a:cubicBezTo>
                            <a:pt x="177146" y="147733"/>
                            <a:pt x="171050" y="145352"/>
                            <a:pt x="165240" y="145828"/>
                          </a:cubicBezTo>
                          <a:cubicBezTo>
                            <a:pt x="160382" y="146209"/>
                            <a:pt x="155524" y="148590"/>
                            <a:pt x="150476" y="151067"/>
                          </a:cubicBezTo>
                          <a:cubicBezTo>
                            <a:pt x="143047" y="154686"/>
                            <a:pt x="135331" y="158496"/>
                            <a:pt x="126473" y="156496"/>
                          </a:cubicBezTo>
                          <a:cubicBezTo>
                            <a:pt x="121806" y="155448"/>
                            <a:pt x="117996" y="152971"/>
                            <a:pt x="114662" y="150686"/>
                          </a:cubicBezTo>
                          <a:cubicBezTo>
                            <a:pt x="111042" y="148304"/>
                            <a:pt x="107899" y="146304"/>
                            <a:pt x="104470" y="146113"/>
                          </a:cubicBezTo>
                          <a:cubicBezTo>
                            <a:pt x="100851" y="145923"/>
                            <a:pt x="97136" y="147828"/>
                            <a:pt x="93231" y="149923"/>
                          </a:cubicBezTo>
                          <a:cubicBezTo>
                            <a:pt x="88183" y="152590"/>
                            <a:pt x="82372" y="155543"/>
                            <a:pt x="75705" y="154496"/>
                          </a:cubicBezTo>
                          <a:cubicBezTo>
                            <a:pt x="71228" y="153829"/>
                            <a:pt x="67704" y="151448"/>
                            <a:pt x="64560" y="149352"/>
                          </a:cubicBezTo>
                          <a:cubicBezTo>
                            <a:pt x="62275" y="147828"/>
                            <a:pt x="60084" y="146304"/>
                            <a:pt x="57798" y="145733"/>
                          </a:cubicBezTo>
                          <a:cubicBezTo>
                            <a:pt x="52464" y="144399"/>
                            <a:pt x="47225" y="147828"/>
                            <a:pt x="41129" y="151638"/>
                          </a:cubicBezTo>
                          <a:cubicBezTo>
                            <a:pt x="35128" y="155353"/>
                            <a:pt x="28556" y="159448"/>
                            <a:pt x="21031" y="159448"/>
                          </a:cubicBezTo>
                          <a:close/>
                          <a:moveTo>
                            <a:pt x="18936" y="13430"/>
                          </a:moveTo>
                          <a:cubicBezTo>
                            <a:pt x="22270" y="49721"/>
                            <a:pt x="19888" y="86106"/>
                            <a:pt x="11601" y="121825"/>
                          </a:cubicBezTo>
                          <a:lnTo>
                            <a:pt x="11316" y="122873"/>
                          </a:lnTo>
                          <a:cubicBezTo>
                            <a:pt x="9982" y="128873"/>
                            <a:pt x="8649" y="134493"/>
                            <a:pt x="9601" y="139732"/>
                          </a:cubicBezTo>
                          <a:cubicBezTo>
                            <a:pt x="10459" y="144304"/>
                            <a:pt x="14078" y="149352"/>
                            <a:pt x="19317" y="150114"/>
                          </a:cubicBezTo>
                          <a:cubicBezTo>
                            <a:pt x="24651" y="150876"/>
                            <a:pt x="30080" y="147447"/>
                            <a:pt x="35700" y="143827"/>
                          </a:cubicBezTo>
                          <a:cubicBezTo>
                            <a:pt x="42558" y="139446"/>
                            <a:pt x="50464" y="134493"/>
                            <a:pt x="59608" y="136684"/>
                          </a:cubicBezTo>
                          <a:cubicBezTo>
                            <a:pt x="63513" y="137636"/>
                            <a:pt x="66656" y="139732"/>
                            <a:pt x="69418" y="141637"/>
                          </a:cubicBezTo>
                          <a:cubicBezTo>
                            <a:pt x="71990" y="143351"/>
                            <a:pt x="74276" y="144875"/>
                            <a:pt x="76753" y="145256"/>
                          </a:cubicBezTo>
                          <a:cubicBezTo>
                            <a:pt x="80467" y="145828"/>
                            <a:pt x="84182" y="143923"/>
                            <a:pt x="88564" y="141637"/>
                          </a:cubicBezTo>
                          <a:cubicBezTo>
                            <a:pt x="93231" y="139256"/>
                            <a:pt x="98470" y="136493"/>
                            <a:pt x="104566" y="136779"/>
                          </a:cubicBezTo>
                          <a:cubicBezTo>
                            <a:pt x="110566" y="137065"/>
                            <a:pt x="115234" y="140113"/>
                            <a:pt x="119425" y="142875"/>
                          </a:cubicBezTo>
                          <a:cubicBezTo>
                            <a:pt x="122377" y="144875"/>
                            <a:pt x="125235" y="146685"/>
                            <a:pt x="128188" y="147352"/>
                          </a:cubicBezTo>
                          <a:cubicBezTo>
                            <a:pt x="133903" y="148685"/>
                            <a:pt x="139522" y="145828"/>
                            <a:pt x="145999" y="142684"/>
                          </a:cubicBezTo>
                          <a:cubicBezTo>
                            <a:pt x="151714" y="139922"/>
                            <a:pt x="157525" y="136969"/>
                            <a:pt x="164192" y="136493"/>
                          </a:cubicBezTo>
                          <a:cubicBezTo>
                            <a:pt x="172193" y="135827"/>
                            <a:pt x="179623" y="138779"/>
                            <a:pt x="186766" y="141637"/>
                          </a:cubicBezTo>
                          <a:cubicBezTo>
                            <a:pt x="194767" y="144780"/>
                            <a:pt x="201625" y="147447"/>
                            <a:pt x="207817" y="144875"/>
                          </a:cubicBezTo>
                          <a:cubicBezTo>
                            <a:pt x="209150" y="144304"/>
                            <a:pt x="210484" y="143542"/>
                            <a:pt x="211817" y="142589"/>
                          </a:cubicBezTo>
                          <a:cubicBezTo>
                            <a:pt x="213436" y="141542"/>
                            <a:pt x="215341" y="140398"/>
                            <a:pt x="217437" y="139541"/>
                          </a:cubicBezTo>
                          <a:cubicBezTo>
                            <a:pt x="226581" y="135827"/>
                            <a:pt x="236106" y="139256"/>
                            <a:pt x="244583" y="142208"/>
                          </a:cubicBezTo>
                          <a:cubicBezTo>
                            <a:pt x="252203" y="144875"/>
                            <a:pt x="259442" y="147447"/>
                            <a:pt x="265157" y="144780"/>
                          </a:cubicBezTo>
                          <a:cubicBezTo>
                            <a:pt x="271729" y="141637"/>
                            <a:pt x="273158" y="133159"/>
                            <a:pt x="269729" y="118110"/>
                          </a:cubicBezTo>
                          <a:cubicBezTo>
                            <a:pt x="261442" y="82677"/>
                            <a:pt x="260680" y="45339"/>
                            <a:pt x="267538" y="9620"/>
                          </a:cubicBezTo>
                          <a:lnTo>
                            <a:pt x="18936" y="1343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5F6E8F1A-9BD9-6443-23AB-D98F7D376C54}"/>
                      </a:ext>
                    </a:extLst>
                  </p:cNvPr>
                  <p:cNvSpPr/>
                  <p:nvPr/>
                </p:nvSpPr>
                <p:spPr>
                  <a:xfrm>
                    <a:off x="5062557" y="2704996"/>
                    <a:ext cx="12308" cy="87447"/>
                  </a:xfrm>
                  <a:custGeom>
                    <a:avLst/>
                    <a:gdLst>
                      <a:gd name="connsiteX0" fmla="*/ 10743 w 12308"/>
                      <a:gd name="connsiteY0" fmla="*/ 87448 h 87447"/>
                      <a:gd name="connsiteX1" fmla="*/ 9219 w 12308"/>
                      <a:gd name="connsiteY1" fmla="*/ 86305 h 87447"/>
                      <a:gd name="connsiteX2" fmla="*/ 170 w 12308"/>
                      <a:gd name="connsiteY2" fmla="*/ 1532 h 87447"/>
                      <a:gd name="connsiteX3" fmla="*/ 1790 w 12308"/>
                      <a:gd name="connsiteY3" fmla="*/ 8 h 87447"/>
                      <a:gd name="connsiteX4" fmla="*/ 3314 w 12308"/>
                      <a:gd name="connsiteY4" fmla="*/ 1627 h 87447"/>
                      <a:gd name="connsiteX5" fmla="*/ 12267 w 12308"/>
                      <a:gd name="connsiteY5" fmla="*/ 85543 h 87447"/>
                      <a:gd name="connsiteX6" fmla="*/ 11124 w 12308"/>
                      <a:gd name="connsiteY6" fmla="*/ 87448 h 87447"/>
                      <a:gd name="connsiteX7" fmla="*/ 10743 w 12308"/>
                      <a:gd name="connsiteY7" fmla="*/ 87448 h 87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308" h="87447">
                        <a:moveTo>
                          <a:pt x="10743" y="87448"/>
                        </a:moveTo>
                        <a:cubicBezTo>
                          <a:pt x="10076" y="87448"/>
                          <a:pt x="9409" y="86971"/>
                          <a:pt x="9219" y="86305"/>
                        </a:cubicBezTo>
                        <a:cubicBezTo>
                          <a:pt x="2266" y="58587"/>
                          <a:pt x="-782" y="30012"/>
                          <a:pt x="170" y="1532"/>
                        </a:cubicBezTo>
                        <a:cubicBezTo>
                          <a:pt x="170" y="675"/>
                          <a:pt x="932" y="-87"/>
                          <a:pt x="1790" y="8"/>
                        </a:cubicBezTo>
                        <a:cubicBezTo>
                          <a:pt x="2647" y="8"/>
                          <a:pt x="3314" y="770"/>
                          <a:pt x="3314" y="1627"/>
                        </a:cubicBezTo>
                        <a:cubicBezTo>
                          <a:pt x="2361" y="29821"/>
                          <a:pt x="5409" y="58015"/>
                          <a:pt x="12267" y="85543"/>
                        </a:cubicBezTo>
                        <a:cubicBezTo>
                          <a:pt x="12458" y="86400"/>
                          <a:pt x="11981" y="87257"/>
                          <a:pt x="11124" y="87448"/>
                        </a:cubicBezTo>
                        <a:cubicBezTo>
                          <a:pt x="11029" y="87448"/>
                          <a:pt x="10838" y="87448"/>
                          <a:pt x="10743" y="8744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0BEF38D2-C010-BD21-8EAB-D4E5C645EAAA}"/>
                      </a:ext>
                    </a:extLst>
                  </p:cNvPr>
                  <p:cNvSpPr/>
                  <p:nvPr/>
                </p:nvSpPr>
                <p:spPr>
                  <a:xfrm>
                    <a:off x="5010998" y="2752334"/>
                    <a:ext cx="8427" cy="39442"/>
                  </a:xfrm>
                  <a:custGeom>
                    <a:avLst/>
                    <a:gdLst>
                      <a:gd name="connsiteX0" fmla="*/ 6772 w 8427"/>
                      <a:gd name="connsiteY0" fmla="*/ 39443 h 39442"/>
                      <a:gd name="connsiteX1" fmla="*/ 5248 w 8427"/>
                      <a:gd name="connsiteY1" fmla="*/ 38204 h 39442"/>
                      <a:gd name="connsiteX2" fmla="*/ 9 w 8427"/>
                      <a:gd name="connsiteY2" fmla="*/ 1724 h 39442"/>
                      <a:gd name="connsiteX3" fmla="*/ 1438 w 8427"/>
                      <a:gd name="connsiteY3" fmla="*/ 9 h 39442"/>
                      <a:gd name="connsiteX4" fmla="*/ 3153 w 8427"/>
                      <a:gd name="connsiteY4" fmla="*/ 1438 h 39442"/>
                      <a:gd name="connsiteX5" fmla="*/ 8391 w 8427"/>
                      <a:gd name="connsiteY5" fmla="*/ 37442 h 39442"/>
                      <a:gd name="connsiteX6" fmla="*/ 7153 w 8427"/>
                      <a:gd name="connsiteY6" fmla="*/ 39252 h 39442"/>
                      <a:gd name="connsiteX7" fmla="*/ 6772 w 8427"/>
                      <a:gd name="connsiteY7" fmla="*/ 39443 h 39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427" h="39442">
                        <a:moveTo>
                          <a:pt x="6772" y="39443"/>
                        </a:moveTo>
                        <a:cubicBezTo>
                          <a:pt x="6010" y="39443"/>
                          <a:pt x="5438" y="38966"/>
                          <a:pt x="5248" y="38204"/>
                        </a:cubicBezTo>
                        <a:cubicBezTo>
                          <a:pt x="2676" y="26203"/>
                          <a:pt x="962" y="13916"/>
                          <a:pt x="9" y="1724"/>
                        </a:cubicBezTo>
                        <a:cubicBezTo>
                          <a:pt x="-86" y="866"/>
                          <a:pt x="581" y="104"/>
                          <a:pt x="1438" y="9"/>
                        </a:cubicBezTo>
                        <a:cubicBezTo>
                          <a:pt x="2295" y="-86"/>
                          <a:pt x="3057" y="581"/>
                          <a:pt x="3153" y="1438"/>
                        </a:cubicBezTo>
                        <a:cubicBezTo>
                          <a:pt x="4105" y="13439"/>
                          <a:pt x="5819" y="25631"/>
                          <a:pt x="8391" y="37442"/>
                        </a:cubicBezTo>
                        <a:cubicBezTo>
                          <a:pt x="8582" y="38300"/>
                          <a:pt x="8010" y="39157"/>
                          <a:pt x="7153" y="39252"/>
                        </a:cubicBezTo>
                        <a:cubicBezTo>
                          <a:pt x="6962" y="39443"/>
                          <a:pt x="6867" y="39443"/>
                          <a:pt x="6772" y="3944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15A04D38-0BAD-8C95-C880-20DA5071FBF9}"/>
                      </a:ext>
                    </a:extLst>
                  </p:cNvPr>
                  <p:cNvSpPr/>
                  <p:nvPr/>
                </p:nvSpPr>
                <p:spPr>
                  <a:xfrm>
                    <a:off x="4895841" y="2725959"/>
                    <a:ext cx="5246" cy="64960"/>
                  </a:xfrm>
                  <a:custGeom>
                    <a:avLst/>
                    <a:gdLst>
                      <a:gd name="connsiteX0" fmla="*/ 1532 w 5246"/>
                      <a:gd name="connsiteY0" fmla="*/ 64960 h 64960"/>
                      <a:gd name="connsiteX1" fmla="*/ 1532 w 5246"/>
                      <a:gd name="connsiteY1" fmla="*/ 64960 h 64960"/>
                      <a:gd name="connsiteX2" fmla="*/ 8 w 5246"/>
                      <a:gd name="connsiteY2" fmla="*/ 63341 h 64960"/>
                      <a:gd name="connsiteX3" fmla="*/ 2104 w 5246"/>
                      <a:gd name="connsiteY3" fmla="*/ 1524 h 64960"/>
                      <a:gd name="connsiteX4" fmla="*/ 3723 w 5246"/>
                      <a:gd name="connsiteY4" fmla="*/ 0 h 64960"/>
                      <a:gd name="connsiteX5" fmla="*/ 5247 w 5246"/>
                      <a:gd name="connsiteY5" fmla="*/ 1619 h 64960"/>
                      <a:gd name="connsiteX6" fmla="*/ 3151 w 5246"/>
                      <a:gd name="connsiteY6" fmla="*/ 63341 h 64960"/>
                      <a:gd name="connsiteX7" fmla="*/ 1532 w 5246"/>
                      <a:gd name="connsiteY7" fmla="*/ 64960 h 649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246" h="64960">
                        <a:moveTo>
                          <a:pt x="1532" y="64960"/>
                        </a:moveTo>
                        <a:cubicBezTo>
                          <a:pt x="1532" y="64960"/>
                          <a:pt x="1532" y="64960"/>
                          <a:pt x="1532" y="64960"/>
                        </a:cubicBezTo>
                        <a:cubicBezTo>
                          <a:pt x="675" y="64960"/>
                          <a:pt x="-87" y="64198"/>
                          <a:pt x="8" y="63341"/>
                        </a:cubicBezTo>
                        <a:cubicBezTo>
                          <a:pt x="389" y="42863"/>
                          <a:pt x="1151" y="22003"/>
                          <a:pt x="2104" y="1524"/>
                        </a:cubicBezTo>
                        <a:cubicBezTo>
                          <a:pt x="2104" y="667"/>
                          <a:pt x="2865" y="0"/>
                          <a:pt x="3723" y="0"/>
                        </a:cubicBezTo>
                        <a:cubicBezTo>
                          <a:pt x="4580" y="0"/>
                          <a:pt x="5247" y="762"/>
                          <a:pt x="5247" y="1619"/>
                        </a:cubicBezTo>
                        <a:cubicBezTo>
                          <a:pt x="4199" y="22098"/>
                          <a:pt x="3532" y="42863"/>
                          <a:pt x="3151" y="63341"/>
                        </a:cubicBezTo>
                        <a:cubicBezTo>
                          <a:pt x="3056" y="64294"/>
                          <a:pt x="2389" y="64960"/>
                          <a:pt x="1532" y="6496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B187E78A-84CC-A69A-1AC4-F0BF2FACBED9}"/>
                      </a:ext>
                    </a:extLst>
                  </p:cNvPr>
                  <p:cNvSpPr/>
                  <p:nvPr/>
                </p:nvSpPr>
                <p:spPr>
                  <a:xfrm>
                    <a:off x="5009188" y="2714234"/>
                    <a:ext cx="3923" cy="19249"/>
                  </a:xfrm>
                  <a:custGeom>
                    <a:avLst/>
                    <a:gdLst>
                      <a:gd name="connsiteX0" fmla="*/ 2390 w 3923"/>
                      <a:gd name="connsiteY0" fmla="*/ 19250 h 19249"/>
                      <a:gd name="connsiteX1" fmla="*/ 866 w 3923"/>
                      <a:gd name="connsiteY1" fmla="*/ 17821 h 19249"/>
                      <a:gd name="connsiteX2" fmla="*/ 9 w 3923"/>
                      <a:gd name="connsiteY2" fmla="*/ 1628 h 19249"/>
                      <a:gd name="connsiteX3" fmla="*/ 1438 w 3923"/>
                      <a:gd name="connsiteY3" fmla="*/ 9 h 19249"/>
                      <a:gd name="connsiteX4" fmla="*/ 3057 w 3923"/>
                      <a:gd name="connsiteY4" fmla="*/ 1438 h 19249"/>
                      <a:gd name="connsiteX5" fmla="*/ 3914 w 3923"/>
                      <a:gd name="connsiteY5" fmla="*/ 17630 h 19249"/>
                      <a:gd name="connsiteX6" fmla="*/ 2390 w 3923"/>
                      <a:gd name="connsiteY6" fmla="*/ 19250 h 19249"/>
                      <a:gd name="connsiteX7" fmla="*/ 2390 w 3923"/>
                      <a:gd name="connsiteY7" fmla="*/ 19250 h 19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923" h="19249">
                        <a:moveTo>
                          <a:pt x="2390" y="19250"/>
                        </a:moveTo>
                        <a:cubicBezTo>
                          <a:pt x="1533" y="19250"/>
                          <a:pt x="866" y="18583"/>
                          <a:pt x="866" y="17821"/>
                        </a:cubicBezTo>
                        <a:lnTo>
                          <a:pt x="9" y="1628"/>
                        </a:lnTo>
                        <a:cubicBezTo>
                          <a:pt x="-86" y="771"/>
                          <a:pt x="581" y="9"/>
                          <a:pt x="1438" y="9"/>
                        </a:cubicBezTo>
                        <a:cubicBezTo>
                          <a:pt x="2295" y="-86"/>
                          <a:pt x="3057" y="581"/>
                          <a:pt x="3057" y="1438"/>
                        </a:cubicBezTo>
                        <a:lnTo>
                          <a:pt x="3914" y="17630"/>
                        </a:lnTo>
                        <a:cubicBezTo>
                          <a:pt x="4010" y="18488"/>
                          <a:pt x="3343" y="19250"/>
                          <a:pt x="2390" y="19250"/>
                        </a:cubicBezTo>
                        <a:cubicBezTo>
                          <a:pt x="2486" y="19250"/>
                          <a:pt x="2390" y="19250"/>
                          <a:pt x="2390" y="1925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grpSp>
                <p:nvGrpSpPr>
                  <p:cNvPr id="92" name="Graphic 6">
                    <a:extLst>
                      <a:ext uri="{FF2B5EF4-FFF2-40B4-BE49-F238E27FC236}">
                        <a16:creationId xmlns:a16="http://schemas.microsoft.com/office/drawing/2014/main" id="{56ABA590-0898-9A4D-5920-6B341C33BA32}"/>
                      </a:ext>
                    </a:extLst>
                  </p:cNvPr>
                  <p:cNvGrpSpPr/>
                  <p:nvPr/>
                </p:nvGrpSpPr>
                <p:grpSpPr>
                  <a:xfrm>
                    <a:off x="3693132" y="2636758"/>
                    <a:ext cx="1454937" cy="144540"/>
                    <a:chOff x="3693132" y="2636758"/>
                    <a:chExt cx="1454937" cy="144540"/>
                  </a:xfrm>
                </p:grpSpPr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29556FB8-B6AA-9931-30B3-94FE8C9D53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97990" y="2641366"/>
                      <a:ext cx="1445480" cy="135196"/>
                    </a:xfrm>
                    <a:custGeom>
                      <a:avLst/>
                      <a:gdLst>
                        <a:gd name="connsiteX0" fmla="*/ 1409600 w 1445480"/>
                        <a:gd name="connsiteY0" fmla="*/ 41730 h 135196"/>
                        <a:gd name="connsiteX1" fmla="*/ 1435984 w 1445480"/>
                        <a:gd name="connsiteY1" fmla="*/ 37253 h 135196"/>
                        <a:gd name="connsiteX2" fmla="*/ 1443319 w 1445480"/>
                        <a:gd name="connsiteY2" fmla="*/ 14298 h 135196"/>
                        <a:gd name="connsiteX3" fmla="*/ 1428460 w 1445480"/>
                        <a:gd name="connsiteY3" fmla="*/ 6678 h 135196"/>
                        <a:gd name="connsiteX4" fmla="*/ 1363880 w 1445480"/>
                        <a:gd name="connsiteY4" fmla="*/ 2678 h 135196"/>
                        <a:gd name="connsiteX5" fmla="*/ 1082321 w 1445480"/>
                        <a:gd name="connsiteY5" fmla="*/ 296 h 135196"/>
                        <a:gd name="connsiteX6" fmla="*/ 800572 w 1445480"/>
                        <a:gd name="connsiteY6" fmla="*/ 82307 h 135196"/>
                        <a:gd name="connsiteX7" fmla="*/ 27523 w 1445480"/>
                        <a:gd name="connsiteY7" fmla="*/ 78973 h 135196"/>
                        <a:gd name="connsiteX8" fmla="*/ 186 w 1445480"/>
                        <a:gd name="connsiteY8" fmla="*/ 110024 h 135196"/>
                        <a:gd name="connsiteX9" fmla="*/ 42096 w 1445480"/>
                        <a:gd name="connsiteY9" fmla="*/ 135170 h 135196"/>
                        <a:gd name="connsiteX10" fmla="*/ 798000 w 1445480"/>
                        <a:gd name="connsiteY10" fmla="*/ 126217 h 135196"/>
                        <a:gd name="connsiteX11" fmla="*/ 1079464 w 1445480"/>
                        <a:gd name="connsiteY11" fmla="*/ 42587 h 135196"/>
                        <a:gd name="connsiteX12" fmla="*/ 1409600 w 1445480"/>
                        <a:gd name="connsiteY12" fmla="*/ 41730 h 1351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445480" h="135196">
                          <a:moveTo>
                            <a:pt x="1409600" y="41730"/>
                          </a:moveTo>
                          <a:cubicBezTo>
                            <a:pt x="1418649" y="41921"/>
                            <a:pt x="1428174" y="41921"/>
                            <a:pt x="1435984" y="37253"/>
                          </a:cubicBezTo>
                          <a:cubicBezTo>
                            <a:pt x="1443795" y="32681"/>
                            <a:pt x="1448462" y="21632"/>
                            <a:pt x="1443319" y="14298"/>
                          </a:cubicBezTo>
                          <a:cubicBezTo>
                            <a:pt x="1440080" y="9631"/>
                            <a:pt x="1434079" y="7821"/>
                            <a:pt x="1428460" y="6678"/>
                          </a:cubicBezTo>
                          <a:cubicBezTo>
                            <a:pt x="1407314" y="2297"/>
                            <a:pt x="1385502" y="2392"/>
                            <a:pt x="1363880" y="2678"/>
                          </a:cubicBezTo>
                          <a:cubicBezTo>
                            <a:pt x="1251200" y="4297"/>
                            <a:pt x="1188239" y="-1323"/>
                            <a:pt x="1082321" y="296"/>
                          </a:cubicBezTo>
                          <a:cubicBezTo>
                            <a:pt x="1032124" y="1058"/>
                            <a:pt x="858674" y="81354"/>
                            <a:pt x="800572" y="82307"/>
                          </a:cubicBezTo>
                          <a:cubicBezTo>
                            <a:pt x="542158" y="86307"/>
                            <a:pt x="69147" y="76496"/>
                            <a:pt x="27523" y="78973"/>
                          </a:cubicBezTo>
                          <a:cubicBezTo>
                            <a:pt x="12664" y="79830"/>
                            <a:pt x="-1814" y="81354"/>
                            <a:pt x="186" y="110024"/>
                          </a:cubicBezTo>
                          <a:cubicBezTo>
                            <a:pt x="853" y="120026"/>
                            <a:pt x="9806" y="135932"/>
                            <a:pt x="42096" y="135170"/>
                          </a:cubicBezTo>
                          <a:cubicBezTo>
                            <a:pt x="191924" y="131456"/>
                            <a:pt x="728372" y="117930"/>
                            <a:pt x="798000" y="126217"/>
                          </a:cubicBezTo>
                          <a:cubicBezTo>
                            <a:pt x="844577" y="131741"/>
                            <a:pt x="1032601" y="43254"/>
                            <a:pt x="1079464" y="42587"/>
                          </a:cubicBezTo>
                          <a:cubicBezTo>
                            <a:pt x="1210337" y="40587"/>
                            <a:pt x="1270250" y="39539"/>
                            <a:pt x="1409600" y="4173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97514B1A-91D6-A8F0-82C6-9126D0F550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93132" y="2636758"/>
                      <a:ext cx="1454937" cy="144540"/>
                    </a:xfrm>
                    <a:custGeom>
                      <a:avLst/>
                      <a:gdLst>
                        <a:gd name="connsiteX0" fmla="*/ 44573 w 1454937"/>
                        <a:gd name="connsiteY0" fmla="*/ 144541 h 144540"/>
                        <a:gd name="connsiteX1" fmla="*/ 187 w 1454937"/>
                        <a:gd name="connsiteY1" fmla="*/ 115013 h 144540"/>
                        <a:gd name="connsiteX2" fmla="*/ 6473 w 1454937"/>
                        <a:gd name="connsiteY2" fmla="*/ 87677 h 144540"/>
                        <a:gd name="connsiteX3" fmla="*/ 31905 w 1454937"/>
                        <a:gd name="connsiteY3" fmla="*/ 78914 h 144540"/>
                        <a:gd name="connsiteX4" fmla="*/ 241074 w 1454937"/>
                        <a:gd name="connsiteY4" fmla="*/ 80152 h 144540"/>
                        <a:gd name="connsiteX5" fmla="*/ 805144 w 1454937"/>
                        <a:gd name="connsiteY5" fmla="*/ 82247 h 144540"/>
                        <a:gd name="connsiteX6" fmla="*/ 953734 w 1454937"/>
                        <a:gd name="connsiteY6" fmla="*/ 39290 h 144540"/>
                        <a:gd name="connsiteX7" fmla="*/ 1086894 w 1454937"/>
                        <a:gd name="connsiteY7" fmla="*/ 332 h 144540"/>
                        <a:gd name="connsiteX8" fmla="*/ 1224625 w 1454937"/>
                        <a:gd name="connsiteY8" fmla="*/ 1475 h 144540"/>
                        <a:gd name="connsiteX9" fmla="*/ 1368548 w 1454937"/>
                        <a:gd name="connsiteY9" fmla="*/ 2714 h 144540"/>
                        <a:gd name="connsiteX10" fmla="*/ 1434175 w 1454937"/>
                        <a:gd name="connsiteY10" fmla="*/ 6809 h 144540"/>
                        <a:gd name="connsiteX11" fmla="*/ 1451892 w 1454937"/>
                        <a:gd name="connsiteY11" fmla="*/ 16334 h 144540"/>
                        <a:gd name="connsiteX12" fmla="*/ 1454464 w 1454937"/>
                        <a:gd name="connsiteY12" fmla="*/ 30336 h 144540"/>
                        <a:gd name="connsiteX13" fmla="*/ 1443129 w 1454937"/>
                        <a:gd name="connsiteY13" fmla="*/ 45957 h 144540"/>
                        <a:gd name="connsiteX14" fmla="*/ 1414268 w 1454937"/>
                        <a:gd name="connsiteY14" fmla="*/ 51005 h 144540"/>
                        <a:gd name="connsiteX15" fmla="*/ 1414268 w 1454937"/>
                        <a:gd name="connsiteY15" fmla="*/ 51005 h 144540"/>
                        <a:gd name="connsiteX16" fmla="*/ 1093752 w 1454937"/>
                        <a:gd name="connsiteY16" fmla="*/ 51672 h 144540"/>
                        <a:gd name="connsiteX17" fmla="*/ 1084227 w 1454937"/>
                        <a:gd name="connsiteY17" fmla="*/ 51863 h 144540"/>
                        <a:gd name="connsiteX18" fmla="*/ 958878 w 1454937"/>
                        <a:gd name="connsiteY18" fmla="*/ 90629 h 144540"/>
                        <a:gd name="connsiteX19" fmla="*/ 802096 w 1454937"/>
                        <a:gd name="connsiteY19" fmla="*/ 135492 h 144540"/>
                        <a:gd name="connsiteX20" fmla="*/ 62290 w 1454937"/>
                        <a:gd name="connsiteY20" fmla="*/ 144065 h 144540"/>
                        <a:gd name="connsiteX21" fmla="*/ 46859 w 1454937"/>
                        <a:gd name="connsiteY21" fmla="*/ 144446 h 144540"/>
                        <a:gd name="connsiteX22" fmla="*/ 44573 w 1454937"/>
                        <a:gd name="connsiteY22" fmla="*/ 144541 h 144540"/>
                        <a:gd name="connsiteX23" fmla="*/ 61623 w 1454937"/>
                        <a:gd name="connsiteY23" fmla="*/ 87962 h 144540"/>
                        <a:gd name="connsiteX24" fmla="*/ 32572 w 1454937"/>
                        <a:gd name="connsiteY24" fmla="*/ 88343 h 144540"/>
                        <a:gd name="connsiteX25" fmla="*/ 13617 w 1454937"/>
                        <a:gd name="connsiteY25" fmla="*/ 93963 h 144540"/>
                        <a:gd name="connsiteX26" fmla="*/ 9616 w 1454937"/>
                        <a:gd name="connsiteY26" fmla="*/ 114442 h 144540"/>
                        <a:gd name="connsiteX27" fmla="*/ 46764 w 1454937"/>
                        <a:gd name="connsiteY27" fmla="*/ 135206 h 144540"/>
                        <a:gd name="connsiteX28" fmla="*/ 62194 w 1454937"/>
                        <a:gd name="connsiteY28" fmla="*/ 134825 h 144540"/>
                        <a:gd name="connsiteX29" fmla="*/ 803335 w 1454937"/>
                        <a:gd name="connsiteY29" fmla="*/ 126253 h 144540"/>
                        <a:gd name="connsiteX30" fmla="*/ 955735 w 1454937"/>
                        <a:gd name="connsiteY30" fmla="*/ 81866 h 144540"/>
                        <a:gd name="connsiteX31" fmla="*/ 1084227 w 1454937"/>
                        <a:gd name="connsiteY31" fmla="*/ 42528 h 144540"/>
                        <a:gd name="connsiteX32" fmla="*/ 1093752 w 1454937"/>
                        <a:gd name="connsiteY32" fmla="*/ 42338 h 144540"/>
                        <a:gd name="connsiteX33" fmla="*/ 1414554 w 1454937"/>
                        <a:gd name="connsiteY33" fmla="*/ 41671 h 144540"/>
                        <a:gd name="connsiteX34" fmla="*/ 1438462 w 1454937"/>
                        <a:gd name="connsiteY34" fmla="*/ 37861 h 144540"/>
                        <a:gd name="connsiteX35" fmla="*/ 1445415 w 1454937"/>
                        <a:gd name="connsiteY35" fmla="*/ 28336 h 144540"/>
                        <a:gd name="connsiteX36" fmla="*/ 1444367 w 1454937"/>
                        <a:gd name="connsiteY36" fmla="*/ 21668 h 144540"/>
                        <a:gd name="connsiteX37" fmla="*/ 1432366 w 1454937"/>
                        <a:gd name="connsiteY37" fmla="*/ 15953 h 144540"/>
                        <a:gd name="connsiteX38" fmla="*/ 1368834 w 1454937"/>
                        <a:gd name="connsiteY38" fmla="*/ 12048 h 144540"/>
                        <a:gd name="connsiteX39" fmla="*/ 1224625 w 1454937"/>
                        <a:gd name="connsiteY39" fmla="*/ 10810 h 144540"/>
                        <a:gd name="connsiteX40" fmla="*/ 1087275 w 1454937"/>
                        <a:gd name="connsiteY40" fmla="*/ 9667 h 144540"/>
                        <a:gd name="connsiteX41" fmla="*/ 957068 w 1454937"/>
                        <a:gd name="connsiteY41" fmla="*/ 48148 h 144540"/>
                        <a:gd name="connsiteX42" fmla="*/ 805430 w 1454937"/>
                        <a:gd name="connsiteY42" fmla="*/ 91677 h 144540"/>
                        <a:gd name="connsiteX43" fmla="*/ 241169 w 1454937"/>
                        <a:gd name="connsiteY43" fmla="*/ 89582 h 144540"/>
                        <a:gd name="connsiteX44" fmla="*/ 61623 w 1454937"/>
                        <a:gd name="connsiteY44" fmla="*/ 87962 h 144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1454937" h="144540">
                          <a:moveTo>
                            <a:pt x="44573" y="144541"/>
                          </a:moveTo>
                          <a:cubicBezTo>
                            <a:pt x="13426" y="144541"/>
                            <a:pt x="1139" y="128825"/>
                            <a:pt x="187" y="115013"/>
                          </a:cubicBezTo>
                          <a:cubicBezTo>
                            <a:pt x="-671" y="102440"/>
                            <a:pt x="1425" y="93582"/>
                            <a:pt x="6473" y="87677"/>
                          </a:cubicBezTo>
                          <a:cubicBezTo>
                            <a:pt x="13236" y="79961"/>
                            <a:pt x="23618" y="79390"/>
                            <a:pt x="31905" y="78914"/>
                          </a:cubicBezTo>
                          <a:cubicBezTo>
                            <a:pt x="48383" y="77961"/>
                            <a:pt x="129155" y="78818"/>
                            <a:pt x="241074" y="80152"/>
                          </a:cubicBezTo>
                          <a:cubicBezTo>
                            <a:pt x="412810" y="82057"/>
                            <a:pt x="648077" y="84724"/>
                            <a:pt x="805144" y="82247"/>
                          </a:cubicBezTo>
                          <a:cubicBezTo>
                            <a:pt x="834481" y="81771"/>
                            <a:pt x="895156" y="60149"/>
                            <a:pt x="953734" y="39290"/>
                          </a:cubicBezTo>
                          <a:cubicBezTo>
                            <a:pt x="1009361" y="19478"/>
                            <a:pt x="1061938" y="713"/>
                            <a:pt x="1086894" y="332"/>
                          </a:cubicBezTo>
                          <a:cubicBezTo>
                            <a:pt x="1139663" y="-525"/>
                            <a:pt x="1180906" y="428"/>
                            <a:pt x="1224625" y="1475"/>
                          </a:cubicBezTo>
                          <a:cubicBezTo>
                            <a:pt x="1267583" y="2428"/>
                            <a:pt x="1311970" y="3476"/>
                            <a:pt x="1368548" y="2714"/>
                          </a:cubicBezTo>
                          <a:cubicBezTo>
                            <a:pt x="1392075" y="2333"/>
                            <a:pt x="1413316" y="2428"/>
                            <a:pt x="1434175" y="6809"/>
                          </a:cubicBezTo>
                          <a:cubicBezTo>
                            <a:pt x="1440557" y="8143"/>
                            <a:pt x="1447701" y="10334"/>
                            <a:pt x="1451892" y="16334"/>
                          </a:cubicBezTo>
                          <a:cubicBezTo>
                            <a:pt x="1454654" y="20240"/>
                            <a:pt x="1455607" y="25288"/>
                            <a:pt x="1454464" y="30336"/>
                          </a:cubicBezTo>
                          <a:cubicBezTo>
                            <a:pt x="1453130" y="36718"/>
                            <a:pt x="1448749" y="42719"/>
                            <a:pt x="1443129" y="45957"/>
                          </a:cubicBezTo>
                          <a:cubicBezTo>
                            <a:pt x="1433985" y="51386"/>
                            <a:pt x="1423127" y="51196"/>
                            <a:pt x="1414268" y="51005"/>
                          </a:cubicBezTo>
                          <a:cubicBezTo>
                            <a:pt x="1414268" y="51005"/>
                            <a:pt x="1414268" y="51005"/>
                            <a:pt x="1414268" y="51005"/>
                          </a:cubicBezTo>
                          <a:cubicBezTo>
                            <a:pt x="1278442" y="48815"/>
                            <a:pt x="1216720" y="49767"/>
                            <a:pt x="1093752" y="51672"/>
                          </a:cubicBezTo>
                          <a:lnTo>
                            <a:pt x="1084227" y="51863"/>
                          </a:lnTo>
                          <a:cubicBezTo>
                            <a:pt x="1063463" y="52148"/>
                            <a:pt x="1010218" y="71770"/>
                            <a:pt x="958878" y="90629"/>
                          </a:cubicBezTo>
                          <a:cubicBezTo>
                            <a:pt x="894679" y="114251"/>
                            <a:pt x="828385" y="138635"/>
                            <a:pt x="802096" y="135492"/>
                          </a:cubicBezTo>
                          <a:cubicBezTo>
                            <a:pt x="734945" y="127491"/>
                            <a:pt x="228596" y="139969"/>
                            <a:pt x="62290" y="144065"/>
                          </a:cubicBezTo>
                          <a:lnTo>
                            <a:pt x="46859" y="144446"/>
                          </a:lnTo>
                          <a:cubicBezTo>
                            <a:pt x="46192" y="144541"/>
                            <a:pt x="45335" y="144541"/>
                            <a:pt x="44573" y="144541"/>
                          </a:cubicBezTo>
                          <a:close/>
                          <a:moveTo>
                            <a:pt x="61623" y="87962"/>
                          </a:moveTo>
                          <a:cubicBezTo>
                            <a:pt x="47145" y="87962"/>
                            <a:pt x="37144" y="88058"/>
                            <a:pt x="32572" y="88343"/>
                          </a:cubicBezTo>
                          <a:cubicBezTo>
                            <a:pt x="24190" y="88820"/>
                            <a:pt x="17522" y="89582"/>
                            <a:pt x="13617" y="93963"/>
                          </a:cubicBezTo>
                          <a:cubicBezTo>
                            <a:pt x="10283" y="97773"/>
                            <a:pt x="8950" y="104631"/>
                            <a:pt x="9616" y="114442"/>
                          </a:cubicBezTo>
                          <a:cubicBezTo>
                            <a:pt x="9902" y="118061"/>
                            <a:pt x="12855" y="136064"/>
                            <a:pt x="46764" y="135206"/>
                          </a:cubicBezTo>
                          <a:lnTo>
                            <a:pt x="62194" y="134825"/>
                          </a:lnTo>
                          <a:cubicBezTo>
                            <a:pt x="228691" y="130730"/>
                            <a:pt x="735517" y="118157"/>
                            <a:pt x="803335" y="126253"/>
                          </a:cubicBezTo>
                          <a:cubicBezTo>
                            <a:pt x="827338" y="129110"/>
                            <a:pt x="895537" y="104060"/>
                            <a:pt x="955735" y="81866"/>
                          </a:cubicBezTo>
                          <a:cubicBezTo>
                            <a:pt x="1010313" y="61769"/>
                            <a:pt x="1061843" y="42814"/>
                            <a:pt x="1084227" y="42528"/>
                          </a:cubicBezTo>
                          <a:lnTo>
                            <a:pt x="1093752" y="42338"/>
                          </a:lnTo>
                          <a:cubicBezTo>
                            <a:pt x="1216815" y="40433"/>
                            <a:pt x="1278537" y="39480"/>
                            <a:pt x="1414554" y="41671"/>
                          </a:cubicBezTo>
                          <a:cubicBezTo>
                            <a:pt x="1424174" y="41861"/>
                            <a:pt x="1432080" y="41671"/>
                            <a:pt x="1438462" y="37861"/>
                          </a:cubicBezTo>
                          <a:cubicBezTo>
                            <a:pt x="1441891" y="35861"/>
                            <a:pt x="1444558" y="32051"/>
                            <a:pt x="1445415" y="28336"/>
                          </a:cubicBezTo>
                          <a:cubicBezTo>
                            <a:pt x="1445796" y="26526"/>
                            <a:pt x="1445891" y="23954"/>
                            <a:pt x="1444367" y="21668"/>
                          </a:cubicBezTo>
                          <a:cubicBezTo>
                            <a:pt x="1441986" y="18335"/>
                            <a:pt x="1437033" y="16906"/>
                            <a:pt x="1432366" y="15953"/>
                          </a:cubicBezTo>
                          <a:cubicBezTo>
                            <a:pt x="1410839" y="11477"/>
                            <a:pt x="1387503" y="11762"/>
                            <a:pt x="1368834" y="12048"/>
                          </a:cubicBezTo>
                          <a:cubicBezTo>
                            <a:pt x="1312065" y="12810"/>
                            <a:pt x="1267583" y="11858"/>
                            <a:pt x="1224625" y="10810"/>
                          </a:cubicBezTo>
                          <a:cubicBezTo>
                            <a:pt x="1181001" y="9762"/>
                            <a:pt x="1139853" y="8810"/>
                            <a:pt x="1087275" y="9667"/>
                          </a:cubicBezTo>
                          <a:cubicBezTo>
                            <a:pt x="1063844" y="10048"/>
                            <a:pt x="1009551" y="29384"/>
                            <a:pt x="957068" y="48148"/>
                          </a:cubicBezTo>
                          <a:cubicBezTo>
                            <a:pt x="897727" y="69293"/>
                            <a:pt x="836386" y="91201"/>
                            <a:pt x="805430" y="91677"/>
                          </a:cubicBezTo>
                          <a:cubicBezTo>
                            <a:pt x="648268" y="94154"/>
                            <a:pt x="412905" y="91487"/>
                            <a:pt x="241169" y="89582"/>
                          </a:cubicBezTo>
                          <a:cubicBezTo>
                            <a:pt x="163921" y="88724"/>
                            <a:pt x="98389" y="87962"/>
                            <a:pt x="61623" y="8796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F9EBE96-71A2-C86F-FC05-EDA6BE69B8E9}"/>
              </a:ext>
            </a:extLst>
          </p:cNvPr>
          <p:cNvGrpSpPr/>
          <p:nvPr/>
        </p:nvGrpSpPr>
        <p:grpSpPr>
          <a:xfrm>
            <a:off x="5192281" y="1416015"/>
            <a:ext cx="3381743" cy="4984786"/>
            <a:chOff x="5246071" y="1416015"/>
            <a:chExt cx="3381743" cy="4984786"/>
          </a:xfrm>
        </p:grpSpPr>
        <p:sp>
          <p:nvSpPr>
            <p:cNvPr id="123" name="Rectangle 11">
              <a:extLst>
                <a:ext uri="{FF2B5EF4-FFF2-40B4-BE49-F238E27FC236}">
                  <a16:creationId xmlns:a16="http://schemas.microsoft.com/office/drawing/2014/main" id="{EE4F74B6-603C-3A67-BFDF-4755CA5F52F6}"/>
                </a:ext>
              </a:extLst>
            </p:cNvPr>
            <p:cNvSpPr/>
            <p:nvPr/>
          </p:nvSpPr>
          <p:spPr>
            <a:xfrm>
              <a:off x="5246071" y="1416015"/>
              <a:ext cx="3381743" cy="4984786"/>
            </a:xfrm>
            <a:prstGeom prst="rect">
              <a:avLst/>
            </a:prstGeom>
            <a:solidFill>
              <a:schemeClr val="accent1"/>
            </a:solidFill>
            <a:ln w="476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solidFill>
                  <a:schemeClr val="bg2"/>
                </a:solidFill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559044" y="3352094"/>
              <a:ext cx="2755797" cy="2968310"/>
              <a:chOff x="5008754" y="5435336"/>
              <a:chExt cx="2755797" cy="296831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263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endParaRPr lang="en-CA" sz="110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endParaRP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endParaRPr lang="en-CA" sz="110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endParaRP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endParaRPr lang="en-CA" sz="1100" b="0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B9AEF482-49CA-8A8D-828A-1724A55E1B98}"/>
                </a:ext>
              </a:extLst>
            </p:cNvPr>
            <p:cNvGrpSpPr/>
            <p:nvPr/>
          </p:nvGrpSpPr>
          <p:grpSpPr>
            <a:xfrm>
              <a:off x="6092486" y="1460810"/>
              <a:ext cx="1688912" cy="1688912"/>
              <a:chOff x="5713082" y="1460810"/>
              <a:chExt cx="1688912" cy="1688912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7F94AD9B-A789-D286-9705-AAF5CC1A502D}"/>
                  </a:ext>
                </a:extLst>
              </p:cNvPr>
              <p:cNvSpPr/>
              <p:nvPr/>
            </p:nvSpPr>
            <p:spPr>
              <a:xfrm>
                <a:off x="5713082" y="1460810"/>
                <a:ext cx="1688912" cy="1688912"/>
              </a:xfrm>
              <a:prstGeom prst="ellipse">
                <a:avLst/>
              </a:prstGeom>
              <a:solidFill>
                <a:schemeClr val="bg2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5" name="Graphic 6">
                <a:extLst>
                  <a:ext uri="{FF2B5EF4-FFF2-40B4-BE49-F238E27FC236}">
                    <a16:creationId xmlns:a16="http://schemas.microsoft.com/office/drawing/2014/main" id="{B2937835-E7CA-F47E-1138-533DCC0C58C7}"/>
                  </a:ext>
                </a:extLst>
              </p:cNvPr>
              <p:cNvGrpSpPr/>
              <p:nvPr/>
            </p:nvGrpSpPr>
            <p:grpSpPr>
              <a:xfrm>
                <a:off x="6693491" y="2256395"/>
                <a:ext cx="468720" cy="575508"/>
                <a:chOff x="2295024" y="1882608"/>
                <a:chExt cx="468720" cy="575508"/>
              </a:xfrm>
            </p:grpSpPr>
            <p:grpSp>
              <p:nvGrpSpPr>
                <p:cNvPr id="6" name="Graphic 6">
                  <a:extLst>
                    <a:ext uri="{FF2B5EF4-FFF2-40B4-BE49-F238E27FC236}">
                      <a16:creationId xmlns:a16="http://schemas.microsoft.com/office/drawing/2014/main" id="{A5CAAE79-ECBA-BD67-AC43-76F7FA80437A}"/>
                    </a:ext>
                  </a:extLst>
                </p:cNvPr>
                <p:cNvGrpSpPr/>
                <p:nvPr/>
              </p:nvGrpSpPr>
              <p:grpSpPr>
                <a:xfrm>
                  <a:off x="2295024" y="1882608"/>
                  <a:ext cx="468720" cy="575508"/>
                  <a:chOff x="2295024" y="1882608"/>
                  <a:chExt cx="468720" cy="575508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C7C14570-34B8-851C-F5E0-64B86298D756}"/>
                      </a:ext>
                    </a:extLst>
                  </p:cNvPr>
                  <p:cNvSpPr/>
                  <p:nvPr/>
                </p:nvSpPr>
                <p:spPr>
                  <a:xfrm>
                    <a:off x="2299747" y="1887164"/>
                    <a:ext cx="459466" cy="566314"/>
                  </a:xfrm>
                  <a:custGeom>
                    <a:avLst/>
                    <a:gdLst>
                      <a:gd name="connsiteX0" fmla="*/ 51689 w 459466"/>
                      <a:gd name="connsiteY0" fmla="*/ 330921 h 566314"/>
                      <a:gd name="connsiteX1" fmla="*/ 5683 w 459466"/>
                      <a:gd name="connsiteY1" fmla="*/ 176140 h 566314"/>
                      <a:gd name="connsiteX2" fmla="*/ 92361 w 459466"/>
                      <a:gd name="connsiteY2" fmla="*/ 2404 h 566314"/>
                      <a:gd name="connsiteX3" fmla="*/ 241141 w 459466"/>
                      <a:gd name="connsiteY3" fmla="*/ 28598 h 566314"/>
                      <a:gd name="connsiteX4" fmla="*/ 380682 w 459466"/>
                      <a:gd name="connsiteY4" fmla="*/ 6976 h 566314"/>
                      <a:gd name="connsiteX5" fmla="*/ 457930 w 459466"/>
                      <a:gd name="connsiteY5" fmla="*/ 88510 h 566314"/>
                      <a:gd name="connsiteX6" fmla="*/ 444119 w 459466"/>
                      <a:gd name="connsiteY6" fmla="*/ 193666 h 566314"/>
                      <a:gd name="connsiteX7" fmla="*/ 413353 w 459466"/>
                      <a:gd name="connsiteY7" fmla="*/ 297298 h 566314"/>
                      <a:gd name="connsiteX8" fmla="*/ 413734 w 459466"/>
                      <a:gd name="connsiteY8" fmla="*/ 412455 h 566314"/>
                      <a:gd name="connsiteX9" fmla="*/ 352298 w 459466"/>
                      <a:gd name="connsiteY9" fmla="*/ 560474 h 566314"/>
                      <a:gd name="connsiteX10" fmla="*/ 308292 w 459466"/>
                      <a:gd name="connsiteY10" fmla="*/ 498371 h 566314"/>
                      <a:gd name="connsiteX11" fmla="*/ 270383 w 459466"/>
                      <a:gd name="connsiteY11" fmla="*/ 370069 h 566314"/>
                      <a:gd name="connsiteX12" fmla="*/ 224377 w 459466"/>
                      <a:gd name="connsiteY12" fmla="*/ 359306 h 566314"/>
                      <a:gd name="connsiteX13" fmla="*/ 158083 w 459466"/>
                      <a:gd name="connsiteY13" fmla="*/ 515135 h 566314"/>
                      <a:gd name="connsiteX14" fmla="*/ 125889 w 459466"/>
                      <a:gd name="connsiteY14" fmla="*/ 566284 h 566314"/>
                      <a:gd name="connsiteX15" fmla="*/ 51689 w 459466"/>
                      <a:gd name="connsiteY15" fmla="*/ 330921 h 566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459466" h="566314">
                        <a:moveTo>
                          <a:pt x="51689" y="330921"/>
                        </a:moveTo>
                        <a:cubicBezTo>
                          <a:pt x="54070" y="266247"/>
                          <a:pt x="20352" y="239196"/>
                          <a:pt x="5683" y="176140"/>
                        </a:cubicBezTo>
                        <a:cubicBezTo>
                          <a:pt x="-20796" y="62031"/>
                          <a:pt x="51594" y="11072"/>
                          <a:pt x="92361" y="2404"/>
                        </a:cubicBezTo>
                        <a:cubicBezTo>
                          <a:pt x="150654" y="-9978"/>
                          <a:pt x="184086" y="29550"/>
                          <a:pt x="241141" y="28598"/>
                        </a:cubicBezTo>
                        <a:cubicBezTo>
                          <a:pt x="287528" y="27836"/>
                          <a:pt x="336772" y="-7692"/>
                          <a:pt x="380682" y="6976"/>
                        </a:cubicBezTo>
                        <a:cubicBezTo>
                          <a:pt x="414591" y="18311"/>
                          <a:pt x="452787" y="53268"/>
                          <a:pt x="457930" y="88510"/>
                        </a:cubicBezTo>
                        <a:cubicBezTo>
                          <a:pt x="463074" y="123753"/>
                          <a:pt x="454501" y="159567"/>
                          <a:pt x="444119" y="193666"/>
                        </a:cubicBezTo>
                        <a:cubicBezTo>
                          <a:pt x="433737" y="227766"/>
                          <a:pt x="415925" y="261770"/>
                          <a:pt x="413353" y="297298"/>
                        </a:cubicBezTo>
                        <a:cubicBezTo>
                          <a:pt x="410591" y="335684"/>
                          <a:pt x="418687" y="374260"/>
                          <a:pt x="413734" y="412455"/>
                        </a:cubicBezTo>
                        <a:cubicBezTo>
                          <a:pt x="401352" y="509515"/>
                          <a:pt x="380111" y="563808"/>
                          <a:pt x="352298" y="560474"/>
                        </a:cubicBezTo>
                        <a:cubicBezTo>
                          <a:pt x="319246" y="560474"/>
                          <a:pt x="312102" y="525803"/>
                          <a:pt x="308292" y="498371"/>
                        </a:cubicBezTo>
                        <a:cubicBezTo>
                          <a:pt x="299529" y="433982"/>
                          <a:pt x="289052" y="386262"/>
                          <a:pt x="270383" y="370069"/>
                        </a:cubicBezTo>
                        <a:cubicBezTo>
                          <a:pt x="257905" y="359211"/>
                          <a:pt x="239808" y="353496"/>
                          <a:pt x="224377" y="359306"/>
                        </a:cubicBezTo>
                        <a:cubicBezTo>
                          <a:pt x="164274" y="381880"/>
                          <a:pt x="163131" y="489322"/>
                          <a:pt x="158083" y="515135"/>
                        </a:cubicBezTo>
                        <a:cubicBezTo>
                          <a:pt x="154083" y="535518"/>
                          <a:pt x="146748" y="565332"/>
                          <a:pt x="125889" y="566284"/>
                        </a:cubicBezTo>
                        <a:cubicBezTo>
                          <a:pt x="65024" y="568951"/>
                          <a:pt x="49117" y="398263"/>
                          <a:pt x="51689" y="33092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4846A3B8-C08B-2AAC-0A31-B825218635C4}"/>
                      </a:ext>
                    </a:extLst>
                  </p:cNvPr>
                  <p:cNvSpPr/>
                  <p:nvPr/>
                </p:nvSpPr>
                <p:spPr>
                  <a:xfrm>
                    <a:off x="2295024" y="1882608"/>
                    <a:ext cx="468720" cy="575508"/>
                  </a:xfrm>
                  <a:custGeom>
                    <a:avLst/>
                    <a:gdLst>
                      <a:gd name="connsiteX0" fmla="*/ 129183 w 468720"/>
                      <a:gd name="connsiteY0" fmla="*/ 575508 h 575508"/>
                      <a:gd name="connsiteX1" fmla="*/ 100894 w 468720"/>
                      <a:gd name="connsiteY1" fmla="*/ 562745 h 575508"/>
                      <a:gd name="connsiteX2" fmla="*/ 51650 w 468720"/>
                      <a:gd name="connsiteY2" fmla="*/ 335383 h 575508"/>
                      <a:gd name="connsiteX3" fmla="*/ 29266 w 468720"/>
                      <a:gd name="connsiteY3" fmla="*/ 245848 h 575508"/>
                      <a:gd name="connsiteX4" fmla="*/ 5739 w 468720"/>
                      <a:gd name="connsiteY4" fmla="*/ 181840 h 575508"/>
                      <a:gd name="connsiteX5" fmla="*/ 21170 w 468720"/>
                      <a:gd name="connsiteY5" fmla="*/ 56872 h 575508"/>
                      <a:gd name="connsiteX6" fmla="*/ 96036 w 468720"/>
                      <a:gd name="connsiteY6" fmla="*/ 2484 h 575508"/>
                      <a:gd name="connsiteX7" fmla="*/ 180809 w 468720"/>
                      <a:gd name="connsiteY7" fmla="*/ 14200 h 575508"/>
                      <a:gd name="connsiteX8" fmla="*/ 245674 w 468720"/>
                      <a:gd name="connsiteY8" fmla="*/ 28583 h 575508"/>
                      <a:gd name="connsiteX9" fmla="*/ 302348 w 468720"/>
                      <a:gd name="connsiteY9" fmla="*/ 16105 h 575508"/>
                      <a:gd name="connsiteX10" fmla="*/ 386739 w 468720"/>
                      <a:gd name="connsiteY10" fmla="*/ 7151 h 575508"/>
                      <a:gd name="connsiteX11" fmla="*/ 467130 w 468720"/>
                      <a:gd name="connsiteY11" fmla="*/ 92400 h 575508"/>
                      <a:gd name="connsiteX12" fmla="*/ 453128 w 468720"/>
                      <a:gd name="connsiteY12" fmla="*/ 199556 h 575508"/>
                      <a:gd name="connsiteX13" fmla="*/ 441508 w 468720"/>
                      <a:gd name="connsiteY13" fmla="*/ 232608 h 575508"/>
                      <a:gd name="connsiteX14" fmla="*/ 422553 w 468720"/>
                      <a:gd name="connsiteY14" fmla="*/ 302141 h 575508"/>
                      <a:gd name="connsiteX15" fmla="*/ 423315 w 468720"/>
                      <a:gd name="connsiteY15" fmla="*/ 354147 h 575508"/>
                      <a:gd name="connsiteX16" fmla="*/ 423029 w 468720"/>
                      <a:gd name="connsiteY16" fmla="*/ 417488 h 575508"/>
                      <a:gd name="connsiteX17" fmla="*/ 356735 w 468720"/>
                      <a:gd name="connsiteY17" fmla="*/ 569603 h 575508"/>
                      <a:gd name="connsiteX18" fmla="*/ 308444 w 468720"/>
                      <a:gd name="connsiteY18" fmla="*/ 503499 h 575508"/>
                      <a:gd name="connsiteX19" fmla="*/ 272058 w 468720"/>
                      <a:gd name="connsiteY19" fmla="*/ 378055 h 575508"/>
                      <a:gd name="connsiteX20" fmla="*/ 230720 w 468720"/>
                      <a:gd name="connsiteY20" fmla="*/ 368149 h 575508"/>
                      <a:gd name="connsiteX21" fmla="*/ 169855 w 468720"/>
                      <a:gd name="connsiteY21" fmla="*/ 501975 h 575508"/>
                      <a:gd name="connsiteX22" fmla="*/ 167378 w 468720"/>
                      <a:gd name="connsiteY22" fmla="*/ 520454 h 575508"/>
                      <a:gd name="connsiteX23" fmla="*/ 130802 w 468720"/>
                      <a:gd name="connsiteY23" fmla="*/ 575318 h 575508"/>
                      <a:gd name="connsiteX24" fmla="*/ 129183 w 468720"/>
                      <a:gd name="connsiteY24" fmla="*/ 575508 h 575508"/>
                      <a:gd name="connsiteX25" fmla="*/ 119468 w 468720"/>
                      <a:gd name="connsiteY25" fmla="*/ 9342 h 575508"/>
                      <a:gd name="connsiteX26" fmla="*/ 98036 w 468720"/>
                      <a:gd name="connsiteY26" fmla="*/ 11628 h 575508"/>
                      <a:gd name="connsiteX27" fmla="*/ 29075 w 468720"/>
                      <a:gd name="connsiteY27" fmla="*/ 61825 h 575508"/>
                      <a:gd name="connsiteX28" fmla="*/ 14883 w 468720"/>
                      <a:gd name="connsiteY28" fmla="*/ 179649 h 575508"/>
                      <a:gd name="connsiteX29" fmla="*/ 37838 w 468720"/>
                      <a:gd name="connsiteY29" fmla="*/ 241943 h 575508"/>
                      <a:gd name="connsiteX30" fmla="*/ 60984 w 468720"/>
                      <a:gd name="connsiteY30" fmla="*/ 335764 h 575508"/>
                      <a:gd name="connsiteX31" fmla="*/ 60984 w 468720"/>
                      <a:gd name="connsiteY31" fmla="*/ 335764 h 575508"/>
                      <a:gd name="connsiteX32" fmla="*/ 107466 w 468720"/>
                      <a:gd name="connsiteY32" fmla="*/ 556172 h 575508"/>
                      <a:gd name="connsiteX33" fmla="*/ 130326 w 468720"/>
                      <a:gd name="connsiteY33" fmla="*/ 566174 h 575508"/>
                      <a:gd name="connsiteX34" fmla="*/ 158139 w 468720"/>
                      <a:gd name="connsiteY34" fmla="*/ 518834 h 575508"/>
                      <a:gd name="connsiteX35" fmla="*/ 160520 w 468720"/>
                      <a:gd name="connsiteY35" fmla="*/ 501023 h 575508"/>
                      <a:gd name="connsiteX36" fmla="*/ 227481 w 468720"/>
                      <a:gd name="connsiteY36" fmla="*/ 359481 h 575508"/>
                      <a:gd name="connsiteX37" fmla="*/ 278249 w 468720"/>
                      <a:gd name="connsiteY37" fmla="*/ 371102 h 575508"/>
                      <a:gd name="connsiteX38" fmla="*/ 317778 w 468720"/>
                      <a:gd name="connsiteY38" fmla="*/ 502356 h 575508"/>
                      <a:gd name="connsiteX39" fmla="*/ 357116 w 468720"/>
                      <a:gd name="connsiteY39" fmla="*/ 560363 h 575508"/>
                      <a:gd name="connsiteX40" fmla="*/ 357688 w 468720"/>
                      <a:gd name="connsiteY40" fmla="*/ 560363 h 575508"/>
                      <a:gd name="connsiteX41" fmla="*/ 413885 w 468720"/>
                      <a:gd name="connsiteY41" fmla="*/ 416441 h 575508"/>
                      <a:gd name="connsiteX42" fmla="*/ 414171 w 468720"/>
                      <a:gd name="connsiteY42" fmla="*/ 354814 h 575508"/>
                      <a:gd name="connsiteX43" fmla="*/ 413504 w 468720"/>
                      <a:gd name="connsiteY43" fmla="*/ 301569 h 575508"/>
                      <a:gd name="connsiteX44" fmla="*/ 433031 w 468720"/>
                      <a:gd name="connsiteY44" fmla="*/ 229370 h 575508"/>
                      <a:gd name="connsiteX45" fmla="*/ 444461 w 468720"/>
                      <a:gd name="connsiteY45" fmla="*/ 196889 h 575508"/>
                      <a:gd name="connsiteX46" fmla="*/ 458177 w 468720"/>
                      <a:gd name="connsiteY46" fmla="*/ 93829 h 575508"/>
                      <a:gd name="connsiteX47" fmla="*/ 384072 w 468720"/>
                      <a:gd name="connsiteY47" fmla="*/ 16105 h 575508"/>
                      <a:gd name="connsiteX48" fmla="*/ 305491 w 468720"/>
                      <a:gd name="connsiteY48" fmla="*/ 25058 h 575508"/>
                      <a:gd name="connsiteX49" fmla="*/ 246055 w 468720"/>
                      <a:gd name="connsiteY49" fmla="*/ 37917 h 575508"/>
                      <a:gd name="connsiteX50" fmla="*/ 177761 w 468720"/>
                      <a:gd name="connsiteY50" fmla="*/ 22963 h 575508"/>
                      <a:gd name="connsiteX51" fmla="*/ 119468 w 468720"/>
                      <a:gd name="connsiteY51" fmla="*/ 9342 h 575508"/>
                      <a:gd name="connsiteX52" fmla="*/ 56412 w 468720"/>
                      <a:gd name="connsiteY52" fmla="*/ 335478 h 575508"/>
                      <a:gd name="connsiteX53" fmla="*/ 56412 w 468720"/>
                      <a:gd name="connsiteY53" fmla="*/ 335478 h 575508"/>
                      <a:gd name="connsiteX54" fmla="*/ 56412 w 468720"/>
                      <a:gd name="connsiteY54" fmla="*/ 335478 h 575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</a:cxnLst>
                    <a:rect l="l" t="t" r="r" b="b"/>
                    <a:pathLst>
                      <a:path w="468720" h="575508">
                        <a:moveTo>
                          <a:pt x="129183" y="575508"/>
                        </a:moveTo>
                        <a:cubicBezTo>
                          <a:pt x="118991" y="575508"/>
                          <a:pt x="109466" y="571222"/>
                          <a:pt x="100894" y="562745"/>
                        </a:cubicBezTo>
                        <a:cubicBezTo>
                          <a:pt x="59174" y="521311"/>
                          <a:pt x="49649" y="389199"/>
                          <a:pt x="51650" y="335383"/>
                        </a:cubicBezTo>
                        <a:cubicBezTo>
                          <a:pt x="53078" y="297664"/>
                          <a:pt x="42029" y="273661"/>
                          <a:pt x="29266" y="245848"/>
                        </a:cubicBezTo>
                        <a:cubicBezTo>
                          <a:pt x="20598" y="226988"/>
                          <a:pt x="11740" y="207557"/>
                          <a:pt x="5739" y="181840"/>
                        </a:cubicBezTo>
                        <a:cubicBezTo>
                          <a:pt x="-5500" y="133453"/>
                          <a:pt x="-166" y="90305"/>
                          <a:pt x="21170" y="56872"/>
                        </a:cubicBezTo>
                        <a:cubicBezTo>
                          <a:pt x="42029" y="24106"/>
                          <a:pt x="73557" y="7247"/>
                          <a:pt x="96036" y="2484"/>
                        </a:cubicBezTo>
                        <a:cubicBezTo>
                          <a:pt x="129659" y="-4660"/>
                          <a:pt x="155663" y="4961"/>
                          <a:pt x="180809" y="14200"/>
                        </a:cubicBezTo>
                        <a:cubicBezTo>
                          <a:pt x="200621" y="21439"/>
                          <a:pt x="221099" y="28964"/>
                          <a:pt x="245674" y="28583"/>
                        </a:cubicBezTo>
                        <a:cubicBezTo>
                          <a:pt x="264057" y="28297"/>
                          <a:pt x="283488" y="22106"/>
                          <a:pt x="302348" y="16105"/>
                        </a:cubicBezTo>
                        <a:cubicBezTo>
                          <a:pt x="330446" y="7247"/>
                          <a:pt x="359402" y="-1993"/>
                          <a:pt x="386739" y="7151"/>
                        </a:cubicBezTo>
                        <a:cubicBezTo>
                          <a:pt x="421124" y="18677"/>
                          <a:pt x="461606" y="54491"/>
                          <a:pt x="467130" y="92400"/>
                        </a:cubicBezTo>
                        <a:cubicBezTo>
                          <a:pt x="472464" y="128786"/>
                          <a:pt x="463511" y="165457"/>
                          <a:pt x="453128" y="199556"/>
                        </a:cubicBezTo>
                        <a:cubicBezTo>
                          <a:pt x="449795" y="210605"/>
                          <a:pt x="445604" y="221845"/>
                          <a:pt x="441508" y="232608"/>
                        </a:cubicBezTo>
                        <a:cubicBezTo>
                          <a:pt x="433031" y="255278"/>
                          <a:pt x="424268" y="278709"/>
                          <a:pt x="422553" y="302141"/>
                        </a:cubicBezTo>
                        <a:cubicBezTo>
                          <a:pt x="421315" y="319381"/>
                          <a:pt x="422267" y="337002"/>
                          <a:pt x="423315" y="354147"/>
                        </a:cubicBezTo>
                        <a:cubicBezTo>
                          <a:pt x="424458" y="374912"/>
                          <a:pt x="425696" y="396343"/>
                          <a:pt x="423029" y="417488"/>
                        </a:cubicBezTo>
                        <a:cubicBezTo>
                          <a:pt x="409694" y="521787"/>
                          <a:pt x="387406" y="572936"/>
                          <a:pt x="356735" y="569603"/>
                        </a:cubicBezTo>
                        <a:cubicBezTo>
                          <a:pt x="317397" y="569412"/>
                          <a:pt x="311301" y="524930"/>
                          <a:pt x="308444" y="503499"/>
                        </a:cubicBezTo>
                        <a:cubicBezTo>
                          <a:pt x="301300" y="450826"/>
                          <a:pt x="291299" y="394819"/>
                          <a:pt x="272058" y="378055"/>
                        </a:cubicBezTo>
                        <a:cubicBezTo>
                          <a:pt x="259580" y="367292"/>
                          <a:pt x="243388" y="363386"/>
                          <a:pt x="230720" y="368149"/>
                        </a:cubicBezTo>
                        <a:cubicBezTo>
                          <a:pt x="182999" y="386056"/>
                          <a:pt x="174141" y="464351"/>
                          <a:pt x="169855" y="501975"/>
                        </a:cubicBezTo>
                        <a:cubicBezTo>
                          <a:pt x="168998" y="509881"/>
                          <a:pt x="168236" y="516167"/>
                          <a:pt x="167378" y="520454"/>
                        </a:cubicBezTo>
                        <a:cubicBezTo>
                          <a:pt x="164235" y="536551"/>
                          <a:pt x="156806" y="574175"/>
                          <a:pt x="130802" y="575318"/>
                        </a:cubicBezTo>
                        <a:cubicBezTo>
                          <a:pt x="130326" y="575508"/>
                          <a:pt x="129755" y="575508"/>
                          <a:pt x="129183" y="575508"/>
                        </a:cubicBezTo>
                        <a:close/>
                        <a:moveTo>
                          <a:pt x="119468" y="9342"/>
                        </a:moveTo>
                        <a:cubicBezTo>
                          <a:pt x="112705" y="9342"/>
                          <a:pt x="105561" y="10009"/>
                          <a:pt x="98036" y="11628"/>
                        </a:cubicBezTo>
                        <a:cubicBezTo>
                          <a:pt x="77367" y="16010"/>
                          <a:pt x="48411" y="31535"/>
                          <a:pt x="29075" y="61825"/>
                        </a:cubicBezTo>
                        <a:cubicBezTo>
                          <a:pt x="8882" y="93543"/>
                          <a:pt x="4120" y="133167"/>
                          <a:pt x="14883" y="179649"/>
                        </a:cubicBezTo>
                        <a:cubicBezTo>
                          <a:pt x="20598" y="204414"/>
                          <a:pt x="29361" y="223464"/>
                          <a:pt x="37838" y="241943"/>
                        </a:cubicBezTo>
                        <a:cubicBezTo>
                          <a:pt x="50507" y="269660"/>
                          <a:pt x="62508" y="295854"/>
                          <a:pt x="60984" y="335764"/>
                        </a:cubicBezTo>
                        <a:lnTo>
                          <a:pt x="60984" y="335764"/>
                        </a:lnTo>
                        <a:cubicBezTo>
                          <a:pt x="58793" y="394343"/>
                          <a:pt x="70128" y="519120"/>
                          <a:pt x="107466" y="556172"/>
                        </a:cubicBezTo>
                        <a:cubicBezTo>
                          <a:pt x="114610" y="563316"/>
                          <a:pt x="122135" y="566555"/>
                          <a:pt x="130326" y="566174"/>
                        </a:cubicBezTo>
                        <a:cubicBezTo>
                          <a:pt x="146900" y="565412"/>
                          <a:pt x="153853" y="540456"/>
                          <a:pt x="158139" y="518834"/>
                        </a:cubicBezTo>
                        <a:cubicBezTo>
                          <a:pt x="158901" y="514834"/>
                          <a:pt x="159568" y="508738"/>
                          <a:pt x="160520" y="501023"/>
                        </a:cubicBezTo>
                        <a:cubicBezTo>
                          <a:pt x="165378" y="458541"/>
                          <a:pt x="174332" y="379388"/>
                          <a:pt x="227481" y="359481"/>
                        </a:cubicBezTo>
                        <a:cubicBezTo>
                          <a:pt x="243293" y="353576"/>
                          <a:pt x="263200" y="358148"/>
                          <a:pt x="278249" y="371102"/>
                        </a:cubicBezTo>
                        <a:cubicBezTo>
                          <a:pt x="295680" y="386246"/>
                          <a:pt x="307110" y="424251"/>
                          <a:pt x="317778" y="502356"/>
                        </a:cubicBezTo>
                        <a:cubicBezTo>
                          <a:pt x="321874" y="532455"/>
                          <a:pt x="329494" y="560363"/>
                          <a:pt x="357116" y="560363"/>
                        </a:cubicBezTo>
                        <a:cubicBezTo>
                          <a:pt x="357307" y="560363"/>
                          <a:pt x="357497" y="560363"/>
                          <a:pt x="357688" y="560363"/>
                        </a:cubicBezTo>
                        <a:cubicBezTo>
                          <a:pt x="381310" y="563221"/>
                          <a:pt x="401789" y="510738"/>
                          <a:pt x="413885" y="416441"/>
                        </a:cubicBezTo>
                        <a:cubicBezTo>
                          <a:pt x="416457" y="396152"/>
                          <a:pt x="415314" y="375102"/>
                          <a:pt x="414171" y="354814"/>
                        </a:cubicBezTo>
                        <a:cubicBezTo>
                          <a:pt x="413219" y="337383"/>
                          <a:pt x="412171" y="319381"/>
                          <a:pt x="413504" y="301569"/>
                        </a:cubicBezTo>
                        <a:cubicBezTo>
                          <a:pt x="415314" y="276709"/>
                          <a:pt x="424363" y="252706"/>
                          <a:pt x="433031" y="229370"/>
                        </a:cubicBezTo>
                        <a:cubicBezTo>
                          <a:pt x="437031" y="218702"/>
                          <a:pt x="441222" y="207653"/>
                          <a:pt x="444461" y="196889"/>
                        </a:cubicBezTo>
                        <a:cubicBezTo>
                          <a:pt x="454557" y="163742"/>
                          <a:pt x="463225" y="128309"/>
                          <a:pt x="458177" y="93829"/>
                        </a:cubicBezTo>
                        <a:cubicBezTo>
                          <a:pt x="453319" y="60491"/>
                          <a:pt x="415886" y="26773"/>
                          <a:pt x="384072" y="16105"/>
                        </a:cubicBezTo>
                        <a:cubicBezTo>
                          <a:pt x="359688" y="7913"/>
                          <a:pt x="333304" y="16295"/>
                          <a:pt x="305491" y="25058"/>
                        </a:cubicBezTo>
                        <a:cubicBezTo>
                          <a:pt x="285965" y="31250"/>
                          <a:pt x="265867" y="37631"/>
                          <a:pt x="246055" y="37917"/>
                        </a:cubicBezTo>
                        <a:cubicBezTo>
                          <a:pt x="219766" y="38393"/>
                          <a:pt x="198430" y="30488"/>
                          <a:pt x="177761" y="22963"/>
                        </a:cubicBezTo>
                        <a:cubicBezTo>
                          <a:pt x="158711" y="16010"/>
                          <a:pt x="140613" y="9342"/>
                          <a:pt x="119468" y="9342"/>
                        </a:cubicBezTo>
                        <a:close/>
                        <a:moveTo>
                          <a:pt x="56412" y="335478"/>
                        </a:moveTo>
                        <a:lnTo>
                          <a:pt x="56412" y="335478"/>
                        </a:lnTo>
                        <a:lnTo>
                          <a:pt x="56412" y="33547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9796B485-2042-173A-E188-2A47D6315954}"/>
                    </a:ext>
                  </a:extLst>
                </p:cNvPr>
                <p:cNvSpPr/>
                <p:nvPr/>
              </p:nvSpPr>
              <p:spPr>
                <a:xfrm>
                  <a:off x="2476044" y="1930050"/>
                  <a:ext cx="143901" cy="21716"/>
                </a:xfrm>
                <a:custGeom>
                  <a:avLst/>
                  <a:gdLst>
                    <a:gd name="connsiteX0" fmla="*/ 80751 w 143901"/>
                    <a:gd name="connsiteY0" fmla="*/ 21717 h 21716"/>
                    <a:gd name="connsiteX1" fmla="*/ 50176 w 143901"/>
                    <a:gd name="connsiteY1" fmla="*/ 19621 h 21716"/>
                    <a:gd name="connsiteX2" fmla="*/ 646 w 143901"/>
                    <a:gd name="connsiteY2" fmla="*/ 5906 h 21716"/>
                    <a:gd name="connsiteX3" fmla="*/ 265 w 143901"/>
                    <a:gd name="connsiteY3" fmla="*/ 3715 h 21716"/>
                    <a:gd name="connsiteX4" fmla="*/ 2455 w 143901"/>
                    <a:gd name="connsiteY4" fmla="*/ 3334 h 21716"/>
                    <a:gd name="connsiteX5" fmla="*/ 50557 w 143901"/>
                    <a:gd name="connsiteY5" fmla="*/ 16574 h 21716"/>
                    <a:gd name="connsiteX6" fmla="*/ 108754 w 143901"/>
                    <a:gd name="connsiteY6" fmla="*/ 15240 h 21716"/>
                    <a:gd name="connsiteX7" fmla="*/ 141616 w 143901"/>
                    <a:gd name="connsiteY7" fmla="*/ 190 h 21716"/>
                    <a:gd name="connsiteX8" fmla="*/ 143711 w 143901"/>
                    <a:gd name="connsiteY8" fmla="*/ 762 h 21716"/>
                    <a:gd name="connsiteX9" fmla="*/ 143140 w 143901"/>
                    <a:gd name="connsiteY9" fmla="*/ 2858 h 21716"/>
                    <a:gd name="connsiteX10" fmla="*/ 109612 w 143901"/>
                    <a:gd name="connsiteY10" fmla="*/ 18097 h 21716"/>
                    <a:gd name="connsiteX11" fmla="*/ 80751 w 143901"/>
                    <a:gd name="connsiteY11" fmla="*/ 21717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43901" h="21716">
                      <a:moveTo>
                        <a:pt x="80751" y="21717"/>
                      </a:moveTo>
                      <a:cubicBezTo>
                        <a:pt x="69988" y="21717"/>
                        <a:pt x="59510" y="20574"/>
                        <a:pt x="50176" y="19621"/>
                      </a:cubicBezTo>
                      <a:cubicBezTo>
                        <a:pt x="31221" y="17621"/>
                        <a:pt x="14362" y="15240"/>
                        <a:pt x="646" y="5906"/>
                      </a:cubicBezTo>
                      <a:cubicBezTo>
                        <a:pt x="-21" y="5429"/>
                        <a:pt x="-212" y="4477"/>
                        <a:pt x="265" y="3715"/>
                      </a:cubicBezTo>
                      <a:cubicBezTo>
                        <a:pt x="741" y="3048"/>
                        <a:pt x="1693" y="2858"/>
                        <a:pt x="2455" y="3334"/>
                      </a:cubicBezTo>
                      <a:cubicBezTo>
                        <a:pt x="15600" y="12287"/>
                        <a:pt x="32078" y="14573"/>
                        <a:pt x="50557" y="16574"/>
                      </a:cubicBezTo>
                      <a:cubicBezTo>
                        <a:pt x="67892" y="18383"/>
                        <a:pt x="89419" y="20669"/>
                        <a:pt x="108754" y="15240"/>
                      </a:cubicBezTo>
                      <a:cubicBezTo>
                        <a:pt x="120375" y="12001"/>
                        <a:pt x="131138" y="6001"/>
                        <a:pt x="141616" y="190"/>
                      </a:cubicBezTo>
                      <a:cubicBezTo>
                        <a:pt x="142378" y="-190"/>
                        <a:pt x="143330" y="0"/>
                        <a:pt x="143711" y="762"/>
                      </a:cubicBezTo>
                      <a:cubicBezTo>
                        <a:pt x="144092" y="1524"/>
                        <a:pt x="143902" y="2476"/>
                        <a:pt x="143140" y="2858"/>
                      </a:cubicBezTo>
                      <a:cubicBezTo>
                        <a:pt x="132567" y="8668"/>
                        <a:pt x="121613" y="14764"/>
                        <a:pt x="109612" y="18097"/>
                      </a:cubicBezTo>
                      <a:cubicBezTo>
                        <a:pt x="100182" y="20860"/>
                        <a:pt x="90371" y="21717"/>
                        <a:pt x="80751" y="217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7" name="Graphic 6">
                <a:extLst>
                  <a:ext uri="{FF2B5EF4-FFF2-40B4-BE49-F238E27FC236}">
                    <a16:creationId xmlns:a16="http://schemas.microsoft.com/office/drawing/2014/main" id="{80E62259-22F2-7759-9407-BF5BBA03310C}"/>
                  </a:ext>
                </a:extLst>
              </p:cNvPr>
              <p:cNvGrpSpPr/>
              <p:nvPr/>
            </p:nvGrpSpPr>
            <p:grpSpPr>
              <a:xfrm>
                <a:off x="5931651" y="1746569"/>
                <a:ext cx="797664" cy="700056"/>
                <a:chOff x="3056818" y="2758375"/>
                <a:chExt cx="797664" cy="700056"/>
              </a:xfrm>
            </p:grpSpPr>
            <p:grpSp>
              <p:nvGrpSpPr>
                <p:cNvPr id="98" name="Graphic 6">
                  <a:extLst>
                    <a:ext uri="{FF2B5EF4-FFF2-40B4-BE49-F238E27FC236}">
                      <a16:creationId xmlns:a16="http://schemas.microsoft.com/office/drawing/2014/main" id="{4C37375F-92D3-A238-B5C0-CA7D9C1AD866}"/>
                    </a:ext>
                  </a:extLst>
                </p:cNvPr>
                <p:cNvGrpSpPr/>
                <p:nvPr/>
              </p:nvGrpSpPr>
              <p:grpSpPr>
                <a:xfrm>
                  <a:off x="3507585" y="3009578"/>
                  <a:ext cx="346897" cy="222539"/>
                  <a:chOff x="3507585" y="3009578"/>
                  <a:chExt cx="346897" cy="222539"/>
                </a:xfrm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3FFDD70D-6305-17FD-D8EF-10A823A46036}"/>
                      </a:ext>
                    </a:extLst>
                  </p:cNvPr>
                  <p:cNvSpPr/>
                  <p:nvPr/>
                </p:nvSpPr>
                <p:spPr>
                  <a:xfrm>
                    <a:off x="3512243" y="3014281"/>
                    <a:ext cx="337380" cy="213260"/>
                  </a:xfrm>
                  <a:custGeom>
                    <a:avLst/>
                    <a:gdLst>
                      <a:gd name="connsiteX0" fmla="*/ 6767 w 337380"/>
                      <a:gd name="connsiteY0" fmla="*/ 64294 h 213260"/>
                      <a:gd name="connsiteX1" fmla="*/ 54488 w 337380"/>
                      <a:gd name="connsiteY1" fmla="*/ 103918 h 213260"/>
                      <a:gd name="connsiteX2" fmla="*/ 53345 w 337380"/>
                      <a:gd name="connsiteY2" fmla="*/ 156781 h 213260"/>
                      <a:gd name="connsiteX3" fmla="*/ 55154 w 337380"/>
                      <a:gd name="connsiteY3" fmla="*/ 167926 h 213260"/>
                      <a:gd name="connsiteX4" fmla="*/ 65822 w 337380"/>
                      <a:gd name="connsiteY4" fmla="*/ 172784 h 213260"/>
                      <a:gd name="connsiteX5" fmla="*/ 225176 w 337380"/>
                      <a:gd name="connsiteY5" fmla="*/ 208693 h 213260"/>
                      <a:gd name="connsiteX6" fmla="*/ 266133 w 337380"/>
                      <a:gd name="connsiteY6" fmla="*/ 212407 h 213260"/>
                      <a:gd name="connsiteX7" fmla="*/ 303852 w 337380"/>
                      <a:gd name="connsiteY7" fmla="*/ 191834 h 213260"/>
                      <a:gd name="connsiteX8" fmla="*/ 337380 w 337380"/>
                      <a:gd name="connsiteY8" fmla="*/ 149161 h 213260"/>
                      <a:gd name="connsiteX9" fmla="*/ 276801 w 337380"/>
                      <a:gd name="connsiteY9" fmla="*/ 129254 h 213260"/>
                      <a:gd name="connsiteX10" fmla="*/ 239939 w 337380"/>
                      <a:gd name="connsiteY10" fmla="*/ 155162 h 213260"/>
                      <a:gd name="connsiteX11" fmla="*/ 199839 w 337380"/>
                      <a:gd name="connsiteY11" fmla="*/ 131540 h 213260"/>
                      <a:gd name="connsiteX12" fmla="*/ 181456 w 337380"/>
                      <a:gd name="connsiteY12" fmla="*/ 79153 h 213260"/>
                      <a:gd name="connsiteX13" fmla="*/ 23436 w 337380"/>
                      <a:gd name="connsiteY13" fmla="*/ 0 h 213260"/>
                      <a:gd name="connsiteX14" fmla="*/ 6958 w 337380"/>
                      <a:gd name="connsiteY14" fmla="*/ 28194 h 213260"/>
                      <a:gd name="connsiteX15" fmla="*/ 6767 w 337380"/>
                      <a:gd name="connsiteY15" fmla="*/ 64294 h 213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37380" h="213260">
                        <a:moveTo>
                          <a:pt x="6767" y="64294"/>
                        </a:moveTo>
                        <a:cubicBezTo>
                          <a:pt x="24579" y="73819"/>
                          <a:pt x="50868" y="86296"/>
                          <a:pt x="54488" y="103918"/>
                        </a:cubicBezTo>
                        <a:cubicBezTo>
                          <a:pt x="58107" y="121539"/>
                          <a:pt x="55726" y="139255"/>
                          <a:pt x="53345" y="156781"/>
                        </a:cubicBezTo>
                        <a:cubicBezTo>
                          <a:pt x="52868" y="160496"/>
                          <a:pt x="52487" y="164782"/>
                          <a:pt x="55154" y="167926"/>
                        </a:cubicBezTo>
                        <a:cubicBezTo>
                          <a:pt x="57631" y="170783"/>
                          <a:pt x="61917" y="171926"/>
                          <a:pt x="65822" y="172784"/>
                        </a:cubicBezTo>
                        <a:cubicBezTo>
                          <a:pt x="118972" y="184785"/>
                          <a:pt x="172121" y="196691"/>
                          <a:pt x="225176" y="208693"/>
                        </a:cubicBezTo>
                        <a:cubicBezTo>
                          <a:pt x="238701" y="211741"/>
                          <a:pt x="252798" y="214789"/>
                          <a:pt x="266133" y="212407"/>
                        </a:cubicBezTo>
                        <a:cubicBezTo>
                          <a:pt x="281087" y="209740"/>
                          <a:pt x="292803" y="200692"/>
                          <a:pt x="303852" y="191834"/>
                        </a:cubicBezTo>
                        <a:cubicBezTo>
                          <a:pt x="318711" y="180022"/>
                          <a:pt x="334332" y="166783"/>
                          <a:pt x="337380" y="149161"/>
                        </a:cubicBezTo>
                        <a:cubicBezTo>
                          <a:pt x="317187" y="142208"/>
                          <a:pt x="296994" y="135160"/>
                          <a:pt x="276801" y="129254"/>
                        </a:cubicBezTo>
                        <a:cubicBezTo>
                          <a:pt x="271467" y="143161"/>
                          <a:pt x="256989" y="154114"/>
                          <a:pt x="239939" y="155162"/>
                        </a:cubicBezTo>
                        <a:cubicBezTo>
                          <a:pt x="222890" y="156210"/>
                          <a:pt x="204602" y="146018"/>
                          <a:pt x="199839" y="131540"/>
                        </a:cubicBezTo>
                        <a:cubicBezTo>
                          <a:pt x="194886" y="116491"/>
                          <a:pt x="172407" y="92678"/>
                          <a:pt x="181456" y="79153"/>
                        </a:cubicBezTo>
                        <a:cubicBezTo>
                          <a:pt x="117829" y="50482"/>
                          <a:pt x="86206" y="30099"/>
                          <a:pt x="23436" y="0"/>
                        </a:cubicBezTo>
                        <a:cubicBezTo>
                          <a:pt x="16483" y="8668"/>
                          <a:pt x="9339" y="17717"/>
                          <a:pt x="6958" y="28194"/>
                        </a:cubicBezTo>
                        <a:cubicBezTo>
                          <a:pt x="4767" y="38767"/>
                          <a:pt x="-7425" y="56769"/>
                          <a:pt x="6767" y="6429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EAD4F118-9A52-3F23-6085-C9EF92913DE4}"/>
                      </a:ext>
                    </a:extLst>
                  </p:cNvPr>
                  <p:cNvSpPr/>
                  <p:nvPr/>
                </p:nvSpPr>
                <p:spPr>
                  <a:xfrm>
                    <a:off x="3507585" y="3009578"/>
                    <a:ext cx="346897" cy="222539"/>
                  </a:xfrm>
                  <a:custGeom>
                    <a:avLst/>
                    <a:gdLst>
                      <a:gd name="connsiteX0" fmla="*/ 260600 w 346897"/>
                      <a:gd name="connsiteY0" fmla="*/ 222540 h 222539"/>
                      <a:gd name="connsiteX1" fmla="*/ 228786 w 346897"/>
                      <a:gd name="connsiteY1" fmla="*/ 217872 h 222539"/>
                      <a:gd name="connsiteX2" fmla="*/ 69433 w 346897"/>
                      <a:gd name="connsiteY2" fmla="*/ 181963 h 222539"/>
                      <a:gd name="connsiteX3" fmla="*/ 56193 w 346897"/>
                      <a:gd name="connsiteY3" fmla="*/ 175581 h 222539"/>
                      <a:gd name="connsiteX4" fmla="*/ 53336 w 346897"/>
                      <a:gd name="connsiteY4" fmla="*/ 160818 h 222539"/>
                      <a:gd name="connsiteX5" fmla="*/ 54574 w 346897"/>
                      <a:gd name="connsiteY5" fmla="*/ 109573 h 222539"/>
                      <a:gd name="connsiteX6" fmla="*/ 13807 w 346897"/>
                      <a:gd name="connsiteY6" fmla="*/ 75569 h 222539"/>
                      <a:gd name="connsiteX7" fmla="*/ 9235 w 346897"/>
                      <a:gd name="connsiteY7" fmla="*/ 73188 h 222539"/>
                      <a:gd name="connsiteX8" fmla="*/ 9235 w 346897"/>
                      <a:gd name="connsiteY8" fmla="*/ 73188 h 222539"/>
                      <a:gd name="connsiteX9" fmla="*/ 4568 w 346897"/>
                      <a:gd name="connsiteY9" fmla="*/ 39850 h 222539"/>
                      <a:gd name="connsiteX10" fmla="*/ 7235 w 346897"/>
                      <a:gd name="connsiteY10" fmla="*/ 31944 h 222539"/>
                      <a:gd name="connsiteX11" fmla="*/ 24666 w 346897"/>
                      <a:gd name="connsiteY11" fmla="*/ 1750 h 222539"/>
                      <a:gd name="connsiteX12" fmla="*/ 30381 w 346897"/>
                      <a:gd name="connsiteY12" fmla="*/ 417 h 222539"/>
                      <a:gd name="connsiteX13" fmla="*/ 100199 w 346897"/>
                      <a:gd name="connsiteY13" fmla="*/ 35850 h 222539"/>
                      <a:gd name="connsiteX14" fmla="*/ 188305 w 346897"/>
                      <a:gd name="connsiteY14" fmla="*/ 79474 h 222539"/>
                      <a:gd name="connsiteX15" fmla="*/ 190877 w 346897"/>
                      <a:gd name="connsiteY15" fmla="*/ 82427 h 222539"/>
                      <a:gd name="connsiteX16" fmla="*/ 190210 w 346897"/>
                      <a:gd name="connsiteY16" fmla="*/ 86332 h 222539"/>
                      <a:gd name="connsiteX17" fmla="*/ 200021 w 346897"/>
                      <a:gd name="connsiteY17" fmla="*/ 116812 h 222539"/>
                      <a:gd name="connsiteX18" fmla="*/ 209165 w 346897"/>
                      <a:gd name="connsiteY18" fmla="*/ 134529 h 222539"/>
                      <a:gd name="connsiteX19" fmla="*/ 244503 w 346897"/>
                      <a:gd name="connsiteY19" fmla="*/ 154912 h 222539"/>
                      <a:gd name="connsiteX20" fmla="*/ 277269 w 346897"/>
                      <a:gd name="connsiteY20" fmla="*/ 132052 h 222539"/>
                      <a:gd name="connsiteX21" fmla="*/ 282984 w 346897"/>
                      <a:gd name="connsiteY21" fmla="*/ 129195 h 222539"/>
                      <a:gd name="connsiteX22" fmla="*/ 343753 w 346897"/>
                      <a:gd name="connsiteY22" fmla="*/ 149197 h 222539"/>
                      <a:gd name="connsiteX23" fmla="*/ 346801 w 346897"/>
                      <a:gd name="connsiteY23" fmla="*/ 154436 h 222539"/>
                      <a:gd name="connsiteX24" fmla="*/ 311559 w 346897"/>
                      <a:gd name="connsiteY24" fmla="*/ 199965 h 222539"/>
                      <a:gd name="connsiteX25" fmla="*/ 271744 w 346897"/>
                      <a:gd name="connsiteY25" fmla="*/ 221492 h 222539"/>
                      <a:gd name="connsiteX26" fmla="*/ 260600 w 346897"/>
                      <a:gd name="connsiteY26" fmla="*/ 222540 h 222539"/>
                      <a:gd name="connsiteX27" fmla="*/ 13712 w 346897"/>
                      <a:gd name="connsiteY27" fmla="*/ 64901 h 222539"/>
                      <a:gd name="connsiteX28" fmla="*/ 18189 w 346897"/>
                      <a:gd name="connsiteY28" fmla="*/ 67282 h 222539"/>
                      <a:gd name="connsiteX29" fmla="*/ 63718 w 346897"/>
                      <a:gd name="connsiteY29" fmla="*/ 107668 h 222539"/>
                      <a:gd name="connsiteX30" fmla="*/ 62575 w 346897"/>
                      <a:gd name="connsiteY30" fmla="*/ 162056 h 222539"/>
                      <a:gd name="connsiteX31" fmla="*/ 63337 w 346897"/>
                      <a:gd name="connsiteY31" fmla="*/ 169485 h 222539"/>
                      <a:gd name="connsiteX32" fmla="*/ 71528 w 346897"/>
                      <a:gd name="connsiteY32" fmla="*/ 172819 h 222539"/>
                      <a:gd name="connsiteX33" fmla="*/ 230882 w 346897"/>
                      <a:gd name="connsiteY33" fmla="*/ 208728 h 222539"/>
                      <a:gd name="connsiteX34" fmla="*/ 270030 w 346897"/>
                      <a:gd name="connsiteY34" fmla="*/ 212443 h 222539"/>
                      <a:gd name="connsiteX35" fmla="*/ 305653 w 346897"/>
                      <a:gd name="connsiteY35" fmla="*/ 192822 h 222539"/>
                      <a:gd name="connsiteX36" fmla="*/ 336609 w 346897"/>
                      <a:gd name="connsiteY36" fmla="*/ 156817 h 222539"/>
                      <a:gd name="connsiteX37" fmla="*/ 284222 w 346897"/>
                      <a:gd name="connsiteY37" fmla="*/ 139577 h 222539"/>
                      <a:gd name="connsiteX38" fmla="*/ 245074 w 346897"/>
                      <a:gd name="connsiteY38" fmla="*/ 164532 h 222539"/>
                      <a:gd name="connsiteX39" fmla="*/ 200211 w 346897"/>
                      <a:gd name="connsiteY39" fmla="*/ 137767 h 222539"/>
                      <a:gd name="connsiteX40" fmla="*/ 191924 w 346897"/>
                      <a:gd name="connsiteY40" fmla="*/ 121860 h 222539"/>
                      <a:gd name="connsiteX41" fmla="*/ 180114 w 346897"/>
                      <a:gd name="connsiteY41" fmla="*/ 86237 h 222539"/>
                      <a:gd name="connsiteX42" fmla="*/ 95722 w 346897"/>
                      <a:gd name="connsiteY42" fmla="*/ 44327 h 222539"/>
                      <a:gd name="connsiteX43" fmla="*/ 29523 w 346897"/>
                      <a:gd name="connsiteY43" fmla="*/ 10608 h 222539"/>
                      <a:gd name="connsiteX44" fmla="*/ 16284 w 346897"/>
                      <a:gd name="connsiteY44" fmla="*/ 34040 h 222539"/>
                      <a:gd name="connsiteX45" fmla="*/ 13236 w 346897"/>
                      <a:gd name="connsiteY45" fmla="*/ 43279 h 222539"/>
                      <a:gd name="connsiteX46" fmla="*/ 13712 w 346897"/>
                      <a:gd name="connsiteY46" fmla="*/ 64901 h 222539"/>
                      <a:gd name="connsiteX47" fmla="*/ 13712 w 346897"/>
                      <a:gd name="connsiteY47" fmla="*/ 64901 h 222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346897" h="222539">
                        <a:moveTo>
                          <a:pt x="260600" y="222540"/>
                        </a:moveTo>
                        <a:cubicBezTo>
                          <a:pt x="249646" y="222540"/>
                          <a:pt x="238692" y="220063"/>
                          <a:pt x="228786" y="217872"/>
                        </a:cubicBezTo>
                        <a:lnTo>
                          <a:pt x="69433" y="181963"/>
                        </a:lnTo>
                        <a:cubicBezTo>
                          <a:pt x="65623" y="181106"/>
                          <a:pt x="59813" y="179772"/>
                          <a:pt x="56193" y="175581"/>
                        </a:cubicBezTo>
                        <a:cubicBezTo>
                          <a:pt x="52002" y="170628"/>
                          <a:pt x="52860" y="164247"/>
                          <a:pt x="53336" y="160818"/>
                        </a:cubicBezTo>
                        <a:cubicBezTo>
                          <a:pt x="55622" y="143863"/>
                          <a:pt x="58003" y="126432"/>
                          <a:pt x="54574" y="109573"/>
                        </a:cubicBezTo>
                        <a:cubicBezTo>
                          <a:pt x="51716" y="95571"/>
                          <a:pt x="29809" y="84046"/>
                          <a:pt x="13807" y="75569"/>
                        </a:cubicBezTo>
                        <a:lnTo>
                          <a:pt x="9235" y="73188"/>
                        </a:lnTo>
                        <a:lnTo>
                          <a:pt x="9235" y="73188"/>
                        </a:lnTo>
                        <a:cubicBezTo>
                          <a:pt x="-5243" y="65472"/>
                          <a:pt x="663" y="50042"/>
                          <a:pt x="4568" y="39850"/>
                        </a:cubicBezTo>
                        <a:cubicBezTo>
                          <a:pt x="5711" y="36897"/>
                          <a:pt x="6759" y="34135"/>
                          <a:pt x="7235" y="31944"/>
                        </a:cubicBezTo>
                        <a:cubicBezTo>
                          <a:pt x="9902" y="20133"/>
                          <a:pt x="17712" y="10418"/>
                          <a:pt x="24666" y="1750"/>
                        </a:cubicBezTo>
                        <a:cubicBezTo>
                          <a:pt x="25999" y="36"/>
                          <a:pt x="28380" y="-441"/>
                          <a:pt x="30381" y="417"/>
                        </a:cubicBezTo>
                        <a:cubicBezTo>
                          <a:pt x="57908" y="13561"/>
                          <a:pt x="79434" y="24896"/>
                          <a:pt x="100199" y="35850"/>
                        </a:cubicBezTo>
                        <a:cubicBezTo>
                          <a:pt x="127155" y="50042"/>
                          <a:pt x="152586" y="63377"/>
                          <a:pt x="188305" y="79474"/>
                        </a:cubicBezTo>
                        <a:cubicBezTo>
                          <a:pt x="189543" y="80046"/>
                          <a:pt x="190496" y="81093"/>
                          <a:pt x="190877" y="82427"/>
                        </a:cubicBezTo>
                        <a:cubicBezTo>
                          <a:pt x="191258" y="83760"/>
                          <a:pt x="191067" y="85189"/>
                          <a:pt x="190210" y="86332"/>
                        </a:cubicBezTo>
                        <a:cubicBezTo>
                          <a:pt x="185733" y="92904"/>
                          <a:pt x="193353" y="105668"/>
                          <a:pt x="200021" y="116812"/>
                        </a:cubicBezTo>
                        <a:cubicBezTo>
                          <a:pt x="203831" y="123194"/>
                          <a:pt x="207355" y="129195"/>
                          <a:pt x="209165" y="134529"/>
                        </a:cubicBezTo>
                        <a:cubicBezTo>
                          <a:pt x="213165" y="146721"/>
                          <a:pt x="229072" y="155769"/>
                          <a:pt x="244503" y="154912"/>
                        </a:cubicBezTo>
                        <a:cubicBezTo>
                          <a:pt x="258981" y="154055"/>
                          <a:pt x="272506" y="144625"/>
                          <a:pt x="277269" y="132052"/>
                        </a:cubicBezTo>
                        <a:cubicBezTo>
                          <a:pt x="278126" y="129766"/>
                          <a:pt x="280602" y="128528"/>
                          <a:pt x="282984" y="129195"/>
                        </a:cubicBezTo>
                        <a:cubicBezTo>
                          <a:pt x="303272" y="135195"/>
                          <a:pt x="323846" y="142244"/>
                          <a:pt x="343753" y="149197"/>
                        </a:cubicBezTo>
                        <a:cubicBezTo>
                          <a:pt x="345944" y="149959"/>
                          <a:pt x="347277" y="152150"/>
                          <a:pt x="346801" y="154436"/>
                        </a:cubicBezTo>
                        <a:cubicBezTo>
                          <a:pt x="343563" y="173200"/>
                          <a:pt x="328227" y="186630"/>
                          <a:pt x="311559" y="199965"/>
                        </a:cubicBezTo>
                        <a:cubicBezTo>
                          <a:pt x="301176" y="208252"/>
                          <a:pt x="288318" y="218444"/>
                          <a:pt x="271744" y="221492"/>
                        </a:cubicBezTo>
                        <a:cubicBezTo>
                          <a:pt x="268029" y="222349"/>
                          <a:pt x="264315" y="222540"/>
                          <a:pt x="260600" y="222540"/>
                        </a:cubicBezTo>
                        <a:close/>
                        <a:moveTo>
                          <a:pt x="13712" y="64901"/>
                        </a:moveTo>
                        <a:lnTo>
                          <a:pt x="18189" y="67282"/>
                        </a:lnTo>
                        <a:cubicBezTo>
                          <a:pt x="36858" y="77093"/>
                          <a:pt x="60003" y="89380"/>
                          <a:pt x="63718" y="107668"/>
                        </a:cubicBezTo>
                        <a:cubicBezTo>
                          <a:pt x="67433" y="126147"/>
                          <a:pt x="64956" y="144435"/>
                          <a:pt x="62575" y="162056"/>
                        </a:cubicBezTo>
                        <a:cubicBezTo>
                          <a:pt x="62099" y="165675"/>
                          <a:pt x="62003" y="168057"/>
                          <a:pt x="63337" y="169485"/>
                        </a:cubicBezTo>
                        <a:cubicBezTo>
                          <a:pt x="64956" y="171295"/>
                          <a:pt x="68862" y="172248"/>
                          <a:pt x="71528" y="172819"/>
                        </a:cubicBezTo>
                        <a:lnTo>
                          <a:pt x="230882" y="208728"/>
                        </a:lnTo>
                        <a:cubicBezTo>
                          <a:pt x="243264" y="211491"/>
                          <a:pt x="257361" y="214729"/>
                          <a:pt x="270030" y="212443"/>
                        </a:cubicBezTo>
                        <a:cubicBezTo>
                          <a:pt x="284317" y="209871"/>
                          <a:pt x="296128" y="200442"/>
                          <a:pt x="305653" y="192822"/>
                        </a:cubicBezTo>
                        <a:cubicBezTo>
                          <a:pt x="319655" y="181677"/>
                          <a:pt x="332514" y="170533"/>
                          <a:pt x="336609" y="156817"/>
                        </a:cubicBezTo>
                        <a:cubicBezTo>
                          <a:pt x="319369" y="150816"/>
                          <a:pt x="301653" y="144816"/>
                          <a:pt x="284222" y="139577"/>
                        </a:cubicBezTo>
                        <a:cubicBezTo>
                          <a:pt x="277078" y="153674"/>
                          <a:pt x="261838" y="163485"/>
                          <a:pt x="245074" y="164532"/>
                        </a:cubicBezTo>
                        <a:cubicBezTo>
                          <a:pt x="225262" y="165771"/>
                          <a:pt x="205641" y="153960"/>
                          <a:pt x="200211" y="137767"/>
                        </a:cubicBezTo>
                        <a:cubicBezTo>
                          <a:pt x="198783" y="133386"/>
                          <a:pt x="195449" y="127766"/>
                          <a:pt x="191924" y="121860"/>
                        </a:cubicBezTo>
                        <a:cubicBezTo>
                          <a:pt x="184971" y="110145"/>
                          <a:pt x="177161" y="97095"/>
                          <a:pt x="180114" y="86237"/>
                        </a:cubicBezTo>
                        <a:cubicBezTo>
                          <a:pt x="146300" y="70902"/>
                          <a:pt x="121725" y="57948"/>
                          <a:pt x="95722" y="44327"/>
                        </a:cubicBezTo>
                        <a:cubicBezTo>
                          <a:pt x="75815" y="33849"/>
                          <a:pt x="55336" y="23086"/>
                          <a:pt x="29523" y="10608"/>
                        </a:cubicBezTo>
                        <a:cubicBezTo>
                          <a:pt x="23713" y="17943"/>
                          <a:pt x="18189" y="25563"/>
                          <a:pt x="16284" y="34040"/>
                        </a:cubicBezTo>
                        <a:cubicBezTo>
                          <a:pt x="15617" y="36897"/>
                          <a:pt x="14474" y="39945"/>
                          <a:pt x="13236" y="43279"/>
                        </a:cubicBezTo>
                        <a:cubicBezTo>
                          <a:pt x="8473" y="55757"/>
                          <a:pt x="7520" y="61567"/>
                          <a:pt x="13712" y="64901"/>
                        </a:cubicBezTo>
                        <a:lnTo>
                          <a:pt x="13712" y="6490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99" name="Graphic 6">
                  <a:extLst>
                    <a:ext uri="{FF2B5EF4-FFF2-40B4-BE49-F238E27FC236}">
                      <a16:creationId xmlns:a16="http://schemas.microsoft.com/office/drawing/2014/main" id="{D33C692B-6DE5-8026-8EA5-804501A1D706}"/>
                    </a:ext>
                  </a:extLst>
                </p:cNvPr>
                <p:cNvGrpSpPr/>
                <p:nvPr/>
              </p:nvGrpSpPr>
              <p:grpSpPr>
                <a:xfrm>
                  <a:off x="3513624" y="3031698"/>
                  <a:ext cx="339991" cy="205372"/>
                  <a:chOff x="3513624" y="3031698"/>
                  <a:chExt cx="339991" cy="205372"/>
                </a:xfrm>
              </p:grpSpPr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1FA4CDDB-30A0-5EFA-3DA5-4333F883E6AC}"/>
                      </a:ext>
                    </a:extLst>
                  </p:cNvPr>
                  <p:cNvSpPr/>
                  <p:nvPr/>
                </p:nvSpPr>
                <p:spPr>
                  <a:xfrm>
                    <a:off x="3518328" y="3036522"/>
                    <a:ext cx="330914" cy="195880"/>
                  </a:xfrm>
                  <a:custGeom>
                    <a:avLst/>
                    <a:gdLst>
                      <a:gd name="connsiteX0" fmla="*/ 9731 w 330914"/>
                      <a:gd name="connsiteY0" fmla="*/ 132444 h 195880"/>
                      <a:gd name="connsiteX1" fmla="*/ 48593 w 330914"/>
                      <a:gd name="connsiteY1" fmla="*/ 94249 h 195880"/>
                      <a:gd name="connsiteX2" fmla="*/ 87169 w 330914"/>
                      <a:gd name="connsiteY2" fmla="*/ 25955 h 195880"/>
                      <a:gd name="connsiteX3" fmla="*/ 217185 w 330914"/>
                      <a:gd name="connsiteY3" fmla="*/ 2428 h 195880"/>
                      <a:gd name="connsiteX4" fmla="*/ 258143 w 330914"/>
                      <a:gd name="connsiteY4" fmla="*/ 1857 h 195880"/>
                      <a:gd name="connsiteX5" fmla="*/ 296338 w 330914"/>
                      <a:gd name="connsiteY5" fmla="*/ 25288 h 195880"/>
                      <a:gd name="connsiteX6" fmla="*/ 330914 w 330914"/>
                      <a:gd name="connsiteY6" fmla="*/ 70532 h 195880"/>
                      <a:gd name="connsiteX7" fmla="*/ 270716 w 330914"/>
                      <a:gd name="connsiteY7" fmla="*/ 85867 h 195880"/>
                      <a:gd name="connsiteX8" fmla="*/ 233283 w 330914"/>
                      <a:gd name="connsiteY8" fmla="*/ 57102 h 195880"/>
                      <a:gd name="connsiteX9" fmla="*/ 193659 w 330914"/>
                      <a:gd name="connsiteY9" fmla="*/ 77676 h 195880"/>
                      <a:gd name="connsiteX10" fmla="*/ 201469 w 330914"/>
                      <a:gd name="connsiteY10" fmla="*/ 120729 h 195880"/>
                      <a:gd name="connsiteX11" fmla="*/ 20113 w 330914"/>
                      <a:gd name="connsiteY11" fmla="*/ 195881 h 195880"/>
                      <a:gd name="connsiteX12" fmla="*/ 2968 w 330914"/>
                      <a:gd name="connsiteY12" fmla="*/ 166353 h 195880"/>
                      <a:gd name="connsiteX13" fmla="*/ 9731 w 330914"/>
                      <a:gd name="connsiteY13" fmla="*/ 132444 h 195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30914" h="195880">
                        <a:moveTo>
                          <a:pt x="9731" y="132444"/>
                        </a:moveTo>
                        <a:cubicBezTo>
                          <a:pt x="27352" y="124253"/>
                          <a:pt x="45355" y="111585"/>
                          <a:pt x="48593" y="94249"/>
                        </a:cubicBezTo>
                        <a:cubicBezTo>
                          <a:pt x="52117" y="75104"/>
                          <a:pt x="84502" y="28908"/>
                          <a:pt x="87169" y="25955"/>
                        </a:cubicBezTo>
                        <a:cubicBezTo>
                          <a:pt x="90027" y="22716"/>
                          <a:pt x="145462" y="13191"/>
                          <a:pt x="217185" y="2428"/>
                        </a:cubicBezTo>
                        <a:cubicBezTo>
                          <a:pt x="230616" y="428"/>
                          <a:pt x="244713" y="-1572"/>
                          <a:pt x="258143" y="1857"/>
                        </a:cubicBezTo>
                        <a:cubicBezTo>
                          <a:pt x="273097" y="5667"/>
                          <a:pt x="285099" y="15668"/>
                          <a:pt x="296338" y="25288"/>
                        </a:cubicBezTo>
                        <a:cubicBezTo>
                          <a:pt x="311483" y="38242"/>
                          <a:pt x="327390" y="52720"/>
                          <a:pt x="330914" y="70532"/>
                        </a:cubicBezTo>
                        <a:cubicBezTo>
                          <a:pt x="310816" y="75961"/>
                          <a:pt x="290814" y="81390"/>
                          <a:pt x="270716" y="85867"/>
                        </a:cubicBezTo>
                        <a:cubicBezTo>
                          <a:pt x="265096" y="71580"/>
                          <a:pt x="250333" y="59483"/>
                          <a:pt x="233283" y="57102"/>
                        </a:cubicBezTo>
                        <a:cubicBezTo>
                          <a:pt x="216233" y="54816"/>
                          <a:pt x="198135" y="63484"/>
                          <a:pt x="193659" y="77676"/>
                        </a:cubicBezTo>
                        <a:cubicBezTo>
                          <a:pt x="188992" y="92344"/>
                          <a:pt x="192040" y="106632"/>
                          <a:pt x="201469" y="120729"/>
                        </a:cubicBezTo>
                        <a:cubicBezTo>
                          <a:pt x="138414" y="144541"/>
                          <a:pt x="82216" y="170449"/>
                          <a:pt x="20113" y="195881"/>
                        </a:cubicBezTo>
                        <a:cubicBezTo>
                          <a:pt x="12970" y="186642"/>
                          <a:pt x="5540" y="177117"/>
                          <a:pt x="2968" y="166353"/>
                        </a:cubicBezTo>
                        <a:cubicBezTo>
                          <a:pt x="206" y="155590"/>
                          <a:pt x="-4366" y="138921"/>
                          <a:pt x="9731" y="1324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54A22F79-A313-6275-6278-A8B8F53CC897}"/>
                      </a:ext>
                    </a:extLst>
                  </p:cNvPr>
                  <p:cNvSpPr/>
                  <p:nvPr/>
                </p:nvSpPr>
                <p:spPr>
                  <a:xfrm>
                    <a:off x="3513624" y="3031698"/>
                    <a:ext cx="339991" cy="205372"/>
                  </a:xfrm>
                  <a:custGeom>
                    <a:avLst/>
                    <a:gdLst>
                      <a:gd name="connsiteX0" fmla="*/ 24627 w 339991"/>
                      <a:gd name="connsiteY0" fmla="*/ 205372 h 205372"/>
                      <a:gd name="connsiteX1" fmla="*/ 20912 w 339991"/>
                      <a:gd name="connsiteY1" fmla="*/ 203563 h 205372"/>
                      <a:gd name="connsiteX2" fmla="*/ 2910 w 339991"/>
                      <a:gd name="connsiteY2" fmla="*/ 172225 h 205372"/>
                      <a:gd name="connsiteX3" fmla="*/ 2624 w 339991"/>
                      <a:gd name="connsiteY3" fmla="*/ 171177 h 205372"/>
                      <a:gd name="connsiteX4" fmla="*/ 12340 w 339991"/>
                      <a:gd name="connsiteY4" fmla="*/ 132887 h 205372"/>
                      <a:gd name="connsiteX5" fmla="*/ 48535 w 339991"/>
                      <a:gd name="connsiteY5" fmla="*/ 98121 h 205372"/>
                      <a:gd name="connsiteX6" fmla="*/ 88159 w 339991"/>
                      <a:gd name="connsiteY6" fmla="*/ 27540 h 205372"/>
                      <a:gd name="connsiteX7" fmla="*/ 220937 w 339991"/>
                      <a:gd name="connsiteY7" fmla="*/ 2490 h 205372"/>
                      <a:gd name="connsiteX8" fmla="*/ 263705 w 339991"/>
                      <a:gd name="connsiteY8" fmla="*/ 2013 h 205372"/>
                      <a:gd name="connsiteX9" fmla="*/ 303805 w 339991"/>
                      <a:gd name="connsiteY9" fmla="*/ 26397 h 205372"/>
                      <a:gd name="connsiteX10" fmla="*/ 339905 w 339991"/>
                      <a:gd name="connsiteY10" fmla="*/ 74308 h 205372"/>
                      <a:gd name="connsiteX11" fmla="*/ 336571 w 339991"/>
                      <a:gd name="connsiteY11" fmla="*/ 79738 h 205372"/>
                      <a:gd name="connsiteX12" fmla="*/ 276182 w 339991"/>
                      <a:gd name="connsiteY12" fmla="*/ 95073 h 205372"/>
                      <a:gd name="connsiteX13" fmla="*/ 270848 w 339991"/>
                      <a:gd name="connsiteY13" fmla="*/ 92215 h 205372"/>
                      <a:gd name="connsiteX14" fmla="*/ 237130 w 339991"/>
                      <a:gd name="connsiteY14" fmla="*/ 66402 h 205372"/>
                      <a:gd name="connsiteX15" fmla="*/ 202649 w 339991"/>
                      <a:gd name="connsiteY15" fmla="*/ 83738 h 205372"/>
                      <a:gd name="connsiteX16" fmla="*/ 209888 w 339991"/>
                      <a:gd name="connsiteY16" fmla="*/ 122790 h 205372"/>
                      <a:gd name="connsiteX17" fmla="*/ 210460 w 339991"/>
                      <a:gd name="connsiteY17" fmla="*/ 126791 h 205372"/>
                      <a:gd name="connsiteX18" fmla="*/ 207698 w 339991"/>
                      <a:gd name="connsiteY18" fmla="*/ 129744 h 205372"/>
                      <a:gd name="connsiteX19" fmla="*/ 95779 w 339991"/>
                      <a:gd name="connsiteY19" fmla="*/ 175654 h 205372"/>
                      <a:gd name="connsiteX20" fmla="*/ 26437 w 339991"/>
                      <a:gd name="connsiteY20" fmla="*/ 204801 h 205372"/>
                      <a:gd name="connsiteX21" fmla="*/ 24627 w 339991"/>
                      <a:gd name="connsiteY21" fmla="*/ 205372 h 205372"/>
                      <a:gd name="connsiteX22" fmla="*/ 94922 w 339991"/>
                      <a:gd name="connsiteY22" fmla="*/ 34303 h 205372"/>
                      <a:gd name="connsiteX23" fmla="*/ 57869 w 339991"/>
                      <a:gd name="connsiteY23" fmla="*/ 99930 h 205372"/>
                      <a:gd name="connsiteX24" fmla="*/ 16436 w 339991"/>
                      <a:gd name="connsiteY24" fmla="*/ 141459 h 205372"/>
                      <a:gd name="connsiteX25" fmla="*/ 16436 w 339991"/>
                      <a:gd name="connsiteY25" fmla="*/ 141459 h 205372"/>
                      <a:gd name="connsiteX26" fmla="*/ 11864 w 339991"/>
                      <a:gd name="connsiteY26" fmla="*/ 168987 h 205372"/>
                      <a:gd name="connsiteX27" fmla="*/ 12149 w 339991"/>
                      <a:gd name="connsiteY27" fmla="*/ 170034 h 205372"/>
                      <a:gd name="connsiteX28" fmla="*/ 26246 w 339991"/>
                      <a:gd name="connsiteY28" fmla="*/ 194990 h 205372"/>
                      <a:gd name="connsiteX29" fmla="*/ 92159 w 339991"/>
                      <a:gd name="connsiteY29" fmla="*/ 167177 h 205372"/>
                      <a:gd name="connsiteX30" fmla="*/ 199125 w 339991"/>
                      <a:gd name="connsiteY30" fmla="*/ 123171 h 205372"/>
                      <a:gd name="connsiteX31" fmla="*/ 193791 w 339991"/>
                      <a:gd name="connsiteY31" fmla="*/ 81071 h 205372"/>
                      <a:gd name="connsiteX32" fmla="*/ 238463 w 339991"/>
                      <a:gd name="connsiteY32" fmla="*/ 57258 h 205372"/>
                      <a:gd name="connsiteX33" fmla="*/ 277992 w 339991"/>
                      <a:gd name="connsiteY33" fmla="*/ 85262 h 205372"/>
                      <a:gd name="connsiteX34" fmla="*/ 329713 w 339991"/>
                      <a:gd name="connsiteY34" fmla="*/ 72022 h 205372"/>
                      <a:gd name="connsiteX35" fmla="*/ 297804 w 339991"/>
                      <a:gd name="connsiteY35" fmla="*/ 33637 h 205372"/>
                      <a:gd name="connsiteX36" fmla="*/ 261514 w 339991"/>
                      <a:gd name="connsiteY36" fmla="*/ 11158 h 205372"/>
                      <a:gd name="connsiteX37" fmla="*/ 222461 w 339991"/>
                      <a:gd name="connsiteY37" fmla="*/ 11824 h 205372"/>
                      <a:gd name="connsiteX38" fmla="*/ 94922 w 339991"/>
                      <a:gd name="connsiteY38" fmla="*/ 34303 h 205372"/>
                      <a:gd name="connsiteX39" fmla="*/ 14435 w 339991"/>
                      <a:gd name="connsiteY39" fmla="*/ 137268 h 205372"/>
                      <a:gd name="connsiteX40" fmla="*/ 14435 w 339991"/>
                      <a:gd name="connsiteY40" fmla="*/ 137268 h 205372"/>
                      <a:gd name="connsiteX41" fmla="*/ 14435 w 339991"/>
                      <a:gd name="connsiteY41" fmla="*/ 137268 h 205372"/>
                      <a:gd name="connsiteX42" fmla="*/ 94541 w 339991"/>
                      <a:gd name="connsiteY42" fmla="*/ 34494 h 205372"/>
                      <a:gd name="connsiteX43" fmla="*/ 94541 w 339991"/>
                      <a:gd name="connsiteY43" fmla="*/ 34494 h 205372"/>
                      <a:gd name="connsiteX44" fmla="*/ 94541 w 339991"/>
                      <a:gd name="connsiteY44" fmla="*/ 34494 h 205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339991" h="205372">
                        <a:moveTo>
                          <a:pt x="24627" y="205372"/>
                        </a:moveTo>
                        <a:cubicBezTo>
                          <a:pt x="23198" y="205372"/>
                          <a:pt x="21865" y="204705"/>
                          <a:pt x="20912" y="203563"/>
                        </a:cubicBezTo>
                        <a:cubicBezTo>
                          <a:pt x="13864" y="194514"/>
                          <a:pt x="5768" y="184131"/>
                          <a:pt x="2910" y="172225"/>
                        </a:cubicBezTo>
                        <a:lnTo>
                          <a:pt x="2624" y="171177"/>
                        </a:lnTo>
                        <a:cubicBezTo>
                          <a:pt x="53" y="160605"/>
                          <a:pt x="-4710" y="140793"/>
                          <a:pt x="12340" y="132887"/>
                        </a:cubicBezTo>
                        <a:cubicBezTo>
                          <a:pt x="27199" y="126029"/>
                          <a:pt x="45582" y="114313"/>
                          <a:pt x="48535" y="98121"/>
                        </a:cubicBezTo>
                        <a:cubicBezTo>
                          <a:pt x="52250" y="77833"/>
                          <a:pt x="85301" y="30779"/>
                          <a:pt x="88159" y="27540"/>
                        </a:cubicBezTo>
                        <a:cubicBezTo>
                          <a:pt x="89873" y="25635"/>
                          <a:pt x="93398" y="21635"/>
                          <a:pt x="220937" y="2490"/>
                        </a:cubicBezTo>
                        <a:cubicBezTo>
                          <a:pt x="234177" y="489"/>
                          <a:pt x="249131" y="-1701"/>
                          <a:pt x="263705" y="2013"/>
                        </a:cubicBezTo>
                        <a:cubicBezTo>
                          <a:pt x="280278" y="6204"/>
                          <a:pt x="293327" y="17444"/>
                          <a:pt x="303805" y="26397"/>
                        </a:cubicBezTo>
                        <a:cubicBezTo>
                          <a:pt x="320759" y="40875"/>
                          <a:pt x="336285" y="55544"/>
                          <a:pt x="339905" y="74308"/>
                        </a:cubicBezTo>
                        <a:cubicBezTo>
                          <a:pt x="340381" y="76689"/>
                          <a:pt x="338857" y="79071"/>
                          <a:pt x="336571" y="79738"/>
                        </a:cubicBezTo>
                        <a:cubicBezTo>
                          <a:pt x="316759" y="85071"/>
                          <a:pt x="296280" y="90691"/>
                          <a:pt x="276182" y="95073"/>
                        </a:cubicBezTo>
                        <a:cubicBezTo>
                          <a:pt x="273896" y="95549"/>
                          <a:pt x="271610" y="94311"/>
                          <a:pt x="270848" y="92215"/>
                        </a:cubicBezTo>
                        <a:cubicBezTo>
                          <a:pt x="265705" y="78975"/>
                          <a:pt x="251798" y="68403"/>
                          <a:pt x="237130" y="66402"/>
                        </a:cubicBezTo>
                        <a:cubicBezTo>
                          <a:pt x="221795" y="64307"/>
                          <a:pt x="206269" y="72117"/>
                          <a:pt x="202649" y="83738"/>
                        </a:cubicBezTo>
                        <a:cubicBezTo>
                          <a:pt x="198554" y="96597"/>
                          <a:pt x="200935" y="109360"/>
                          <a:pt x="209888" y="122790"/>
                        </a:cubicBezTo>
                        <a:cubicBezTo>
                          <a:pt x="210650" y="123933"/>
                          <a:pt x="210841" y="125458"/>
                          <a:pt x="210460" y="126791"/>
                        </a:cubicBezTo>
                        <a:cubicBezTo>
                          <a:pt x="209984" y="128125"/>
                          <a:pt x="209031" y="129267"/>
                          <a:pt x="207698" y="129744"/>
                        </a:cubicBezTo>
                        <a:cubicBezTo>
                          <a:pt x="168836" y="144412"/>
                          <a:pt x="133307" y="159557"/>
                          <a:pt x="95779" y="175654"/>
                        </a:cubicBezTo>
                        <a:cubicBezTo>
                          <a:pt x="73395" y="185275"/>
                          <a:pt x="50154" y="195180"/>
                          <a:pt x="26437" y="204801"/>
                        </a:cubicBezTo>
                        <a:cubicBezTo>
                          <a:pt x="25865" y="205277"/>
                          <a:pt x="25294" y="205372"/>
                          <a:pt x="24627" y="205372"/>
                        </a:cubicBezTo>
                        <a:close/>
                        <a:moveTo>
                          <a:pt x="94922" y="34303"/>
                        </a:moveTo>
                        <a:cubicBezTo>
                          <a:pt x="90540" y="39923"/>
                          <a:pt x="61013" y="82785"/>
                          <a:pt x="57869" y="99930"/>
                        </a:cubicBezTo>
                        <a:cubicBezTo>
                          <a:pt x="54155" y="120123"/>
                          <a:pt x="33295" y="133649"/>
                          <a:pt x="16436" y="141459"/>
                        </a:cubicBezTo>
                        <a:lnTo>
                          <a:pt x="16436" y="141459"/>
                        </a:lnTo>
                        <a:cubicBezTo>
                          <a:pt x="7101" y="145841"/>
                          <a:pt x="8816" y="156509"/>
                          <a:pt x="11864" y="168987"/>
                        </a:cubicBezTo>
                        <a:lnTo>
                          <a:pt x="12149" y="170034"/>
                        </a:lnTo>
                        <a:cubicBezTo>
                          <a:pt x="14245" y="178893"/>
                          <a:pt x="20341" y="187370"/>
                          <a:pt x="26246" y="194990"/>
                        </a:cubicBezTo>
                        <a:cubicBezTo>
                          <a:pt x="48821" y="185751"/>
                          <a:pt x="70823" y="176321"/>
                          <a:pt x="92159" y="167177"/>
                        </a:cubicBezTo>
                        <a:cubicBezTo>
                          <a:pt x="126545" y="152509"/>
                          <a:pt x="161978" y="137364"/>
                          <a:pt x="199125" y="123171"/>
                        </a:cubicBezTo>
                        <a:cubicBezTo>
                          <a:pt x="191219" y="109075"/>
                          <a:pt x="189410" y="94977"/>
                          <a:pt x="193791" y="81071"/>
                        </a:cubicBezTo>
                        <a:cubicBezTo>
                          <a:pt x="198839" y="64974"/>
                          <a:pt x="218461" y="54592"/>
                          <a:pt x="238463" y="57258"/>
                        </a:cubicBezTo>
                        <a:cubicBezTo>
                          <a:pt x="255227" y="59544"/>
                          <a:pt x="270658" y="70593"/>
                          <a:pt x="277992" y="85262"/>
                        </a:cubicBezTo>
                        <a:cubicBezTo>
                          <a:pt x="295232" y="81357"/>
                          <a:pt x="312663" y="76689"/>
                          <a:pt x="329713" y="72022"/>
                        </a:cubicBezTo>
                        <a:cubicBezTo>
                          <a:pt x="325141" y="57925"/>
                          <a:pt x="311996" y="45829"/>
                          <a:pt x="297804" y="33637"/>
                        </a:cubicBezTo>
                        <a:cubicBezTo>
                          <a:pt x="288089" y="25254"/>
                          <a:pt x="275897" y="14872"/>
                          <a:pt x="261514" y="11158"/>
                        </a:cubicBezTo>
                        <a:cubicBezTo>
                          <a:pt x="248750" y="7919"/>
                          <a:pt x="234749" y="10014"/>
                          <a:pt x="222461" y="11824"/>
                        </a:cubicBezTo>
                        <a:cubicBezTo>
                          <a:pt x="136736" y="24778"/>
                          <a:pt x="100541" y="31827"/>
                          <a:pt x="94922" y="34303"/>
                        </a:cubicBezTo>
                        <a:close/>
                        <a:moveTo>
                          <a:pt x="14435" y="137268"/>
                        </a:moveTo>
                        <a:lnTo>
                          <a:pt x="14435" y="137268"/>
                        </a:lnTo>
                        <a:lnTo>
                          <a:pt x="14435" y="137268"/>
                        </a:lnTo>
                        <a:close/>
                        <a:moveTo>
                          <a:pt x="94541" y="34494"/>
                        </a:moveTo>
                        <a:lnTo>
                          <a:pt x="94541" y="34494"/>
                        </a:lnTo>
                        <a:lnTo>
                          <a:pt x="94541" y="3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100" name="Graphic 6">
                  <a:extLst>
                    <a:ext uri="{FF2B5EF4-FFF2-40B4-BE49-F238E27FC236}">
                      <a16:creationId xmlns:a16="http://schemas.microsoft.com/office/drawing/2014/main" id="{E9055F23-E876-0FCB-ECCD-4FEE314A875E}"/>
                    </a:ext>
                  </a:extLst>
                </p:cNvPr>
                <p:cNvGrpSpPr/>
                <p:nvPr/>
              </p:nvGrpSpPr>
              <p:grpSpPr>
                <a:xfrm>
                  <a:off x="3056818" y="2771872"/>
                  <a:ext cx="519993" cy="328037"/>
                  <a:chOff x="3056818" y="2771872"/>
                  <a:chExt cx="519993" cy="328037"/>
                </a:xfrm>
              </p:grpSpPr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474A3F20-FE25-12CB-618C-316E639420D1}"/>
                      </a:ext>
                    </a:extLst>
                  </p:cNvPr>
                  <p:cNvSpPr/>
                  <p:nvPr/>
                </p:nvSpPr>
                <p:spPr>
                  <a:xfrm>
                    <a:off x="3061367" y="2776565"/>
                    <a:ext cx="510698" cy="318678"/>
                  </a:xfrm>
                  <a:custGeom>
                    <a:avLst/>
                    <a:gdLst>
                      <a:gd name="connsiteX0" fmla="*/ 458025 w 510698"/>
                      <a:gd name="connsiteY0" fmla="*/ 318678 h 318678"/>
                      <a:gd name="connsiteX1" fmla="*/ 337439 w 510698"/>
                      <a:gd name="connsiteY1" fmla="*/ 265433 h 318678"/>
                      <a:gd name="connsiteX2" fmla="*/ 178085 w 510698"/>
                      <a:gd name="connsiteY2" fmla="*/ 167326 h 318678"/>
                      <a:gd name="connsiteX3" fmla="*/ 35115 w 510698"/>
                      <a:gd name="connsiteY3" fmla="*/ 118558 h 318678"/>
                      <a:gd name="connsiteX4" fmla="*/ 3206 w 510698"/>
                      <a:gd name="connsiteY4" fmla="*/ 83601 h 318678"/>
                      <a:gd name="connsiteX5" fmla="*/ 16827 w 510698"/>
                      <a:gd name="connsiteY5" fmla="*/ 25403 h 318678"/>
                      <a:gd name="connsiteX6" fmla="*/ 73501 w 510698"/>
                      <a:gd name="connsiteY6" fmla="*/ 543 h 318678"/>
                      <a:gd name="connsiteX7" fmla="*/ 228473 w 510698"/>
                      <a:gd name="connsiteY7" fmla="*/ 84173 h 318678"/>
                      <a:gd name="connsiteX8" fmla="*/ 392779 w 510698"/>
                      <a:gd name="connsiteY8" fmla="*/ 181518 h 318678"/>
                      <a:gd name="connsiteX9" fmla="*/ 470027 w 510698"/>
                      <a:gd name="connsiteY9" fmla="*/ 191138 h 318678"/>
                      <a:gd name="connsiteX10" fmla="*/ 510698 w 510698"/>
                      <a:gd name="connsiteY10" fmla="*/ 217904 h 318678"/>
                      <a:gd name="connsiteX11" fmla="*/ 458025 w 510698"/>
                      <a:gd name="connsiteY11" fmla="*/ 318678 h 318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10698" h="318678">
                        <a:moveTo>
                          <a:pt x="458025" y="318678"/>
                        </a:moveTo>
                        <a:cubicBezTo>
                          <a:pt x="458025" y="318678"/>
                          <a:pt x="390112" y="299152"/>
                          <a:pt x="337439" y="265433"/>
                        </a:cubicBezTo>
                        <a:cubicBezTo>
                          <a:pt x="284765" y="231620"/>
                          <a:pt x="236474" y="189233"/>
                          <a:pt x="178085" y="167326"/>
                        </a:cubicBezTo>
                        <a:cubicBezTo>
                          <a:pt x="130746" y="149514"/>
                          <a:pt x="77978" y="145799"/>
                          <a:pt x="35115" y="118558"/>
                        </a:cubicBezTo>
                        <a:cubicBezTo>
                          <a:pt x="21494" y="109890"/>
                          <a:pt x="8921" y="98460"/>
                          <a:pt x="3206" y="83601"/>
                        </a:cubicBezTo>
                        <a:cubicBezTo>
                          <a:pt x="-4509" y="63503"/>
                          <a:pt x="2349" y="40358"/>
                          <a:pt x="16827" y="25403"/>
                        </a:cubicBezTo>
                        <a:cubicBezTo>
                          <a:pt x="31305" y="10449"/>
                          <a:pt x="52355" y="2829"/>
                          <a:pt x="73501" y="543"/>
                        </a:cubicBezTo>
                        <a:cubicBezTo>
                          <a:pt x="133794" y="-5934"/>
                          <a:pt x="179038" y="46930"/>
                          <a:pt x="228473" y="84173"/>
                        </a:cubicBezTo>
                        <a:cubicBezTo>
                          <a:pt x="277907" y="121415"/>
                          <a:pt x="335153" y="159706"/>
                          <a:pt x="392779" y="181518"/>
                        </a:cubicBezTo>
                        <a:cubicBezTo>
                          <a:pt x="417163" y="190757"/>
                          <a:pt x="445833" y="181232"/>
                          <a:pt x="470027" y="191138"/>
                        </a:cubicBezTo>
                        <a:cubicBezTo>
                          <a:pt x="494220" y="201044"/>
                          <a:pt x="510698" y="217904"/>
                          <a:pt x="510698" y="217904"/>
                        </a:cubicBezTo>
                        <a:lnTo>
                          <a:pt x="458025" y="31867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AFB94338-4680-F5E5-2960-2EDE24B02FDC}"/>
                      </a:ext>
                    </a:extLst>
                  </p:cNvPr>
                  <p:cNvSpPr/>
                  <p:nvPr/>
                </p:nvSpPr>
                <p:spPr>
                  <a:xfrm>
                    <a:off x="3056818" y="2771872"/>
                    <a:ext cx="519993" cy="328037"/>
                  </a:xfrm>
                  <a:custGeom>
                    <a:avLst/>
                    <a:gdLst>
                      <a:gd name="connsiteX0" fmla="*/ 462574 w 519993"/>
                      <a:gd name="connsiteY0" fmla="*/ 328038 h 328037"/>
                      <a:gd name="connsiteX1" fmla="*/ 461241 w 519993"/>
                      <a:gd name="connsiteY1" fmla="*/ 327847 h 328037"/>
                      <a:gd name="connsiteX2" fmla="*/ 339416 w 519993"/>
                      <a:gd name="connsiteY2" fmla="*/ 274031 h 328037"/>
                      <a:gd name="connsiteX3" fmla="*/ 293029 w 519993"/>
                      <a:gd name="connsiteY3" fmla="*/ 242218 h 328037"/>
                      <a:gd name="connsiteX4" fmla="*/ 181015 w 519993"/>
                      <a:gd name="connsiteY4" fmla="*/ 176400 h 328037"/>
                      <a:gd name="connsiteX5" fmla="*/ 127294 w 519993"/>
                      <a:gd name="connsiteY5" fmla="*/ 160588 h 328037"/>
                      <a:gd name="connsiteX6" fmla="*/ 37283 w 519993"/>
                      <a:gd name="connsiteY6" fmla="*/ 127156 h 328037"/>
                      <a:gd name="connsiteX7" fmla="*/ 3469 w 519993"/>
                      <a:gd name="connsiteY7" fmla="*/ 89913 h 328037"/>
                      <a:gd name="connsiteX8" fmla="*/ 18138 w 519993"/>
                      <a:gd name="connsiteY8" fmla="*/ 26762 h 328037"/>
                      <a:gd name="connsiteX9" fmla="*/ 77669 w 519993"/>
                      <a:gd name="connsiteY9" fmla="*/ 568 h 328037"/>
                      <a:gd name="connsiteX10" fmla="*/ 205494 w 519993"/>
                      <a:gd name="connsiteY10" fmla="*/ 60481 h 328037"/>
                      <a:gd name="connsiteX11" fmla="*/ 235974 w 519993"/>
                      <a:gd name="connsiteY11" fmla="*/ 85150 h 328037"/>
                      <a:gd name="connsiteX12" fmla="*/ 399138 w 519993"/>
                      <a:gd name="connsiteY12" fmla="*/ 181829 h 328037"/>
                      <a:gd name="connsiteX13" fmla="*/ 435523 w 519993"/>
                      <a:gd name="connsiteY13" fmla="*/ 186115 h 328037"/>
                      <a:gd name="connsiteX14" fmla="*/ 476481 w 519993"/>
                      <a:gd name="connsiteY14" fmla="*/ 191449 h 328037"/>
                      <a:gd name="connsiteX15" fmla="*/ 518676 w 519993"/>
                      <a:gd name="connsiteY15" fmla="*/ 219262 h 328037"/>
                      <a:gd name="connsiteX16" fmla="*/ 519438 w 519993"/>
                      <a:gd name="connsiteY16" fmla="*/ 224692 h 328037"/>
                      <a:gd name="connsiteX17" fmla="*/ 466765 w 519993"/>
                      <a:gd name="connsiteY17" fmla="*/ 325561 h 328037"/>
                      <a:gd name="connsiteX18" fmla="*/ 462574 w 519993"/>
                      <a:gd name="connsiteY18" fmla="*/ 328038 h 328037"/>
                      <a:gd name="connsiteX19" fmla="*/ 88242 w 519993"/>
                      <a:gd name="connsiteY19" fmla="*/ 9331 h 328037"/>
                      <a:gd name="connsiteX20" fmla="*/ 78526 w 519993"/>
                      <a:gd name="connsiteY20" fmla="*/ 9808 h 328037"/>
                      <a:gd name="connsiteX21" fmla="*/ 24710 w 519993"/>
                      <a:gd name="connsiteY21" fmla="*/ 33239 h 328037"/>
                      <a:gd name="connsiteX22" fmla="*/ 12042 w 519993"/>
                      <a:gd name="connsiteY22" fmla="*/ 86484 h 328037"/>
                      <a:gd name="connsiteX23" fmla="*/ 42141 w 519993"/>
                      <a:gd name="connsiteY23" fmla="*/ 119155 h 328037"/>
                      <a:gd name="connsiteX24" fmla="*/ 129485 w 519993"/>
                      <a:gd name="connsiteY24" fmla="*/ 151444 h 328037"/>
                      <a:gd name="connsiteX25" fmla="*/ 184254 w 519993"/>
                      <a:gd name="connsiteY25" fmla="*/ 167542 h 328037"/>
                      <a:gd name="connsiteX26" fmla="*/ 298363 w 519993"/>
                      <a:gd name="connsiteY26" fmla="*/ 234502 h 328037"/>
                      <a:gd name="connsiteX27" fmla="*/ 344464 w 519993"/>
                      <a:gd name="connsiteY27" fmla="*/ 266030 h 328037"/>
                      <a:gd name="connsiteX28" fmla="*/ 460193 w 519993"/>
                      <a:gd name="connsiteY28" fmla="*/ 317656 h 328037"/>
                      <a:gd name="connsiteX29" fmla="*/ 509437 w 519993"/>
                      <a:gd name="connsiteY29" fmla="*/ 223358 h 328037"/>
                      <a:gd name="connsiteX30" fmla="*/ 472861 w 519993"/>
                      <a:gd name="connsiteY30" fmla="*/ 199927 h 328037"/>
                      <a:gd name="connsiteX31" fmla="*/ 435428 w 519993"/>
                      <a:gd name="connsiteY31" fmla="*/ 195259 h 328037"/>
                      <a:gd name="connsiteX32" fmla="*/ 395709 w 519993"/>
                      <a:gd name="connsiteY32" fmla="*/ 190402 h 328037"/>
                      <a:gd name="connsiteX33" fmla="*/ 230259 w 519993"/>
                      <a:gd name="connsiteY33" fmla="*/ 92485 h 328037"/>
                      <a:gd name="connsiteX34" fmla="*/ 199398 w 519993"/>
                      <a:gd name="connsiteY34" fmla="*/ 67529 h 328037"/>
                      <a:gd name="connsiteX35" fmla="*/ 88242 w 519993"/>
                      <a:gd name="connsiteY35" fmla="*/ 9331 h 328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519993" h="328037">
                        <a:moveTo>
                          <a:pt x="462574" y="328038"/>
                        </a:moveTo>
                        <a:cubicBezTo>
                          <a:pt x="462193" y="328038"/>
                          <a:pt x="461717" y="327943"/>
                          <a:pt x="461241" y="327847"/>
                        </a:cubicBezTo>
                        <a:cubicBezTo>
                          <a:pt x="460574" y="327657"/>
                          <a:pt x="391994" y="307750"/>
                          <a:pt x="339416" y="274031"/>
                        </a:cubicBezTo>
                        <a:cubicBezTo>
                          <a:pt x="323700" y="263935"/>
                          <a:pt x="308079" y="252886"/>
                          <a:pt x="293029" y="242218"/>
                        </a:cubicBezTo>
                        <a:cubicBezTo>
                          <a:pt x="257787" y="217357"/>
                          <a:pt x="221401" y="191545"/>
                          <a:pt x="181015" y="176400"/>
                        </a:cubicBezTo>
                        <a:cubicBezTo>
                          <a:pt x="163680" y="169923"/>
                          <a:pt x="145106" y="165161"/>
                          <a:pt x="127294" y="160588"/>
                        </a:cubicBezTo>
                        <a:cubicBezTo>
                          <a:pt x="96528" y="152778"/>
                          <a:pt x="64810" y="144682"/>
                          <a:pt x="37283" y="127156"/>
                        </a:cubicBezTo>
                        <a:cubicBezTo>
                          <a:pt x="20138" y="116297"/>
                          <a:pt x="8803" y="103724"/>
                          <a:pt x="3469" y="89913"/>
                        </a:cubicBezTo>
                        <a:cubicBezTo>
                          <a:pt x="-4437" y="69339"/>
                          <a:pt x="1469" y="43907"/>
                          <a:pt x="18138" y="26762"/>
                        </a:cubicBezTo>
                        <a:cubicBezTo>
                          <a:pt x="35854" y="8474"/>
                          <a:pt x="60333" y="2378"/>
                          <a:pt x="77669" y="568"/>
                        </a:cubicBezTo>
                        <a:cubicBezTo>
                          <a:pt x="127294" y="-4766"/>
                          <a:pt x="167013" y="28381"/>
                          <a:pt x="205494" y="60481"/>
                        </a:cubicBezTo>
                        <a:cubicBezTo>
                          <a:pt x="215496" y="68767"/>
                          <a:pt x="225783" y="77340"/>
                          <a:pt x="235974" y="85150"/>
                        </a:cubicBezTo>
                        <a:cubicBezTo>
                          <a:pt x="299506" y="133061"/>
                          <a:pt x="351322" y="163732"/>
                          <a:pt x="399138" y="181829"/>
                        </a:cubicBezTo>
                        <a:cubicBezTo>
                          <a:pt x="410282" y="186020"/>
                          <a:pt x="422569" y="186115"/>
                          <a:pt x="435523" y="186115"/>
                        </a:cubicBezTo>
                        <a:cubicBezTo>
                          <a:pt x="449239" y="186115"/>
                          <a:pt x="463336" y="186115"/>
                          <a:pt x="476481" y="191449"/>
                        </a:cubicBezTo>
                        <a:cubicBezTo>
                          <a:pt x="501246" y="201546"/>
                          <a:pt x="518010" y="218596"/>
                          <a:pt x="518676" y="219262"/>
                        </a:cubicBezTo>
                        <a:cubicBezTo>
                          <a:pt x="520105" y="220691"/>
                          <a:pt x="520391" y="222882"/>
                          <a:pt x="519438" y="224692"/>
                        </a:cubicBezTo>
                        <a:lnTo>
                          <a:pt x="466765" y="325561"/>
                        </a:lnTo>
                        <a:cubicBezTo>
                          <a:pt x="465813" y="327086"/>
                          <a:pt x="464193" y="328038"/>
                          <a:pt x="462574" y="328038"/>
                        </a:cubicBezTo>
                        <a:close/>
                        <a:moveTo>
                          <a:pt x="88242" y="9331"/>
                        </a:moveTo>
                        <a:cubicBezTo>
                          <a:pt x="85003" y="9331"/>
                          <a:pt x="81860" y="9522"/>
                          <a:pt x="78526" y="9808"/>
                        </a:cubicBezTo>
                        <a:cubicBezTo>
                          <a:pt x="62715" y="11522"/>
                          <a:pt x="40521" y="16951"/>
                          <a:pt x="24710" y="33239"/>
                        </a:cubicBezTo>
                        <a:cubicBezTo>
                          <a:pt x="10518" y="47908"/>
                          <a:pt x="5469" y="69244"/>
                          <a:pt x="12042" y="86484"/>
                        </a:cubicBezTo>
                        <a:cubicBezTo>
                          <a:pt x="16614" y="98390"/>
                          <a:pt x="26710" y="109439"/>
                          <a:pt x="42141" y="119155"/>
                        </a:cubicBezTo>
                        <a:cubicBezTo>
                          <a:pt x="68430" y="135919"/>
                          <a:pt x="98052" y="143444"/>
                          <a:pt x="129485" y="151444"/>
                        </a:cubicBezTo>
                        <a:cubicBezTo>
                          <a:pt x="147582" y="156016"/>
                          <a:pt x="166347" y="160874"/>
                          <a:pt x="184254" y="167542"/>
                        </a:cubicBezTo>
                        <a:cubicBezTo>
                          <a:pt x="225783" y="183163"/>
                          <a:pt x="262644" y="209261"/>
                          <a:pt x="298363" y="234502"/>
                        </a:cubicBezTo>
                        <a:cubicBezTo>
                          <a:pt x="313317" y="245075"/>
                          <a:pt x="328843" y="256124"/>
                          <a:pt x="344464" y="266030"/>
                        </a:cubicBezTo>
                        <a:cubicBezTo>
                          <a:pt x="389041" y="294605"/>
                          <a:pt x="445429" y="313084"/>
                          <a:pt x="460193" y="317656"/>
                        </a:cubicBezTo>
                        <a:lnTo>
                          <a:pt x="509437" y="223358"/>
                        </a:lnTo>
                        <a:cubicBezTo>
                          <a:pt x="504103" y="218500"/>
                          <a:pt x="490578" y="207166"/>
                          <a:pt x="472861" y="199927"/>
                        </a:cubicBezTo>
                        <a:cubicBezTo>
                          <a:pt x="461431" y="195259"/>
                          <a:pt x="448763" y="195259"/>
                          <a:pt x="435428" y="195259"/>
                        </a:cubicBezTo>
                        <a:cubicBezTo>
                          <a:pt x="422188" y="195259"/>
                          <a:pt x="408567" y="195259"/>
                          <a:pt x="395709" y="190402"/>
                        </a:cubicBezTo>
                        <a:cubicBezTo>
                          <a:pt x="347131" y="172019"/>
                          <a:pt x="294553" y="140872"/>
                          <a:pt x="230259" y="92485"/>
                        </a:cubicBezTo>
                        <a:cubicBezTo>
                          <a:pt x="219782" y="84579"/>
                          <a:pt x="209400" y="75911"/>
                          <a:pt x="199398" y="67529"/>
                        </a:cubicBezTo>
                        <a:cubicBezTo>
                          <a:pt x="163489" y="37716"/>
                          <a:pt x="129485" y="9331"/>
                          <a:pt x="88242" y="933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101" name="Graphic 6">
                  <a:extLst>
                    <a:ext uri="{FF2B5EF4-FFF2-40B4-BE49-F238E27FC236}">
                      <a16:creationId xmlns:a16="http://schemas.microsoft.com/office/drawing/2014/main" id="{5C6A568D-72D4-7F0E-A57B-ADAEF6731E03}"/>
                    </a:ext>
                  </a:extLst>
                </p:cNvPr>
                <p:cNvGrpSpPr/>
                <p:nvPr/>
              </p:nvGrpSpPr>
              <p:grpSpPr>
                <a:xfrm>
                  <a:off x="3122115" y="2758375"/>
                  <a:ext cx="407814" cy="232759"/>
                  <a:chOff x="3122115" y="2758375"/>
                  <a:chExt cx="407814" cy="232759"/>
                </a:xfrm>
              </p:grpSpPr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58343014-FB82-EE5F-FC60-E1D55851FA12}"/>
                      </a:ext>
                    </a:extLst>
                  </p:cNvPr>
                  <p:cNvSpPr/>
                  <p:nvPr/>
                </p:nvSpPr>
                <p:spPr>
                  <a:xfrm>
                    <a:off x="3126596" y="2762959"/>
                    <a:ext cx="398415" cy="223426"/>
                  </a:xfrm>
                  <a:custGeom>
                    <a:avLst/>
                    <a:gdLst>
                      <a:gd name="connsiteX0" fmla="*/ 398415 w 398415"/>
                      <a:gd name="connsiteY0" fmla="*/ 196743 h 223426"/>
                      <a:gd name="connsiteX1" fmla="*/ 322120 w 398415"/>
                      <a:gd name="connsiteY1" fmla="*/ 222461 h 223426"/>
                      <a:gd name="connsiteX2" fmla="*/ 242777 w 398415"/>
                      <a:gd name="connsiteY2" fmla="*/ 188742 h 223426"/>
                      <a:gd name="connsiteX3" fmla="*/ 93425 w 398415"/>
                      <a:gd name="connsiteY3" fmla="*/ 91111 h 223426"/>
                      <a:gd name="connsiteX4" fmla="*/ 36941 w 398415"/>
                      <a:gd name="connsiteY4" fmla="*/ 64060 h 223426"/>
                      <a:gd name="connsiteX5" fmla="*/ 365 w 398415"/>
                      <a:gd name="connsiteY5" fmla="*/ 15482 h 223426"/>
                      <a:gd name="connsiteX6" fmla="*/ 937 w 398415"/>
                      <a:gd name="connsiteY6" fmla="*/ 6815 h 223426"/>
                      <a:gd name="connsiteX7" fmla="*/ 20749 w 398415"/>
                      <a:gd name="connsiteY7" fmla="*/ 2719 h 223426"/>
                      <a:gd name="connsiteX8" fmla="*/ 78851 w 398415"/>
                      <a:gd name="connsiteY8" fmla="*/ 16816 h 223426"/>
                      <a:gd name="connsiteX9" fmla="*/ 103997 w 398415"/>
                      <a:gd name="connsiteY9" fmla="*/ 43772 h 223426"/>
                      <a:gd name="connsiteX10" fmla="*/ 119618 w 398415"/>
                      <a:gd name="connsiteY10" fmla="*/ 51773 h 223426"/>
                      <a:gd name="connsiteX11" fmla="*/ 179435 w 398415"/>
                      <a:gd name="connsiteY11" fmla="*/ 74633 h 223426"/>
                      <a:gd name="connsiteX12" fmla="*/ 191246 w 398415"/>
                      <a:gd name="connsiteY12" fmla="*/ 91111 h 223426"/>
                      <a:gd name="connsiteX13" fmla="*/ 218488 w 398415"/>
                      <a:gd name="connsiteY13" fmla="*/ 93873 h 223426"/>
                      <a:gd name="connsiteX14" fmla="*/ 260588 w 398415"/>
                      <a:gd name="connsiteY14" fmla="*/ 134926 h 223426"/>
                      <a:gd name="connsiteX15" fmla="*/ 320977 w 398415"/>
                      <a:gd name="connsiteY15" fmla="*/ 164739 h 223426"/>
                      <a:gd name="connsiteX16" fmla="*/ 332502 w 398415"/>
                      <a:gd name="connsiteY16" fmla="*/ 179027 h 223426"/>
                      <a:gd name="connsiteX17" fmla="*/ 347456 w 398415"/>
                      <a:gd name="connsiteY17" fmla="*/ 178836 h 223426"/>
                      <a:gd name="connsiteX18" fmla="*/ 398415 w 398415"/>
                      <a:gd name="connsiteY18" fmla="*/ 196743 h 223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98415" h="223426">
                        <a:moveTo>
                          <a:pt x="398415" y="196743"/>
                        </a:moveTo>
                        <a:cubicBezTo>
                          <a:pt x="381365" y="218555"/>
                          <a:pt x="350504" y="226366"/>
                          <a:pt x="322120" y="222461"/>
                        </a:cubicBezTo>
                        <a:cubicBezTo>
                          <a:pt x="293735" y="218555"/>
                          <a:pt x="267256" y="204458"/>
                          <a:pt x="242777" y="188742"/>
                        </a:cubicBezTo>
                        <a:cubicBezTo>
                          <a:pt x="192675" y="156548"/>
                          <a:pt x="147241" y="116162"/>
                          <a:pt x="93425" y="91111"/>
                        </a:cubicBezTo>
                        <a:cubicBezTo>
                          <a:pt x="74470" y="82348"/>
                          <a:pt x="54563" y="75395"/>
                          <a:pt x="36941" y="64060"/>
                        </a:cubicBezTo>
                        <a:cubicBezTo>
                          <a:pt x="19320" y="52725"/>
                          <a:pt x="3794" y="35771"/>
                          <a:pt x="365" y="15482"/>
                        </a:cubicBezTo>
                        <a:cubicBezTo>
                          <a:pt x="-111" y="12530"/>
                          <a:pt x="-301" y="9482"/>
                          <a:pt x="937" y="6815"/>
                        </a:cubicBezTo>
                        <a:cubicBezTo>
                          <a:pt x="4080" y="338"/>
                          <a:pt x="15224" y="-2520"/>
                          <a:pt x="20749" y="2719"/>
                        </a:cubicBezTo>
                        <a:cubicBezTo>
                          <a:pt x="52467" y="32818"/>
                          <a:pt x="52277" y="9196"/>
                          <a:pt x="78851" y="16816"/>
                        </a:cubicBezTo>
                        <a:cubicBezTo>
                          <a:pt x="88281" y="19483"/>
                          <a:pt x="98663" y="35485"/>
                          <a:pt x="103997" y="43772"/>
                        </a:cubicBezTo>
                        <a:cubicBezTo>
                          <a:pt x="106950" y="48344"/>
                          <a:pt x="110665" y="53773"/>
                          <a:pt x="119618" y="51773"/>
                        </a:cubicBezTo>
                        <a:cubicBezTo>
                          <a:pt x="144574" y="46343"/>
                          <a:pt x="168482" y="53487"/>
                          <a:pt x="179435" y="74633"/>
                        </a:cubicBezTo>
                        <a:cubicBezTo>
                          <a:pt x="182579" y="80729"/>
                          <a:pt x="185055" y="87968"/>
                          <a:pt x="191246" y="91111"/>
                        </a:cubicBezTo>
                        <a:cubicBezTo>
                          <a:pt x="197057" y="94064"/>
                          <a:pt x="212392" y="91492"/>
                          <a:pt x="218488" y="93873"/>
                        </a:cubicBezTo>
                        <a:cubicBezTo>
                          <a:pt x="246682" y="105017"/>
                          <a:pt x="249254" y="128449"/>
                          <a:pt x="260588" y="134926"/>
                        </a:cubicBezTo>
                        <a:cubicBezTo>
                          <a:pt x="268018" y="139212"/>
                          <a:pt x="301260" y="131973"/>
                          <a:pt x="320977" y="164739"/>
                        </a:cubicBezTo>
                        <a:cubicBezTo>
                          <a:pt x="324215" y="170073"/>
                          <a:pt x="326882" y="176455"/>
                          <a:pt x="332502" y="179027"/>
                        </a:cubicBezTo>
                        <a:cubicBezTo>
                          <a:pt x="337265" y="181122"/>
                          <a:pt x="342599" y="179884"/>
                          <a:pt x="347456" y="178836"/>
                        </a:cubicBezTo>
                        <a:cubicBezTo>
                          <a:pt x="363268" y="175598"/>
                          <a:pt x="382508" y="175312"/>
                          <a:pt x="398415" y="196743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A3A19A66-88A0-BE92-4FD7-4686D5AC0B16}"/>
                      </a:ext>
                    </a:extLst>
                  </p:cNvPr>
                  <p:cNvSpPr/>
                  <p:nvPr/>
                </p:nvSpPr>
                <p:spPr>
                  <a:xfrm>
                    <a:off x="3122115" y="2758375"/>
                    <a:ext cx="407814" cy="232759"/>
                  </a:xfrm>
                  <a:custGeom>
                    <a:avLst/>
                    <a:gdLst>
                      <a:gd name="connsiteX0" fmla="*/ 341079 w 407814"/>
                      <a:gd name="connsiteY0" fmla="*/ 232760 h 232759"/>
                      <a:gd name="connsiteX1" fmla="*/ 326030 w 407814"/>
                      <a:gd name="connsiteY1" fmla="*/ 231712 h 232759"/>
                      <a:gd name="connsiteX2" fmla="*/ 244877 w 407814"/>
                      <a:gd name="connsiteY2" fmla="*/ 197327 h 232759"/>
                      <a:gd name="connsiteX3" fmla="*/ 193061 w 407814"/>
                      <a:gd name="connsiteY3" fmla="*/ 161227 h 232759"/>
                      <a:gd name="connsiteX4" fmla="*/ 96096 w 407814"/>
                      <a:gd name="connsiteY4" fmla="*/ 99981 h 232759"/>
                      <a:gd name="connsiteX5" fmla="*/ 78951 w 407814"/>
                      <a:gd name="connsiteY5" fmla="*/ 92457 h 232759"/>
                      <a:gd name="connsiteX6" fmla="*/ 39137 w 407814"/>
                      <a:gd name="connsiteY6" fmla="*/ 72645 h 232759"/>
                      <a:gd name="connsiteX7" fmla="*/ 465 w 407814"/>
                      <a:gd name="connsiteY7" fmla="*/ 20924 h 232759"/>
                      <a:gd name="connsiteX8" fmla="*/ 1418 w 407814"/>
                      <a:gd name="connsiteY8" fmla="*/ 9494 h 232759"/>
                      <a:gd name="connsiteX9" fmla="*/ 14276 w 407814"/>
                      <a:gd name="connsiteY9" fmla="*/ 350 h 232759"/>
                      <a:gd name="connsiteX10" fmla="*/ 28659 w 407814"/>
                      <a:gd name="connsiteY10" fmla="*/ 3969 h 232759"/>
                      <a:gd name="connsiteX11" fmla="*/ 60378 w 407814"/>
                      <a:gd name="connsiteY11" fmla="*/ 17114 h 232759"/>
                      <a:gd name="connsiteX12" fmla="*/ 84857 w 407814"/>
                      <a:gd name="connsiteY12" fmla="*/ 16923 h 232759"/>
                      <a:gd name="connsiteX13" fmla="*/ 112670 w 407814"/>
                      <a:gd name="connsiteY13" fmla="*/ 45879 h 232759"/>
                      <a:gd name="connsiteX14" fmla="*/ 123338 w 407814"/>
                      <a:gd name="connsiteY14" fmla="*/ 51880 h 232759"/>
                      <a:gd name="connsiteX15" fmla="*/ 188298 w 407814"/>
                      <a:gd name="connsiteY15" fmla="*/ 77121 h 232759"/>
                      <a:gd name="connsiteX16" fmla="*/ 190013 w 407814"/>
                      <a:gd name="connsiteY16" fmla="*/ 80550 h 232759"/>
                      <a:gd name="connsiteX17" fmla="*/ 198014 w 407814"/>
                      <a:gd name="connsiteY17" fmla="*/ 91504 h 232759"/>
                      <a:gd name="connsiteX18" fmla="*/ 210301 w 407814"/>
                      <a:gd name="connsiteY18" fmla="*/ 92647 h 232759"/>
                      <a:gd name="connsiteX19" fmla="*/ 224779 w 407814"/>
                      <a:gd name="connsiteY19" fmla="*/ 94171 h 232759"/>
                      <a:gd name="connsiteX20" fmla="*/ 258497 w 407814"/>
                      <a:gd name="connsiteY20" fmla="*/ 124461 h 232759"/>
                      <a:gd name="connsiteX21" fmla="*/ 267546 w 407814"/>
                      <a:gd name="connsiteY21" fmla="*/ 135510 h 232759"/>
                      <a:gd name="connsiteX22" fmla="*/ 275643 w 407814"/>
                      <a:gd name="connsiteY22" fmla="*/ 136748 h 232759"/>
                      <a:gd name="connsiteX23" fmla="*/ 329649 w 407814"/>
                      <a:gd name="connsiteY23" fmla="*/ 166942 h 232759"/>
                      <a:gd name="connsiteX24" fmla="*/ 331364 w 407814"/>
                      <a:gd name="connsiteY24" fmla="*/ 169990 h 232759"/>
                      <a:gd name="connsiteX25" fmla="*/ 339079 w 407814"/>
                      <a:gd name="connsiteY25" fmla="*/ 179325 h 232759"/>
                      <a:gd name="connsiteX26" fmla="*/ 350795 w 407814"/>
                      <a:gd name="connsiteY26" fmla="*/ 178944 h 232759"/>
                      <a:gd name="connsiteX27" fmla="*/ 351176 w 407814"/>
                      <a:gd name="connsiteY27" fmla="*/ 178848 h 232759"/>
                      <a:gd name="connsiteX28" fmla="*/ 406897 w 407814"/>
                      <a:gd name="connsiteY28" fmla="*/ 198375 h 232759"/>
                      <a:gd name="connsiteX29" fmla="*/ 406802 w 407814"/>
                      <a:gd name="connsiteY29" fmla="*/ 204090 h 232759"/>
                      <a:gd name="connsiteX30" fmla="*/ 341079 w 407814"/>
                      <a:gd name="connsiteY30" fmla="*/ 232760 h 232759"/>
                      <a:gd name="connsiteX31" fmla="*/ 17801 w 407814"/>
                      <a:gd name="connsiteY31" fmla="*/ 9399 h 232759"/>
                      <a:gd name="connsiteX32" fmla="*/ 15896 w 407814"/>
                      <a:gd name="connsiteY32" fmla="*/ 9589 h 232759"/>
                      <a:gd name="connsiteX33" fmla="*/ 9705 w 407814"/>
                      <a:gd name="connsiteY33" fmla="*/ 13590 h 232759"/>
                      <a:gd name="connsiteX34" fmla="*/ 9514 w 407814"/>
                      <a:gd name="connsiteY34" fmla="*/ 19400 h 232759"/>
                      <a:gd name="connsiteX35" fmla="*/ 43995 w 407814"/>
                      <a:gd name="connsiteY35" fmla="*/ 64834 h 232759"/>
                      <a:gd name="connsiteX36" fmla="*/ 82476 w 407814"/>
                      <a:gd name="connsiteY36" fmla="*/ 83884 h 232759"/>
                      <a:gd name="connsiteX37" fmla="*/ 99906 w 407814"/>
                      <a:gd name="connsiteY37" fmla="*/ 91504 h 232759"/>
                      <a:gd name="connsiteX38" fmla="*/ 198395 w 407814"/>
                      <a:gd name="connsiteY38" fmla="*/ 153607 h 232759"/>
                      <a:gd name="connsiteX39" fmla="*/ 249830 w 407814"/>
                      <a:gd name="connsiteY39" fmla="*/ 189421 h 232759"/>
                      <a:gd name="connsiteX40" fmla="*/ 327268 w 407814"/>
                      <a:gd name="connsiteY40" fmla="*/ 222378 h 232759"/>
                      <a:gd name="connsiteX41" fmla="*/ 396896 w 407814"/>
                      <a:gd name="connsiteY41" fmla="*/ 201232 h 232759"/>
                      <a:gd name="connsiteX42" fmla="*/ 352985 w 407814"/>
                      <a:gd name="connsiteY42" fmla="*/ 188183 h 232759"/>
                      <a:gd name="connsiteX43" fmla="*/ 352700 w 407814"/>
                      <a:gd name="connsiteY43" fmla="*/ 188278 h 232759"/>
                      <a:gd name="connsiteX44" fmla="*/ 335079 w 407814"/>
                      <a:gd name="connsiteY44" fmla="*/ 188088 h 232759"/>
                      <a:gd name="connsiteX45" fmla="*/ 323077 w 407814"/>
                      <a:gd name="connsiteY45" fmla="*/ 174753 h 232759"/>
                      <a:gd name="connsiteX46" fmla="*/ 321458 w 407814"/>
                      <a:gd name="connsiteY46" fmla="*/ 171990 h 232759"/>
                      <a:gd name="connsiteX47" fmla="*/ 274595 w 407814"/>
                      <a:gd name="connsiteY47" fmla="*/ 146368 h 232759"/>
                      <a:gd name="connsiteX48" fmla="*/ 262784 w 407814"/>
                      <a:gd name="connsiteY48" fmla="*/ 143892 h 232759"/>
                      <a:gd name="connsiteX49" fmla="*/ 250497 w 407814"/>
                      <a:gd name="connsiteY49" fmla="*/ 129700 h 232759"/>
                      <a:gd name="connsiteX50" fmla="*/ 221255 w 407814"/>
                      <a:gd name="connsiteY50" fmla="*/ 103029 h 232759"/>
                      <a:gd name="connsiteX51" fmla="*/ 210110 w 407814"/>
                      <a:gd name="connsiteY51" fmla="*/ 102172 h 232759"/>
                      <a:gd name="connsiteX52" fmla="*/ 193632 w 407814"/>
                      <a:gd name="connsiteY52" fmla="*/ 100077 h 232759"/>
                      <a:gd name="connsiteX53" fmla="*/ 181440 w 407814"/>
                      <a:gd name="connsiteY53" fmla="*/ 84741 h 232759"/>
                      <a:gd name="connsiteX54" fmla="*/ 179821 w 407814"/>
                      <a:gd name="connsiteY54" fmla="*/ 81503 h 232759"/>
                      <a:gd name="connsiteX55" fmla="*/ 125147 w 407814"/>
                      <a:gd name="connsiteY55" fmla="*/ 61119 h 232759"/>
                      <a:gd name="connsiteX56" fmla="*/ 104574 w 407814"/>
                      <a:gd name="connsiteY56" fmla="*/ 51023 h 232759"/>
                      <a:gd name="connsiteX57" fmla="*/ 82095 w 407814"/>
                      <a:gd name="connsiteY57" fmla="*/ 25972 h 232759"/>
                      <a:gd name="connsiteX58" fmla="*/ 62568 w 407814"/>
                      <a:gd name="connsiteY58" fmla="*/ 26163 h 232759"/>
                      <a:gd name="connsiteX59" fmla="*/ 21992 w 407814"/>
                      <a:gd name="connsiteY59" fmla="*/ 10732 h 232759"/>
                      <a:gd name="connsiteX60" fmla="*/ 17801 w 407814"/>
                      <a:gd name="connsiteY60" fmla="*/ 9399 h 2327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</a:cxnLst>
                    <a:rect l="l" t="t" r="r" b="b"/>
                    <a:pathLst>
                      <a:path w="407814" h="232759">
                        <a:moveTo>
                          <a:pt x="341079" y="232760"/>
                        </a:moveTo>
                        <a:cubicBezTo>
                          <a:pt x="336126" y="232760"/>
                          <a:pt x="331078" y="232379"/>
                          <a:pt x="326030" y="231712"/>
                        </a:cubicBezTo>
                        <a:cubicBezTo>
                          <a:pt x="294788" y="227426"/>
                          <a:pt x="266213" y="211043"/>
                          <a:pt x="244877" y="197327"/>
                        </a:cubicBezTo>
                        <a:cubicBezTo>
                          <a:pt x="227160" y="185992"/>
                          <a:pt x="209825" y="173419"/>
                          <a:pt x="193061" y="161227"/>
                        </a:cubicBezTo>
                        <a:cubicBezTo>
                          <a:pt x="162390" y="139034"/>
                          <a:pt x="130577" y="116079"/>
                          <a:pt x="96096" y="99981"/>
                        </a:cubicBezTo>
                        <a:cubicBezTo>
                          <a:pt x="90476" y="97314"/>
                          <a:pt x="84571" y="94838"/>
                          <a:pt x="78951" y="92457"/>
                        </a:cubicBezTo>
                        <a:cubicBezTo>
                          <a:pt x="65521" y="86742"/>
                          <a:pt x="51710" y="80836"/>
                          <a:pt x="39137" y="72645"/>
                        </a:cubicBezTo>
                        <a:cubicBezTo>
                          <a:pt x="26564" y="64548"/>
                          <a:pt x="4942" y="47118"/>
                          <a:pt x="465" y="20924"/>
                        </a:cubicBezTo>
                        <a:cubicBezTo>
                          <a:pt x="-106" y="17685"/>
                          <a:pt x="-487" y="13399"/>
                          <a:pt x="1418" y="9494"/>
                        </a:cubicBezTo>
                        <a:cubicBezTo>
                          <a:pt x="3609" y="4922"/>
                          <a:pt x="8561" y="1398"/>
                          <a:pt x="14276" y="350"/>
                        </a:cubicBezTo>
                        <a:cubicBezTo>
                          <a:pt x="19801" y="-698"/>
                          <a:pt x="25040" y="636"/>
                          <a:pt x="28659" y="3969"/>
                        </a:cubicBezTo>
                        <a:cubicBezTo>
                          <a:pt x="46376" y="20829"/>
                          <a:pt x="52281" y="19305"/>
                          <a:pt x="60378" y="17114"/>
                        </a:cubicBezTo>
                        <a:cubicBezTo>
                          <a:pt x="66188" y="15590"/>
                          <a:pt x="73427" y="13685"/>
                          <a:pt x="84857" y="16923"/>
                        </a:cubicBezTo>
                        <a:cubicBezTo>
                          <a:pt x="94858" y="19781"/>
                          <a:pt x="104478" y="33116"/>
                          <a:pt x="112670" y="45879"/>
                        </a:cubicBezTo>
                        <a:cubicBezTo>
                          <a:pt x="115813" y="50832"/>
                          <a:pt x="117909" y="53023"/>
                          <a:pt x="123338" y="51880"/>
                        </a:cubicBezTo>
                        <a:cubicBezTo>
                          <a:pt x="152103" y="45594"/>
                          <a:pt x="177059" y="55309"/>
                          <a:pt x="188298" y="77121"/>
                        </a:cubicBezTo>
                        <a:cubicBezTo>
                          <a:pt x="188870" y="78264"/>
                          <a:pt x="189441" y="79407"/>
                          <a:pt x="190013" y="80550"/>
                        </a:cubicBezTo>
                        <a:cubicBezTo>
                          <a:pt x="192299" y="85218"/>
                          <a:pt x="194394" y="89694"/>
                          <a:pt x="198014" y="91504"/>
                        </a:cubicBezTo>
                        <a:cubicBezTo>
                          <a:pt x="200109" y="92552"/>
                          <a:pt x="205729" y="92552"/>
                          <a:pt x="210301" y="92647"/>
                        </a:cubicBezTo>
                        <a:cubicBezTo>
                          <a:pt x="215921" y="92647"/>
                          <a:pt x="221159" y="92742"/>
                          <a:pt x="224779" y="94171"/>
                        </a:cubicBezTo>
                        <a:cubicBezTo>
                          <a:pt x="244020" y="101791"/>
                          <a:pt x="252401" y="114936"/>
                          <a:pt x="258497" y="124461"/>
                        </a:cubicBezTo>
                        <a:cubicBezTo>
                          <a:pt x="261641" y="129414"/>
                          <a:pt x="264403" y="133700"/>
                          <a:pt x="267546" y="135510"/>
                        </a:cubicBezTo>
                        <a:cubicBezTo>
                          <a:pt x="268499" y="136081"/>
                          <a:pt x="272499" y="136462"/>
                          <a:pt x="275643" y="136748"/>
                        </a:cubicBezTo>
                        <a:cubicBezTo>
                          <a:pt x="288977" y="138081"/>
                          <a:pt x="313743" y="140463"/>
                          <a:pt x="329649" y="166942"/>
                        </a:cubicBezTo>
                        <a:cubicBezTo>
                          <a:pt x="330221" y="167895"/>
                          <a:pt x="330792" y="168942"/>
                          <a:pt x="331364" y="169990"/>
                        </a:cubicBezTo>
                        <a:cubicBezTo>
                          <a:pt x="333650" y="174086"/>
                          <a:pt x="335840" y="177896"/>
                          <a:pt x="339079" y="179325"/>
                        </a:cubicBezTo>
                        <a:cubicBezTo>
                          <a:pt x="342318" y="180754"/>
                          <a:pt x="346413" y="179896"/>
                          <a:pt x="350795" y="178944"/>
                        </a:cubicBezTo>
                        <a:lnTo>
                          <a:pt x="351176" y="178848"/>
                        </a:lnTo>
                        <a:cubicBezTo>
                          <a:pt x="366416" y="175515"/>
                          <a:pt x="388800" y="173896"/>
                          <a:pt x="406897" y="198375"/>
                        </a:cubicBezTo>
                        <a:cubicBezTo>
                          <a:pt x="408135" y="200089"/>
                          <a:pt x="408135" y="202375"/>
                          <a:pt x="406802" y="204090"/>
                        </a:cubicBezTo>
                        <a:cubicBezTo>
                          <a:pt x="392419" y="222378"/>
                          <a:pt x="368130" y="232760"/>
                          <a:pt x="341079" y="232760"/>
                        </a:cubicBezTo>
                        <a:close/>
                        <a:moveTo>
                          <a:pt x="17801" y="9399"/>
                        </a:moveTo>
                        <a:cubicBezTo>
                          <a:pt x="17229" y="9399"/>
                          <a:pt x="16562" y="9494"/>
                          <a:pt x="15896" y="9589"/>
                        </a:cubicBezTo>
                        <a:cubicBezTo>
                          <a:pt x="13134" y="10161"/>
                          <a:pt x="10657" y="11685"/>
                          <a:pt x="9705" y="13590"/>
                        </a:cubicBezTo>
                        <a:cubicBezTo>
                          <a:pt x="8942" y="15209"/>
                          <a:pt x="9228" y="17685"/>
                          <a:pt x="9514" y="19400"/>
                        </a:cubicBezTo>
                        <a:cubicBezTo>
                          <a:pt x="12276" y="35973"/>
                          <a:pt x="24849" y="52547"/>
                          <a:pt x="43995" y="64834"/>
                        </a:cubicBezTo>
                        <a:cubicBezTo>
                          <a:pt x="55996" y="72549"/>
                          <a:pt x="69426" y="78264"/>
                          <a:pt x="82476" y="83884"/>
                        </a:cubicBezTo>
                        <a:cubicBezTo>
                          <a:pt x="88190" y="86361"/>
                          <a:pt x="94096" y="88837"/>
                          <a:pt x="99906" y="91504"/>
                        </a:cubicBezTo>
                        <a:cubicBezTo>
                          <a:pt x="135244" y="107982"/>
                          <a:pt x="167343" y="131128"/>
                          <a:pt x="198395" y="153607"/>
                        </a:cubicBezTo>
                        <a:cubicBezTo>
                          <a:pt x="215063" y="165704"/>
                          <a:pt x="232304" y="178182"/>
                          <a:pt x="249830" y="189421"/>
                        </a:cubicBezTo>
                        <a:cubicBezTo>
                          <a:pt x="270404" y="202661"/>
                          <a:pt x="297836" y="218377"/>
                          <a:pt x="327268" y="222378"/>
                        </a:cubicBezTo>
                        <a:cubicBezTo>
                          <a:pt x="355367" y="226283"/>
                          <a:pt x="381656" y="218187"/>
                          <a:pt x="396896" y="201232"/>
                        </a:cubicBezTo>
                        <a:cubicBezTo>
                          <a:pt x="382608" y="184373"/>
                          <a:pt x="366035" y="185325"/>
                          <a:pt x="352985" y="188183"/>
                        </a:cubicBezTo>
                        <a:lnTo>
                          <a:pt x="352700" y="188278"/>
                        </a:lnTo>
                        <a:cubicBezTo>
                          <a:pt x="347556" y="189421"/>
                          <a:pt x="341175" y="190850"/>
                          <a:pt x="335079" y="188088"/>
                        </a:cubicBezTo>
                        <a:cubicBezTo>
                          <a:pt x="328983" y="185325"/>
                          <a:pt x="325839" y="179706"/>
                          <a:pt x="323077" y="174753"/>
                        </a:cubicBezTo>
                        <a:cubicBezTo>
                          <a:pt x="322505" y="173800"/>
                          <a:pt x="322029" y="172848"/>
                          <a:pt x="321458" y="171990"/>
                        </a:cubicBezTo>
                        <a:cubicBezTo>
                          <a:pt x="308027" y="149607"/>
                          <a:pt x="287930" y="147606"/>
                          <a:pt x="274595" y="146368"/>
                        </a:cubicBezTo>
                        <a:cubicBezTo>
                          <a:pt x="269356" y="145892"/>
                          <a:pt x="265546" y="145511"/>
                          <a:pt x="262784" y="143892"/>
                        </a:cubicBezTo>
                        <a:cubicBezTo>
                          <a:pt x="257640" y="140939"/>
                          <a:pt x="254307" y="135700"/>
                          <a:pt x="250497" y="129700"/>
                        </a:cubicBezTo>
                        <a:cubicBezTo>
                          <a:pt x="244496" y="120270"/>
                          <a:pt x="237733" y="109506"/>
                          <a:pt x="221255" y="103029"/>
                        </a:cubicBezTo>
                        <a:cubicBezTo>
                          <a:pt x="219255" y="102267"/>
                          <a:pt x="214397" y="102172"/>
                          <a:pt x="210110" y="102172"/>
                        </a:cubicBezTo>
                        <a:cubicBezTo>
                          <a:pt x="203729" y="102172"/>
                          <a:pt x="197633" y="102077"/>
                          <a:pt x="193632" y="100077"/>
                        </a:cubicBezTo>
                        <a:cubicBezTo>
                          <a:pt x="187155" y="96743"/>
                          <a:pt x="184107" y="90456"/>
                          <a:pt x="181440" y="84741"/>
                        </a:cubicBezTo>
                        <a:cubicBezTo>
                          <a:pt x="180964" y="83694"/>
                          <a:pt x="180393" y="82551"/>
                          <a:pt x="179821" y="81503"/>
                        </a:cubicBezTo>
                        <a:cubicBezTo>
                          <a:pt x="170582" y="63596"/>
                          <a:pt x="149627" y="55785"/>
                          <a:pt x="125147" y="61119"/>
                        </a:cubicBezTo>
                        <a:cubicBezTo>
                          <a:pt x="112765" y="63786"/>
                          <a:pt x="107431" y="55500"/>
                          <a:pt x="104574" y="51023"/>
                        </a:cubicBezTo>
                        <a:cubicBezTo>
                          <a:pt x="100573" y="44832"/>
                          <a:pt x="90000" y="28258"/>
                          <a:pt x="82095" y="25972"/>
                        </a:cubicBezTo>
                        <a:cubicBezTo>
                          <a:pt x="73236" y="23400"/>
                          <a:pt x="68093" y="24734"/>
                          <a:pt x="62568" y="26163"/>
                        </a:cubicBezTo>
                        <a:cubicBezTo>
                          <a:pt x="51043" y="29211"/>
                          <a:pt x="41994" y="29687"/>
                          <a:pt x="21992" y="10732"/>
                        </a:cubicBezTo>
                        <a:cubicBezTo>
                          <a:pt x="21134" y="9875"/>
                          <a:pt x="19610" y="9399"/>
                          <a:pt x="17801" y="939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102" name="Graphic 6">
                  <a:extLst>
                    <a:ext uri="{FF2B5EF4-FFF2-40B4-BE49-F238E27FC236}">
                      <a16:creationId xmlns:a16="http://schemas.microsoft.com/office/drawing/2014/main" id="{6986D446-F15B-26A0-5216-0C467795594B}"/>
                    </a:ext>
                  </a:extLst>
                </p:cNvPr>
                <p:cNvGrpSpPr/>
                <p:nvPr/>
              </p:nvGrpSpPr>
              <p:grpSpPr>
                <a:xfrm>
                  <a:off x="3062462" y="3145420"/>
                  <a:ext cx="516985" cy="300152"/>
                  <a:chOff x="3062462" y="3145420"/>
                  <a:chExt cx="516985" cy="300152"/>
                </a:xfrm>
              </p:grpSpPr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E5CEAAF3-9C7A-7C9A-9133-85AF459E3132}"/>
                      </a:ext>
                    </a:extLst>
                  </p:cNvPr>
                  <p:cNvSpPr/>
                  <p:nvPr/>
                </p:nvSpPr>
                <p:spPr>
                  <a:xfrm>
                    <a:off x="3067186" y="3150107"/>
                    <a:ext cx="507736" cy="290756"/>
                  </a:xfrm>
                  <a:custGeom>
                    <a:avLst/>
                    <a:gdLst>
                      <a:gd name="connsiteX0" fmla="*/ 452777 w 507736"/>
                      <a:gd name="connsiteY0" fmla="*/ 0 h 290756"/>
                      <a:gd name="connsiteX1" fmla="*/ 333238 w 507736"/>
                      <a:gd name="connsiteY1" fmla="*/ 44101 h 290756"/>
                      <a:gd name="connsiteX2" fmla="*/ 175980 w 507736"/>
                      <a:gd name="connsiteY2" fmla="*/ 130112 h 290756"/>
                      <a:gd name="connsiteX3" fmla="*/ 33963 w 507736"/>
                      <a:gd name="connsiteY3" fmla="*/ 168116 h 290756"/>
                      <a:gd name="connsiteX4" fmla="*/ 2816 w 507736"/>
                      <a:gd name="connsiteY4" fmla="*/ 200692 h 290756"/>
                      <a:gd name="connsiteX5" fmla="*/ 17770 w 507736"/>
                      <a:gd name="connsiteY5" fmla="*/ 260033 h 290756"/>
                      <a:gd name="connsiteX6" fmla="*/ 75015 w 507736"/>
                      <a:gd name="connsiteY6" fmla="*/ 289179 h 290756"/>
                      <a:gd name="connsiteX7" fmla="*/ 228273 w 507736"/>
                      <a:gd name="connsiteY7" fmla="*/ 217265 h 290756"/>
                      <a:gd name="connsiteX8" fmla="*/ 390579 w 507736"/>
                      <a:gd name="connsiteY8" fmla="*/ 132397 h 290756"/>
                      <a:gd name="connsiteX9" fmla="*/ 467636 w 507736"/>
                      <a:gd name="connsiteY9" fmla="*/ 128683 h 290756"/>
                      <a:gd name="connsiteX10" fmla="*/ 507736 w 507736"/>
                      <a:gd name="connsiteY10" fmla="*/ 104966 h 290756"/>
                      <a:gd name="connsiteX11" fmla="*/ 452777 w 507736"/>
                      <a:gd name="connsiteY11" fmla="*/ 0 h 290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07736" h="290756">
                        <a:moveTo>
                          <a:pt x="452777" y="0"/>
                        </a:moveTo>
                        <a:cubicBezTo>
                          <a:pt x="452777" y="0"/>
                          <a:pt x="385149" y="14383"/>
                          <a:pt x="333238" y="44101"/>
                        </a:cubicBezTo>
                        <a:cubicBezTo>
                          <a:pt x="281327" y="73914"/>
                          <a:pt x="233892" y="112681"/>
                          <a:pt x="175980" y="130112"/>
                        </a:cubicBezTo>
                        <a:cubicBezTo>
                          <a:pt x="129022" y="144304"/>
                          <a:pt x="76254" y="144018"/>
                          <a:pt x="33963" y="168116"/>
                        </a:cubicBezTo>
                        <a:cubicBezTo>
                          <a:pt x="20532" y="175736"/>
                          <a:pt x="8150" y="186214"/>
                          <a:pt x="2816" y="200692"/>
                        </a:cubicBezTo>
                        <a:cubicBezTo>
                          <a:pt x="-4423" y="220218"/>
                          <a:pt x="2911" y="243935"/>
                          <a:pt x="17770" y="260033"/>
                        </a:cubicBezTo>
                        <a:cubicBezTo>
                          <a:pt x="32629" y="276130"/>
                          <a:pt x="53775" y="285274"/>
                          <a:pt x="75015" y="289179"/>
                        </a:cubicBezTo>
                        <a:cubicBezTo>
                          <a:pt x="135499" y="300228"/>
                          <a:pt x="179600" y="250793"/>
                          <a:pt x="228273" y="217265"/>
                        </a:cubicBezTo>
                        <a:cubicBezTo>
                          <a:pt x="276945" y="183737"/>
                          <a:pt x="333333" y="149828"/>
                          <a:pt x="390579" y="132397"/>
                        </a:cubicBezTo>
                        <a:cubicBezTo>
                          <a:pt x="414772" y="124968"/>
                          <a:pt x="443728" y="136779"/>
                          <a:pt x="467636" y="128683"/>
                        </a:cubicBezTo>
                        <a:cubicBezTo>
                          <a:pt x="491544" y="120587"/>
                          <a:pt x="507736" y="104966"/>
                          <a:pt x="507736" y="104966"/>
                        </a:cubicBezTo>
                        <a:lnTo>
                          <a:pt x="45277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451B9CA0-C477-1D56-F415-F577A39B515F}"/>
                      </a:ext>
                    </a:extLst>
                  </p:cNvPr>
                  <p:cNvSpPr/>
                  <p:nvPr/>
                </p:nvSpPr>
                <p:spPr>
                  <a:xfrm>
                    <a:off x="3062462" y="3145420"/>
                    <a:ext cx="516985" cy="300152"/>
                  </a:xfrm>
                  <a:custGeom>
                    <a:avLst/>
                    <a:gdLst>
                      <a:gd name="connsiteX0" fmla="*/ 96885 w 516985"/>
                      <a:gd name="connsiteY0" fmla="*/ 300152 h 300152"/>
                      <a:gd name="connsiteX1" fmla="*/ 78883 w 516985"/>
                      <a:gd name="connsiteY1" fmla="*/ 298533 h 300152"/>
                      <a:gd name="connsiteX2" fmla="*/ 18970 w 516985"/>
                      <a:gd name="connsiteY2" fmla="*/ 267958 h 300152"/>
                      <a:gd name="connsiteX3" fmla="*/ 3064 w 516985"/>
                      <a:gd name="connsiteY3" fmla="*/ 203854 h 300152"/>
                      <a:gd name="connsiteX4" fmla="*/ 36306 w 516985"/>
                      <a:gd name="connsiteY4" fmla="*/ 168802 h 300152"/>
                      <a:gd name="connsiteX5" fmla="*/ 125841 w 516985"/>
                      <a:gd name="connsiteY5" fmla="*/ 142132 h 300152"/>
                      <a:gd name="connsiteX6" fmla="*/ 179276 w 516985"/>
                      <a:gd name="connsiteY6" fmla="*/ 130417 h 300152"/>
                      <a:gd name="connsiteX7" fmla="*/ 289766 w 516985"/>
                      <a:gd name="connsiteY7" fmla="*/ 73076 h 300152"/>
                      <a:gd name="connsiteX8" fmla="*/ 335581 w 516985"/>
                      <a:gd name="connsiteY8" fmla="*/ 44787 h 300152"/>
                      <a:gd name="connsiteX9" fmla="*/ 456454 w 516985"/>
                      <a:gd name="connsiteY9" fmla="*/ 115 h 300152"/>
                      <a:gd name="connsiteX10" fmla="*/ 461597 w 516985"/>
                      <a:gd name="connsiteY10" fmla="*/ 2496 h 300152"/>
                      <a:gd name="connsiteX11" fmla="*/ 516461 w 516985"/>
                      <a:gd name="connsiteY11" fmla="*/ 107461 h 300152"/>
                      <a:gd name="connsiteX12" fmla="*/ 515604 w 516985"/>
                      <a:gd name="connsiteY12" fmla="*/ 112986 h 300152"/>
                      <a:gd name="connsiteX13" fmla="*/ 473789 w 516985"/>
                      <a:gd name="connsiteY13" fmla="*/ 137751 h 300152"/>
                      <a:gd name="connsiteX14" fmla="*/ 432832 w 516985"/>
                      <a:gd name="connsiteY14" fmla="*/ 140037 h 300152"/>
                      <a:gd name="connsiteX15" fmla="*/ 396637 w 516985"/>
                      <a:gd name="connsiteY15" fmla="*/ 141466 h 300152"/>
                      <a:gd name="connsiteX16" fmla="*/ 235664 w 516985"/>
                      <a:gd name="connsiteY16" fmla="*/ 225762 h 300152"/>
                      <a:gd name="connsiteX17" fmla="*/ 205660 w 516985"/>
                      <a:gd name="connsiteY17" fmla="*/ 248050 h 300152"/>
                      <a:gd name="connsiteX18" fmla="*/ 96885 w 516985"/>
                      <a:gd name="connsiteY18" fmla="*/ 300152 h 300152"/>
                      <a:gd name="connsiteX19" fmla="*/ 455025 w 516985"/>
                      <a:gd name="connsiteY19" fmla="*/ 10116 h 300152"/>
                      <a:gd name="connsiteX20" fmla="*/ 340344 w 516985"/>
                      <a:gd name="connsiteY20" fmla="*/ 52978 h 300152"/>
                      <a:gd name="connsiteX21" fmla="*/ 294910 w 516985"/>
                      <a:gd name="connsiteY21" fmla="*/ 81077 h 300152"/>
                      <a:gd name="connsiteX22" fmla="*/ 182038 w 516985"/>
                      <a:gd name="connsiteY22" fmla="*/ 139465 h 300152"/>
                      <a:gd name="connsiteX23" fmla="*/ 127555 w 516985"/>
                      <a:gd name="connsiteY23" fmla="*/ 151372 h 300152"/>
                      <a:gd name="connsiteX24" fmla="*/ 40973 w 516985"/>
                      <a:gd name="connsiteY24" fmla="*/ 176994 h 300152"/>
                      <a:gd name="connsiteX25" fmla="*/ 11827 w 516985"/>
                      <a:gd name="connsiteY25" fmla="*/ 207188 h 300152"/>
                      <a:gd name="connsiteX26" fmla="*/ 25828 w 516985"/>
                      <a:gd name="connsiteY26" fmla="*/ 261671 h 300152"/>
                      <a:gd name="connsiteX27" fmla="*/ 80502 w 516985"/>
                      <a:gd name="connsiteY27" fmla="*/ 289389 h 300152"/>
                      <a:gd name="connsiteX28" fmla="*/ 199850 w 516985"/>
                      <a:gd name="connsiteY28" fmla="*/ 240907 h 300152"/>
                      <a:gd name="connsiteX29" fmla="*/ 230235 w 516985"/>
                      <a:gd name="connsiteY29" fmla="*/ 218332 h 300152"/>
                      <a:gd name="connsiteX30" fmla="*/ 393779 w 516985"/>
                      <a:gd name="connsiteY30" fmla="*/ 132798 h 300152"/>
                      <a:gd name="connsiteX31" fmla="*/ 433498 w 516985"/>
                      <a:gd name="connsiteY31" fmla="*/ 130988 h 300152"/>
                      <a:gd name="connsiteX32" fmla="*/ 470741 w 516985"/>
                      <a:gd name="connsiteY32" fmla="*/ 129178 h 300152"/>
                      <a:gd name="connsiteX33" fmla="*/ 506460 w 516985"/>
                      <a:gd name="connsiteY33" fmla="*/ 108795 h 300152"/>
                      <a:gd name="connsiteX34" fmla="*/ 455025 w 516985"/>
                      <a:gd name="connsiteY34" fmla="*/ 10116 h 300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516985" h="300152">
                        <a:moveTo>
                          <a:pt x="96885" y="300152"/>
                        </a:moveTo>
                        <a:cubicBezTo>
                          <a:pt x="90979" y="300152"/>
                          <a:pt x="84979" y="299581"/>
                          <a:pt x="78883" y="298533"/>
                        </a:cubicBezTo>
                        <a:cubicBezTo>
                          <a:pt x="61547" y="295390"/>
                          <a:pt x="37068" y="287484"/>
                          <a:pt x="18970" y="267958"/>
                        </a:cubicBezTo>
                        <a:cubicBezTo>
                          <a:pt x="2016" y="249574"/>
                          <a:pt x="-4366" y="223857"/>
                          <a:pt x="3064" y="203854"/>
                        </a:cubicBezTo>
                        <a:cubicBezTo>
                          <a:pt x="8112" y="190329"/>
                          <a:pt x="19351" y="178518"/>
                          <a:pt x="36306" y="168802"/>
                        </a:cubicBezTo>
                        <a:cubicBezTo>
                          <a:pt x="63547" y="153277"/>
                          <a:pt x="95170" y="147657"/>
                          <a:pt x="125841" y="142132"/>
                        </a:cubicBezTo>
                        <a:cubicBezTo>
                          <a:pt x="143653" y="138894"/>
                          <a:pt x="162036" y="135655"/>
                          <a:pt x="179276" y="130417"/>
                        </a:cubicBezTo>
                        <a:cubicBezTo>
                          <a:pt x="219281" y="118320"/>
                          <a:pt x="255095" y="95365"/>
                          <a:pt x="289766" y="73076"/>
                        </a:cubicBezTo>
                        <a:cubicBezTo>
                          <a:pt x="304625" y="63551"/>
                          <a:pt x="319960" y="53645"/>
                          <a:pt x="335581" y="44787"/>
                        </a:cubicBezTo>
                        <a:cubicBezTo>
                          <a:pt x="387588" y="14974"/>
                          <a:pt x="453691" y="686"/>
                          <a:pt x="456454" y="115"/>
                        </a:cubicBezTo>
                        <a:cubicBezTo>
                          <a:pt x="458549" y="-362"/>
                          <a:pt x="460645" y="686"/>
                          <a:pt x="461597" y="2496"/>
                        </a:cubicBezTo>
                        <a:lnTo>
                          <a:pt x="516461" y="107461"/>
                        </a:lnTo>
                        <a:cubicBezTo>
                          <a:pt x="517414" y="109271"/>
                          <a:pt x="517033" y="111557"/>
                          <a:pt x="515604" y="112986"/>
                        </a:cubicBezTo>
                        <a:cubicBezTo>
                          <a:pt x="514937" y="113653"/>
                          <a:pt x="498459" y="129464"/>
                          <a:pt x="473789" y="137751"/>
                        </a:cubicBezTo>
                        <a:cubicBezTo>
                          <a:pt x="460740" y="142132"/>
                          <a:pt x="446548" y="141085"/>
                          <a:pt x="432832" y="140037"/>
                        </a:cubicBezTo>
                        <a:cubicBezTo>
                          <a:pt x="419878" y="139084"/>
                          <a:pt x="407686" y="138132"/>
                          <a:pt x="396637" y="141466"/>
                        </a:cubicBezTo>
                        <a:cubicBezTo>
                          <a:pt x="349297" y="155944"/>
                          <a:pt x="298148" y="182709"/>
                          <a:pt x="235664" y="225762"/>
                        </a:cubicBezTo>
                        <a:cubicBezTo>
                          <a:pt x="225568" y="232715"/>
                          <a:pt x="215471" y="240526"/>
                          <a:pt x="205660" y="248050"/>
                        </a:cubicBezTo>
                        <a:cubicBezTo>
                          <a:pt x="172513" y="273768"/>
                          <a:pt x="138319" y="300152"/>
                          <a:pt x="96885" y="300152"/>
                        </a:cubicBezTo>
                        <a:close/>
                        <a:moveTo>
                          <a:pt x="455025" y="10116"/>
                        </a:moveTo>
                        <a:cubicBezTo>
                          <a:pt x="440642" y="13450"/>
                          <a:pt x="384349" y="27642"/>
                          <a:pt x="340344" y="52978"/>
                        </a:cubicBezTo>
                        <a:cubicBezTo>
                          <a:pt x="325009" y="61837"/>
                          <a:pt x="309673" y="71552"/>
                          <a:pt x="294910" y="81077"/>
                        </a:cubicBezTo>
                        <a:cubicBezTo>
                          <a:pt x="259762" y="103651"/>
                          <a:pt x="223377" y="126988"/>
                          <a:pt x="182038" y="139465"/>
                        </a:cubicBezTo>
                        <a:cubicBezTo>
                          <a:pt x="164322" y="144799"/>
                          <a:pt x="145653" y="148133"/>
                          <a:pt x="127555" y="151372"/>
                        </a:cubicBezTo>
                        <a:cubicBezTo>
                          <a:pt x="96313" y="156991"/>
                          <a:pt x="66881" y="162230"/>
                          <a:pt x="40973" y="176994"/>
                        </a:cubicBezTo>
                        <a:cubicBezTo>
                          <a:pt x="25924" y="185566"/>
                          <a:pt x="16113" y="195663"/>
                          <a:pt x="11827" y="207188"/>
                        </a:cubicBezTo>
                        <a:cubicBezTo>
                          <a:pt x="5540" y="223952"/>
                          <a:pt x="11160" y="245860"/>
                          <a:pt x="25828" y="261671"/>
                        </a:cubicBezTo>
                        <a:cubicBezTo>
                          <a:pt x="42116" y="279292"/>
                          <a:pt x="64500" y="286436"/>
                          <a:pt x="80502" y="289389"/>
                        </a:cubicBezTo>
                        <a:cubicBezTo>
                          <a:pt x="126222" y="297771"/>
                          <a:pt x="162036" y="270148"/>
                          <a:pt x="199850" y="240907"/>
                        </a:cubicBezTo>
                        <a:cubicBezTo>
                          <a:pt x="209756" y="233287"/>
                          <a:pt x="219948" y="225381"/>
                          <a:pt x="230235" y="218332"/>
                        </a:cubicBezTo>
                        <a:cubicBezTo>
                          <a:pt x="293576" y="174708"/>
                          <a:pt x="345487" y="147562"/>
                          <a:pt x="393779" y="132798"/>
                        </a:cubicBezTo>
                        <a:cubicBezTo>
                          <a:pt x="406543" y="128893"/>
                          <a:pt x="420259" y="129940"/>
                          <a:pt x="433498" y="130988"/>
                        </a:cubicBezTo>
                        <a:cubicBezTo>
                          <a:pt x="446833" y="132036"/>
                          <a:pt x="459502" y="132988"/>
                          <a:pt x="470741" y="129178"/>
                        </a:cubicBezTo>
                        <a:cubicBezTo>
                          <a:pt x="487981" y="123368"/>
                          <a:pt x="501126" y="113367"/>
                          <a:pt x="506460" y="108795"/>
                        </a:cubicBezTo>
                        <a:lnTo>
                          <a:pt x="455025" y="1011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103" name="Graphic 6">
                  <a:extLst>
                    <a:ext uri="{FF2B5EF4-FFF2-40B4-BE49-F238E27FC236}">
                      <a16:creationId xmlns:a16="http://schemas.microsoft.com/office/drawing/2014/main" id="{633D99B9-CB2F-7072-5C1F-CB0FDD73ACC9}"/>
                    </a:ext>
                  </a:extLst>
                </p:cNvPr>
                <p:cNvGrpSpPr/>
                <p:nvPr/>
              </p:nvGrpSpPr>
              <p:grpSpPr>
                <a:xfrm>
                  <a:off x="3129372" y="3249802"/>
                  <a:ext cx="403997" cy="208628"/>
                  <a:chOff x="3129372" y="3249802"/>
                  <a:chExt cx="403997" cy="208628"/>
                </a:xfrm>
              </p:grpSpPr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855BCDE0-BDC2-7968-6D55-C9AA18F39F43}"/>
                      </a:ext>
                    </a:extLst>
                  </p:cNvPr>
                  <p:cNvSpPr/>
                  <p:nvPr/>
                </p:nvSpPr>
                <p:spPr>
                  <a:xfrm>
                    <a:off x="3134015" y="3254487"/>
                    <a:ext cx="394615" cy="199255"/>
                  </a:xfrm>
                  <a:custGeom>
                    <a:avLst/>
                    <a:gdLst>
                      <a:gd name="connsiteX0" fmla="*/ 394616 w 394615"/>
                      <a:gd name="connsiteY0" fmla="*/ 31732 h 199255"/>
                      <a:gd name="connsiteX1" fmla="*/ 317654 w 394615"/>
                      <a:gd name="connsiteY1" fmla="*/ 204 h 199255"/>
                      <a:gd name="connsiteX2" fmla="*/ 239072 w 394615"/>
                      <a:gd name="connsiteY2" fmla="*/ 27922 h 199255"/>
                      <a:gd name="connsiteX3" fmla="*/ 91721 w 394615"/>
                      <a:gd name="connsiteY3" fmla="*/ 114219 h 199255"/>
                      <a:gd name="connsiteX4" fmla="*/ 35809 w 394615"/>
                      <a:gd name="connsiteY4" fmla="*/ 136983 h 199255"/>
                      <a:gd name="connsiteX5" fmla="*/ 281 w 394615"/>
                      <a:gd name="connsiteY5" fmla="*/ 182799 h 199255"/>
                      <a:gd name="connsiteX6" fmla="*/ 1043 w 394615"/>
                      <a:gd name="connsiteY6" fmla="*/ 191466 h 199255"/>
                      <a:gd name="connsiteX7" fmla="*/ 20950 w 394615"/>
                      <a:gd name="connsiteY7" fmla="*/ 197086 h 199255"/>
                      <a:gd name="connsiteX8" fmla="*/ 78767 w 394615"/>
                      <a:gd name="connsiteY8" fmla="*/ 187371 h 199255"/>
                      <a:gd name="connsiteX9" fmla="*/ 103341 w 394615"/>
                      <a:gd name="connsiteY9" fmla="*/ 162320 h 199255"/>
                      <a:gd name="connsiteX10" fmla="*/ 118772 w 394615"/>
                      <a:gd name="connsiteY10" fmla="*/ 155462 h 199255"/>
                      <a:gd name="connsiteX11" fmla="*/ 178112 w 394615"/>
                      <a:gd name="connsiteY11" fmla="*/ 137174 h 199255"/>
                      <a:gd name="connsiteX12" fmla="*/ 189542 w 394615"/>
                      <a:gd name="connsiteY12" fmla="*/ 121553 h 199255"/>
                      <a:gd name="connsiteX13" fmla="*/ 216689 w 394615"/>
                      <a:gd name="connsiteY13" fmla="*/ 120791 h 199255"/>
                      <a:gd name="connsiteX14" fmla="*/ 257932 w 394615"/>
                      <a:gd name="connsiteY14" fmla="*/ 82881 h 199255"/>
                      <a:gd name="connsiteX15" fmla="*/ 317654 w 394615"/>
                      <a:gd name="connsiteY15" fmla="*/ 57640 h 199255"/>
                      <a:gd name="connsiteX16" fmla="*/ 328893 w 394615"/>
                      <a:gd name="connsiteY16" fmla="*/ 44210 h 199255"/>
                      <a:gd name="connsiteX17" fmla="*/ 343943 w 394615"/>
                      <a:gd name="connsiteY17" fmla="*/ 45543 h 199255"/>
                      <a:gd name="connsiteX18" fmla="*/ 394616 w 394615"/>
                      <a:gd name="connsiteY18" fmla="*/ 31732 h 1992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94615" h="199255">
                        <a:moveTo>
                          <a:pt x="394616" y="31732"/>
                        </a:moveTo>
                        <a:cubicBezTo>
                          <a:pt x="377090" y="8586"/>
                          <a:pt x="346038" y="-1606"/>
                          <a:pt x="317654" y="204"/>
                        </a:cubicBezTo>
                        <a:cubicBezTo>
                          <a:pt x="289364" y="2014"/>
                          <a:pt x="263171" y="14015"/>
                          <a:pt x="239072" y="27922"/>
                        </a:cubicBezTo>
                        <a:cubicBezTo>
                          <a:pt x="189638" y="56307"/>
                          <a:pt x="145061" y="93264"/>
                          <a:pt x="91721" y="114219"/>
                        </a:cubicBezTo>
                        <a:cubicBezTo>
                          <a:pt x="72956" y="121553"/>
                          <a:pt x="53240" y="126982"/>
                          <a:pt x="35809" y="136983"/>
                        </a:cubicBezTo>
                        <a:cubicBezTo>
                          <a:pt x="18473" y="146985"/>
                          <a:pt x="3233" y="162796"/>
                          <a:pt x="281" y="182799"/>
                        </a:cubicBezTo>
                        <a:cubicBezTo>
                          <a:pt x="-100" y="185656"/>
                          <a:pt x="-291" y="188799"/>
                          <a:pt x="1043" y="191466"/>
                        </a:cubicBezTo>
                        <a:cubicBezTo>
                          <a:pt x="4281" y="198229"/>
                          <a:pt x="15616" y="201849"/>
                          <a:pt x="20950" y="197086"/>
                        </a:cubicBezTo>
                        <a:cubicBezTo>
                          <a:pt x="52001" y="169368"/>
                          <a:pt x="52382" y="192990"/>
                          <a:pt x="78767" y="187371"/>
                        </a:cubicBezTo>
                        <a:cubicBezTo>
                          <a:pt x="88101" y="185370"/>
                          <a:pt x="98198" y="170130"/>
                          <a:pt x="103341" y="162320"/>
                        </a:cubicBezTo>
                        <a:cubicBezTo>
                          <a:pt x="106199" y="157938"/>
                          <a:pt x="109723" y="152890"/>
                          <a:pt x="118772" y="155462"/>
                        </a:cubicBezTo>
                        <a:cubicBezTo>
                          <a:pt x="143918" y="162796"/>
                          <a:pt x="167635" y="157462"/>
                          <a:pt x="178112" y="137174"/>
                        </a:cubicBezTo>
                        <a:cubicBezTo>
                          <a:pt x="181160" y="131268"/>
                          <a:pt x="183446" y="124220"/>
                          <a:pt x="189542" y="121553"/>
                        </a:cubicBezTo>
                        <a:cubicBezTo>
                          <a:pt x="195257" y="119076"/>
                          <a:pt x="210783" y="122696"/>
                          <a:pt x="216689" y="120791"/>
                        </a:cubicBezTo>
                        <a:cubicBezTo>
                          <a:pt x="244692" y="111742"/>
                          <a:pt x="246692" y="88501"/>
                          <a:pt x="257932" y="82881"/>
                        </a:cubicBezTo>
                        <a:cubicBezTo>
                          <a:pt x="265266" y="79167"/>
                          <a:pt x="298699" y="88882"/>
                          <a:pt x="317654" y="57640"/>
                        </a:cubicBezTo>
                        <a:cubicBezTo>
                          <a:pt x="320702" y="52592"/>
                          <a:pt x="323273" y="46401"/>
                          <a:pt x="328893" y="44210"/>
                        </a:cubicBezTo>
                        <a:cubicBezTo>
                          <a:pt x="333560" y="42400"/>
                          <a:pt x="338990" y="44115"/>
                          <a:pt x="343943" y="45543"/>
                        </a:cubicBezTo>
                        <a:cubicBezTo>
                          <a:pt x="359945" y="50306"/>
                          <a:pt x="379185" y="52020"/>
                          <a:pt x="394616" y="3173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CC5978B9-9C0C-82DA-F05A-E1C3198C7C0F}"/>
                      </a:ext>
                    </a:extLst>
                  </p:cNvPr>
                  <p:cNvSpPr/>
                  <p:nvPr/>
                </p:nvSpPr>
                <p:spPr>
                  <a:xfrm>
                    <a:off x="3129372" y="3249802"/>
                    <a:ext cx="403997" cy="208628"/>
                  </a:xfrm>
                  <a:custGeom>
                    <a:avLst/>
                    <a:gdLst>
                      <a:gd name="connsiteX0" fmla="*/ 19212 w 403997"/>
                      <a:gd name="connsiteY0" fmla="*/ 208629 h 208628"/>
                      <a:gd name="connsiteX1" fmla="*/ 15402 w 403997"/>
                      <a:gd name="connsiteY1" fmla="*/ 208248 h 208628"/>
                      <a:gd name="connsiteX2" fmla="*/ 1495 w 403997"/>
                      <a:gd name="connsiteY2" fmla="*/ 198152 h 208628"/>
                      <a:gd name="connsiteX3" fmla="*/ 352 w 403997"/>
                      <a:gd name="connsiteY3" fmla="*/ 186721 h 208628"/>
                      <a:gd name="connsiteX4" fmla="*/ 38166 w 403997"/>
                      <a:gd name="connsiteY4" fmla="*/ 137477 h 208628"/>
                      <a:gd name="connsiteX5" fmla="*/ 77695 w 403997"/>
                      <a:gd name="connsiteY5" fmla="*/ 120713 h 208628"/>
                      <a:gd name="connsiteX6" fmla="*/ 94650 w 403997"/>
                      <a:gd name="connsiteY6" fmla="*/ 114522 h 208628"/>
                      <a:gd name="connsiteX7" fmla="*/ 190281 w 403997"/>
                      <a:gd name="connsiteY7" fmla="*/ 60706 h 208628"/>
                      <a:gd name="connsiteX8" fmla="*/ 241430 w 403997"/>
                      <a:gd name="connsiteY8" fmla="*/ 28511 h 208628"/>
                      <a:gd name="connsiteX9" fmla="*/ 322107 w 403997"/>
                      <a:gd name="connsiteY9" fmla="*/ 222 h 208628"/>
                      <a:gd name="connsiteX10" fmla="*/ 403069 w 403997"/>
                      <a:gd name="connsiteY10" fmla="*/ 33655 h 208628"/>
                      <a:gd name="connsiteX11" fmla="*/ 403069 w 403997"/>
                      <a:gd name="connsiteY11" fmla="*/ 39370 h 208628"/>
                      <a:gd name="connsiteX12" fmla="*/ 347348 w 403997"/>
                      <a:gd name="connsiteY12" fmla="*/ 54895 h 208628"/>
                      <a:gd name="connsiteX13" fmla="*/ 346967 w 403997"/>
                      <a:gd name="connsiteY13" fmla="*/ 54800 h 208628"/>
                      <a:gd name="connsiteX14" fmla="*/ 335251 w 403997"/>
                      <a:gd name="connsiteY14" fmla="*/ 53467 h 208628"/>
                      <a:gd name="connsiteX15" fmla="*/ 328012 w 403997"/>
                      <a:gd name="connsiteY15" fmla="*/ 62039 h 208628"/>
                      <a:gd name="connsiteX16" fmla="*/ 326298 w 403997"/>
                      <a:gd name="connsiteY16" fmla="*/ 64992 h 208628"/>
                      <a:gd name="connsiteX17" fmla="*/ 272577 w 403997"/>
                      <a:gd name="connsiteY17" fmla="*/ 91376 h 208628"/>
                      <a:gd name="connsiteX18" fmla="*/ 264671 w 403997"/>
                      <a:gd name="connsiteY18" fmla="*/ 91948 h 208628"/>
                      <a:gd name="connsiteX19" fmla="*/ 256098 w 403997"/>
                      <a:gd name="connsiteY19" fmla="*/ 102140 h 208628"/>
                      <a:gd name="connsiteX20" fmla="*/ 222761 w 403997"/>
                      <a:gd name="connsiteY20" fmla="*/ 130143 h 208628"/>
                      <a:gd name="connsiteX21" fmla="*/ 208188 w 403997"/>
                      <a:gd name="connsiteY21" fmla="*/ 130524 h 208628"/>
                      <a:gd name="connsiteX22" fmla="*/ 195996 w 403997"/>
                      <a:gd name="connsiteY22" fmla="*/ 130715 h 208628"/>
                      <a:gd name="connsiteX23" fmla="*/ 188471 w 403997"/>
                      <a:gd name="connsiteY23" fmla="*/ 140811 h 208628"/>
                      <a:gd name="connsiteX24" fmla="*/ 186852 w 403997"/>
                      <a:gd name="connsiteY24" fmla="*/ 144145 h 208628"/>
                      <a:gd name="connsiteX25" fmla="*/ 121986 w 403997"/>
                      <a:gd name="connsiteY25" fmla="*/ 164814 h 208628"/>
                      <a:gd name="connsiteX26" fmla="*/ 111795 w 403997"/>
                      <a:gd name="connsiteY26" fmla="*/ 169672 h 208628"/>
                      <a:gd name="connsiteX27" fmla="*/ 84267 w 403997"/>
                      <a:gd name="connsiteY27" fmla="*/ 196818 h 208628"/>
                      <a:gd name="connsiteX28" fmla="*/ 59788 w 403997"/>
                      <a:gd name="connsiteY28" fmla="*/ 194818 h 208628"/>
                      <a:gd name="connsiteX29" fmla="*/ 28546 w 403997"/>
                      <a:gd name="connsiteY29" fmla="*/ 205486 h 208628"/>
                      <a:gd name="connsiteX30" fmla="*/ 19212 w 403997"/>
                      <a:gd name="connsiteY30" fmla="*/ 208629 h 208628"/>
                      <a:gd name="connsiteX31" fmla="*/ 328965 w 403997"/>
                      <a:gd name="connsiteY31" fmla="*/ 9366 h 208628"/>
                      <a:gd name="connsiteX32" fmla="*/ 322678 w 403997"/>
                      <a:gd name="connsiteY32" fmla="*/ 9556 h 208628"/>
                      <a:gd name="connsiteX33" fmla="*/ 246097 w 403997"/>
                      <a:gd name="connsiteY33" fmla="*/ 36607 h 208628"/>
                      <a:gd name="connsiteX34" fmla="*/ 195424 w 403997"/>
                      <a:gd name="connsiteY34" fmla="*/ 68516 h 208628"/>
                      <a:gd name="connsiteX35" fmla="*/ 98079 w 403997"/>
                      <a:gd name="connsiteY35" fmla="*/ 123285 h 208628"/>
                      <a:gd name="connsiteX36" fmla="*/ 80838 w 403997"/>
                      <a:gd name="connsiteY36" fmla="*/ 129667 h 208628"/>
                      <a:gd name="connsiteX37" fmla="*/ 42834 w 403997"/>
                      <a:gd name="connsiteY37" fmla="*/ 145764 h 208628"/>
                      <a:gd name="connsiteX38" fmla="*/ 9591 w 403997"/>
                      <a:gd name="connsiteY38" fmla="*/ 188245 h 208628"/>
                      <a:gd name="connsiteX39" fmla="*/ 9877 w 403997"/>
                      <a:gd name="connsiteY39" fmla="*/ 194246 h 208628"/>
                      <a:gd name="connsiteX40" fmla="*/ 17211 w 403997"/>
                      <a:gd name="connsiteY40" fmla="*/ 199199 h 208628"/>
                      <a:gd name="connsiteX41" fmla="*/ 22450 w 403997"/>
                      <a:gd name="connsiteY41" fmla="*/ 198437 h 208628"/>
                      <a:gd name="connsiteX42" fmla="*/ 62931 w 403997"/>
                      <a:gd name="connsiteY42" fmla="*/ 185960 h 208628"/>
                      <a:gd name="connsiteX43" fmla="*/ 82458 w 403997"/>
                      <a:gd name="connsiteY43" fmla="*/ 187674 h 208628"/>
                      <a:gd name="connsiteX44" fmla="*/ 104079 w 403997"/>
                      <a:gd name="connsiteY44" fmla="*/ 164623 h 208628"/>
                      <a:gd name="connsiteX45" fmla="*/ 124749 w 403997"/>
                      <a:gd name="connsiteY45" fmla="*/ 155861 h 208628"/>
                      <a:gd name="connsiteX46" fmla="*/ 178565 w 403997"/>
                      <a:gd name="connsiteY46" fmla="*/ 139858 h 208628"/>
                      <a:gd name="connsiteX47" fmla="*/ 180089 w 403997"/>
                      <a:gd name="connsiteY47" fmla="*/ 136811 h 208628"/>
                      <a:gd name="connsiteX48" fmla="*/ 192281 w 403997"/>
                      <a:gd name="connsiteY48" fmla="*/ 122142 h 208628"/>
                      <a:gd name="connsiteX49" fmla="*/ 208854 w 403997"/>
                      <a:gd name="connsiteY49" fmla="*/ 121190 h 208628"/>
                      <a:gd name="connsiteX50" fmla="*/ 219903 w 403997"/>
                      <a:gd name="connsiteY50" fmla="*/ 121190 h 208628"/>
                      <a:gd name="connsiteX51" fmla="*/ 248193 w 403997"/>
                      <a:gd name="connsiteY51" fmla="*/ 96996 h 208628"/>
                      <a:gd name="connsiteX52" fmla="*/ 260385 w 403997"/>
                      <a:gd name="connsiteY52" fmla="*/ 83566 h 208628"/>
                      <a:gd name="connsiteX53" fmla="*/ 272291 w 403997"/>
                      <a:gd name="connsiteY53" fmla="*/ 81946 h 208628"/>
                      <a:gd name="connsiteX54" fmla="*/ 318201 w 403997"/>
                      <a:gd name="connsiteY54" fmla="*/ 60134 h 208628"/>
                      <a:gd name="connsiteX55" fmla="*/ 319725 w 403997"/>
                      <a:gd name="connsiteY55" fmla="*/ 57467 h 208628"/>
                      <a:gd name="connsiteX56" fmla="*/ 331727 w 403997"/>
                      <a:gd name="connsiteY56" fmla="*/ 44799 h 208628"/>
                      <a:gd name="connsiteX57" fmla="*/ 349348 w 403997"/>
                      <a:gd name="connsiteY57" fmla="*/ 45942 h 208628"/>
                      <a:gd name="connsiteX58" fmla="*/ 349729 w 403997"/>
                      <a:gd name="connsiteY58" fmla="*/ 46037 h 208628"/>
                      <a:gd name="connsiteX59" fmla="*/ 392973 w 403997"/>
                      <a:gd name="connsiteY59" fmla="*/ 36703 h 208628"/>
                      <a:gd name="connsiteX60" fmla="*/ 328965 w 403997"/>
                      <a:gd name="connsiteY60" fmla="*/ 9366 h 208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</a:cxnLst>
                    <a:rect l="l" t="t" r="r" b="b"/>
                    <a:pathLst>
                      <a:path w="403997" h="208628">
                        <a:moveTo>
                          <a:pt x="19212" y="208629"/>
                        </a:moveTo>
                        <a:cubicBezTo>
                          <a:pt x="17973" y="208629"/>
                          <a:pt x="16735" y="208534"/>
                          <a:pt x="15402" y="208248"/>
                        </a:cubicBezTo>
                        <a:cubicBezTo>
                          <a:pt x="9210" y="207010"/>
                          <a:pt x="3876" y="203104"/>
                          <a:pt x="1495" y="198152"/>
                        </a:cubicBezTo>
                        <a:cubicBezTo>
                          <a:pt x="-410" y="194151"/>
                          <a:pt x="-124" y="189960"/>
                          <a:pt x="352" y="186721"/>
                        </a:cubicBezTo>
                        <a:cubicBezTo>
                          <a:pt x="4257" y="160623"/>
                          <a:pt x="25689" y="144716"/>
                          <a:pt x="38166" y="137477"/>
                        </a:cubicBezTo>
                        <a:cubicBezTo>
                          <a:pt x="50644" y="130238"/>
                          <a:pt x="64455" y="125381"/>
                          <a:pt x="77695" y="120713"/>
                        </a:cubicBezTo>
                        <a:cubicBezTo>
                          <a:pt x="83315" y="118713"/>
                          <a:pt x="89125" y="116713"/>
                          <a:pt x="94650" y="114522"/>
                        </a:cubicBezTo>
                        <a:cubicBezTo>
                          <a:pt x="128844" y="101092"/>
                          <a:pt x="159991" y="80518"/>
                          <a:pt x="190281" y="60706"/>
                        </a:cubicBezTo>
                        <a:cubicBezTo>
                          <a:pt x="206854" y="49847"/>
                          <a:pt x="223904" y="38608"/>
                          <a:pt x="241430" y="28511"/>
                        </a:cubicBezTo>
                        <a:cubicBezTo>
                          <a:pt x="262575" y="16319"/>
                          <a:pt x="290865" y="2127"/>
                          <a:pt x="322107" y="222"/>
                        </a:cubicBezTo>
                        <a:cubicBezTo>
                          <a:pt x="354873" y="-1873"/>
                          <a:pt x="385829" y="10985"/>
                          <a:pt x="403069" y="33655"/>
                        </a:cubicBezTo>
                        <a:cubicBezTo>
                          <a:pt x="404307" y="35369"/>
                          <a:pt x="404307" y="37655"/>
                          <a:pt x="403069" y="39370"/>
                        </a:cubicBezTo>
                        <a:cubicBezTo>
                          <a:pt x="385257" y="62706"/>
                          <a:pt x="362778" y="59372"/>
                          <a:pt x="347348" y="54895"/>
                        </a:cubicBezTo>
                        <a:lnTo>
                          <a:pt x="346967" y="54800"/>
                        </a:lnTo>
                        <a:cubicBezTo>
                          <a:pt x="342776" y="53562"/>
                          <a:pt x="338394" y="52324"/>
                          <a:pt x="335251" y="53467"/>
                        </a:cubicBezTo>
                        <a:cubicBezTo>
                          <a:pt x="332203" y="54610"/>
                          <a:pt x="330203" y="58229"/>
                          <a:pt x="328012" y="62039"/>
                        </a:cubicBezTo>
                        <a:cubicBezTo>
                          <a:pt x="327441" y="62992"/>
                          <a:pt x="326869" y="64040"/>
                          <a:pt x="326298" y="64992"/>
                        </a:cubicBezTo>
                        <a:cubicBezTo>
                          <a:pt x="310867" y="90519"/>
                          <a:pt x="285912" y="91090"/>
                          <a:pt x="272577" y="91376"/>
                        </a:cubicBezTo>
                        <a:cubicBezTo>
                          <a:pt x="269529" y="91471"/>
                          <a:pt x="265623" y="91567"/>
                          <a:pt x="264671" y="91948"/>
                        </a:cubicBezTo>
                        <a:cubicBezTo>
                          <a:pt x="261718" y="93472"/>
                          <a:pt x="259146" y="97472"/>
                          <a:pt x="256098" y="102140"/>
                        </a:cubicBezTo>
                        <a:cubicBezTo>
                          <a:pt x="250193" y="111379"/>
                          <a:pt x="242097" y="123952"/>
                          <a:pt x="222761" y="130143"/>
                        </a:cubicBezTo>
                        <a:cubicBezTo>
                          <a:pt x="219046" y="131286"/>
                          <a:pt x="213807" y="131000"/>
                          <a:pt x="208188" y="130524"/>
                        </a:cubicBezTo>
                        <a:cubicBezTo>
                          <a:pt x="203901" y="130238"/>
                          <a:pt x="197996" y="129762"/>
                          <a:pt x="195996" y="130715"/>
                        </a:cubicBezTo>
                        <a:cubicBezTo>
                          <a:pt x="192567" y="132239"/>
                          <a:pt x="190566" y="136429"/>
                          <a:pt x="188471" y="140811"/>
                        </a:cubicBezTo>
                        <a:cubicBezTo>
                          <a:pt x="187899" y="141954"/>
                          <a:pt x="187423" y="143097"/>
                          <a:pt x="186852" y="144145"/>
                        </a:cubicBezTo>
                        <a:cubicBezTo>
                          <a:pt x="175898" y="165386"/>
                          <a:pt x="151038" y="173386"/>
                          <a:pt x="121986" y="164814"/>
                        </a:cubicBezTo>
                        <a:cubicBezTo>
                          <a:pt x="116367" y="163195"/>
                          <a:pt x="114652" y="165386"/>
                          <a:pt x="111795" y="169672"/>
                        </a:cubicBezTo>
                        <a:cubicBezTo>
                          <a:pt x="103794" y="181864"/>
                          <a:pt x="94364" y="194627"/>
                          <a:pt x="84267" y="196818"/>
                        </a:cubicBezTo>
                        <a:cubicBezTo>
                          <a:pt x="72933" y="199199"/>
                          <a:pt x="65694" y="196723"/>
                          <a:pt x="59788" y="194818"/>
                        </a:cubicBezTo>
                        <a:cubicBezTo>
                          <a:pt x="51311" y="191960"/>
                          <a:pt x="45691" y="190150"/>
                          <a:pt x="28546" y="205486"/>
                        </a:cubicBezTo>
                        <a:cubicBezTo>
                          <a:pt x="26260" y="207486"/>
                          <a:pt x="22926" y="208629"/>
                          <a:pt x="19212" y="208629"/>
                        </a:cubicBezTo>
                        <a:close/>
                        <a:moveTo>
                          <a:pt x="328965" y="9366"/>
                        </a:moveTo>
                        <a:cubicBezTo>
                          <a:pt x="326869" y="9366"/>
                          <a:pt x="324774" y="9461"/>
                          <a:pt x="322678" y="9556"/>
                        </a:cubicBezTo>
                        <a:cubicBezTo>
                          <a:pt x="293436" y="11366"/>
                          <a:pt x="266385" y="24987"/>
                          <a:pt x="246097" y="36607"/>
                        </a:cubicBezTo>
                        <a:cubicBezTo>
                          <a:pt x="228857" y="46514"/>
                          <a:pt x="211902" y="57658"/>
                          <a:pt x="195424" y="68516"/>
                        </a:cubicBezTo>
                        <a:cubicBezTo>
                          <a:pt x="164849" y="88614"/>
                          <a:pt x="133131" y="109474"/>
                          <a:pt x="98079" y="123285"/>
                        </a:cubicBezTo>
                        <a:cubicBezTo>
                          <a:pt x="92364" y="125571"/>
                          <a:pt x="86458" y="127571"/>
                          <a:pt x="80838" y="129667"/>
                        </a:cubicBezTo>
                        <a:cubicBezTo>
                          <a:pt x="67980" y="134239"/>
                          <a:pt x="54645" y="139001"/>
                          <a:pt x="42834" y="145764"/>
                        </a:cubicBezTo>
                        <a:cubicBezTo>
                          <a:pt x="24165" y="156527"/>
                          <a:pt x="11973" y="172053"/>
                          <a:pt x="9591" y="188245"/>
                        </a:cubicBezTo>
                        <a:cubicBezTo>
                          <a:pt x="9210" y="191008"/>
                          <a:pt x="9306" y="192913"/>
                          <a:pt x="9877" y="194246"/>
                        </a:cubicBezTo>
                        <a:cubicBezTo>
                          <a:pt x="10925" y="196532"/>
                          <a:pt x="13973" y="198532"/>
                          <a:pt x="17211" y="199199"/>
                        </a:cubicBezTo>
                        <a:cubicBezTo>
                          <a:pt x="19402" y="199675"/>
                          <a:pt x="21402" y="199390"/>
                          <a:pt x="22450" y="198437"/>
                        </a:cubicBezTo>
                        <a:cubicBezTo>
                          <a:pt x="42262" y="180816"/>
                          <a:pt x="51311" y="182054"/>
                          <a:pt x="62931" y="185960"/>
                        </a:cubicBezTo>
                        <a:cubicBezTo>
                          <a:pt x="68456" y="187769"/>
                          <a:pt x="73695" y="189579"/>
                          <a:pt x="82458" y="187674"/>
                        </a:cubicBezTo>
                        <a:cubicBezTo>
                          <a:pt x="90078" y="186055"/>
                          <a:pt x="100269" y="170434"/>
                          <a:pt x="104079" y="164623"/>
                        </a:cubicBezTo>
                        <a:cubicBezTo>
                          <a:pt x="106746" y="160623"/>
                          <a:pt x="112176" y="152146"/>
                          <a:pt x="124749" y="155861"/>
                        </a:cubicBezTo>
                        <a:cubicBezTo>
                          <a:pt x="149228" y="163004"/>
                          <a:pt x="169897" y="156908"/>
                          <a:pt x="178565" y="139858"/>
                        </a:cubicBezTo>
                        <a:cubicBezTo>
                          <a:pt x="179041" y="138811"/>
                          <a:pt x="179613" y="137858"/>
                          <a:pt x="180089" y="136811"/>
                        </a:cubicBezTo>
                        <a:cubicBezTo>
                          <a:pt x="182756" y="131286"/>
                          <a:pt x="185709" y="124999"/>
                          <a:pt x="192281" y="122142"/>
                        </a:cubicBezTo>
                        <a:cubicBezTo>
                          <a:pt x="196377" y="120332"/>
                          <a:pt x="202473" y="120808"/>
                          <a:pt x="208854" y="121190"/>
                        </a:cubicBezTo>
                        <a:cubicBezTo>
                          <a:pt x="212950" y="121475"/>
                          <a:pt x="217903" y="121856"/>
                          <a:pt x="219903" y="121190"/>
                        </a:cubicBezTo>
                        <a:cubicBezTo>
                          <a:pt x="236001" y="116046"/>
                          <a:pt x="242478" y="105949"/>
                          <a:pt x="248193" y="96996"/>
                        </a:cubicBezTo>
                        <a:cubicBezTo>
                          <a:pt x="251812" y="91471"/>
                          <a:pt x="255146" y="86233"/>
                          <a:pt x="260385" y="83566"/>
                        </a:cubicBezTo>
                        <a:cubicBezTo>
                          <a:pt x="263147" y="82137"/>
                          <a:pt x="267052" y="82042"/>
                          <a:pt x="272291" y="81946"/>
                        </a:cubicBezTo>
                        <a:cubicBezTo>
                          <a:pt x="285435" y="81661"/>
                          <a:pt x="305438" y="81280"/>
                          <a:pt x="318201" y="60134"/>
                        </a:cubicBezTo>
                        <a:cubicBezTo>
                          <a:pt x="318773" y="59277"/>
                          <a:pt x="319249" y="58324"/>
                          <a:pt x="319725" y="57467"/>
                        </a:cubicBezTo>
                        <a:cubicBezTo>
                          <a:pt x="322488" y="52610"/>
                          <a:pt x="325536" y="47180"/>
                          <a:pt x="331727" y="44799"/>
                        </a:cubicBezTo>
                        <a:cubicBezTo>
                          <a:pt x="337728" y="42513"/>
                          <a:pt x="343919" y="44323"/>
                          <a:pt x="349348" y="45942"/>
                        </a:cubicBezTo>
                        <a:lnTo>
                          <a:pt x="349729" y="46037"/>
                        </a:lnTo>
                        <a:cubicBezTo>
                          <a:pt x="363636" y="50133"/>
                          <a:pt x="379447" y="52038"/>
                          <a:pt x="392973" y="36703"/>
                        </a:cubicBezTo>
                        <a:cubicBezTo>
                          <a:pt x="378685" y="19367"/>
                          <a:pt x="354777" y="9366"/>
                          <a:pt x="328965" y="936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A5C451E2-D018-401B-73AB-6E95942C10BA}"/>
                    </a:ext>
                  </a:extLst>
                </p:cNvPr>
                <p:cNvSpPr/>
                <p:nvPr/>
              </p:nvSpPr>
              <p:spPr>
                <a:xfrm>
                  <a:off x="3503200" y="3178206"/>
                  <a:ext cx="32933" cy="66674"/>
                </a:xfrm>
                <a:custGeom>
                  <a:avLst/>
                  <a:gdLst>
                    <a:gd name="connsiteX0" fmla="*/ 31432 w 32933"/>
                    <a:gd name="connsiteY0" fmla="*/ 66675 h 66674"/>
                    <a:gd name="connsiteX1" fmla="*/ 30099 w 32933"/>
                    <a:gd name="connsiteY1" fmla="*/ 65817 h 66674"/>
                    <a:gd name="connsiteX2" fmla="*/ 95 w 32933"/>
                    <a:gd name="connsiteY2" fmla="*/ 2095 h 66674"/>
                    <a:gd name="connsiteX3" fmla="*/ 952 w 32933"/>
                    <a:gd name="connsiteY3" fmla="*/ 95 h 66674"/>
                    <a:gd name="connsiteX4" fmla="*/ 2952 w 32933"/>
                    <a:gd name="connsiteY4" fmla="*/ 952 h 66674"/>
                    <a:gd name="connsiteX5" fmla="*/ 32766 w 32933"/>
                    <a:gd name="connsiteY5" fmla="*/ 64389 h 66674"/>
                    <a:gd name="connsiteX6" fmla="*/ 32099 w 32933"/>
                    <a:gd name="connsiteY6" fmla="*/ 66484 h 66674"/>
                    <a:gd name="connsiteX7" fmla="*/ 31432 w 32933"/>
                    <a:gd name="connsiteY7" fmla="*/ 66675 h 66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933" h="66674">
                      <a:moveTo>
                        <a:pt x="31432" y="66675"/>
                      </a:moveTo>
                      <a:cubicBezTo>
                        <a:pt x="30861" y="66675"/>
                        <a:pt x="30384" y="66389"/>
                        <a:pt x="30099" y="65817"/>
                      </a:cubicBezTo>
                      <a:cubicBezTo>
                        <a:pt x="18859" y="45243"/>
                        <a:pt x="8763" y="23717"/>
                        <a:pt x="95" y="2095"/>
                      </a:cubicBezTo>
                      <a:cubicBezTo>
                        <a:pt x="-191" y="1333"/>
                        <a:pt x="190" y="381"/>
                        <a:pt x="952" y="95"/>
                      </a:cubicBezTo>
                      <a:cubicBezTo>
                        <a:pt x="1714" y="-191"/>
                        <a:pt x="2667" y="190"/>
                        <a:pt x="2952" y="952"/>
                      </a:cubicBezTo>
                      <a:cubicBezTo>
                        <a:pt x="11620" y="22574"/>
                        <a:pt x="21621" y="43910"/>
                        <a:pt x="32766" y="64389"/>
                      </a:cubicBezTo>
                      <a:cubicBezTo>
                        <a:pt x="33147" y="65151"/>
                        <a:pt x="32861" y="66103"/>
                        <a:pt x="32099" y="66484"/>
                      </a:cubicBezTo>
                      <a:cubicBezTo>
                        <a:pt x="31908" y="66579"/>
                        <a:pt x="31623" y="66675"/>
                        <a:pt x="31432" y="6667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F21FFFEC-09E1-EABD-1C28-06ED242FB7CB}"/>
                    </a:ext>
                  </a:extLst>
                </p:cNvPr>
                <p:cNvSpPr/>
                <p:nvPr/>
              </p:nvSpPr>
              <p:spPr>
                <a:xfrm>
                  <a:off x="3476382" y="3184249"/>
                  <a:ext cx="16701" cy="30722"/>
                </a:xfrm>
                <a:custGeom>
                  <a:avLst/>
                  <a:gdLst>
                    <a:gd name="connsiteX0" fmla="*/ 15007 w 16701"/>
                    <a:gd name="connsiteY0" fmla="*/ 30723 h 30722"/>
                    <a:gd name="connsiteX1" fmla="*/ 13673 w 16701"/>
                    <a:gd name="connsiteY1" fmla="*/ 29961 h 30722"/>
                    <a:gd name="connsiteX2" fmla="*/ 148 w 16701"/>
                    <a:gd name="connsiteY2" fmla="*/ 2243 h 30722"/>
                    <a:gd name="connsiteX3" fmla="*/ 1005 w 16701"/>
                    <a:gd name="connsiteY3" fmla="*/ 148 h 30722"/>
                    <a:gd name="connsiteX4" fmla="*/ 3100 w 16701"/>
                    <a:gd name="connsiteY4" fmla="*/ 1005 h 30722"/>
                    <a:gd name="connsiteX5" fmla="*/ 16531 w 16701"/>
                    <a:gd name="connsiteY5" fmla="*/ 28437 h 30722"/>
                    <a:gd name="connsiteX6" fmla="*/ 15959 w 16701"/>
                    <a:gd name="connsiteY6" fmla="*/ 30532 h 30722"/>
                    <a:gd name="connsiteX7" fmla="*/ 15007 w 16701"/>
                    <a:gd name="connsiteY7" fmla="*/ 30723 h 30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701" h="30722">
                      <a:moveTo>
                        <a:pt x="15007" y="30723"/>
                      </a:moveTo>
                      <a:cubicBezTo>
                        <a:pt x="14435" y="30723"/>
                        <a:pt x="13959" y="30437"/>
                        <a:pt x="13673" y="29961"/>
                      </a:cubicBezTo>
                      <a:cubicBezTo>
                        <a:pt x="8720" y="21007"/>
                        <a:pt x="4148" y="11673"/>
                        <a:pt x="148" y="2243"/>
                      </a:cubicBezTo>
                      <a:cubicBezTo>
                        <a:pt x="-233" y="1481"/>
                        <a:pt x="148" y="529"/>
                        <a:pt x="1005" y="148"/>
                      </a:cubicBezTo>
                      <a:cubicBezTo>
                        <a:pt x="1767" y="-233"/>
                        <a:pt x="2719" y="148"/>
                        <a:pt x="3100" y="1005"/>
                      </a:cubicBezTo>
                      <a:cubicBezTo>
                        <a:pt x="7101" y="10339"/>
                        <a:pt x="11673" y="19483"/>
                        <a:pt x="16531" y="28437"/>
                      </a:cubicBezTo>
                      <a:cubicBezTo>
                        <a:pt x="16912" y="29199"/>
                        <a:pt x="16626" y="30151"/>
                        <a:pt x="15959" y="30532"/>
                      </a:cubicBezTo>
                      <a:cubicBezTo>
                        <a:pt x="15483" y="30723"/>
                        <a:pt x="15197" y="30723"/>
                        <a:pt x="15007" y="3072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633904C-F54B-7B02-8D86-0A895261F16F}"/>
              </a:ext>
            </a:extLst>
          </p:cNvPr>
          <p:cNvGrpSpPr/>
          <p:nvPr/>
        </p:nvGrpSpPr>
        <p:grpSpPr>
          <a:xfrm>
            <a:off x="239926" y="213029"/>
            <a:ext cx="3858748" cy="4311239"/>
            <a:chOff x="239926" y="213029"/>
            <a:chExt cx="3858748" cy="431123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4C1FFB1-01E2-0417-8056-F335D0746489}"/>
                </a:ext>
              </a:extLst>
            </p:cNvPr>
            <p:cNvGrpSpPr/>
            <p:nvPr/>
          </p:nvGrpSpPr>
          <p:grpSpPr>
            <a:xfrm>
              <a:off x="239926" y="213029"/>
              <a:ext cx="2027537" cy="1483582"/>
              <a:chOff x="8238963" y="2256979"/>
              <a:chExt cx="2027537" cy="1483582"/>
            </a:xfrm>
          </p:grpSpPr>
          <p:grpSp>
            <p:nvGrpSpPr>
              <p:cNvPr id="15" name="Graphic 6">
                <a:extLst>
                  <a:ext uri="{FF2B5EF4-FFF2-40B4-BE49-F238E27FC236}">
                    <a16:creationId xmlns:a16="http://schemas.microsoft.com/office/drawing/2014/main" id="{CDCBCBD1-B86D-5270-0E19-7E96A41C0DE7}"/>
                  </a:ext>
                </a:extLst>
              </p:cNvPr>
              <p:cNvGrpSpPr/>
              <p:nvPr/>
            </p:nvGrpSpPr>
            <p:grpSpPr>
              <a:xfrm>
                <a:off x="10205922" y="2894379"/>
                <a:ext cx="60578" cy="60579"/>
                <a:chOff x="8232267" y="2990658"/>
                <a:chExt cx="60578" cy="60579"/>
              </a:xfrm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5A1E8A4A-082A-FCEB-6EDF-8E3591AA24AE}"/>
                    </a:ext>
                  </a:extLst>
                </p:cNvPr>
                <p:cNvSpPr/>
                <p:nvPr/>
              </p:nvSpPr>
              <p:spPr>
                <a:xfrm>
                  <a:off x="8236934" y="2995326"/>
                  <a:ext cx="51244" cy="51244"/>
                </a:xfrm>
                <a:custGeom>
                  <a:avLst/>
                  <a:gdLst>
                    <a:gd name="connsiteX0" fmla="*/ 0 w 51244"/>
                    <a:gd name="connsiteY0" fmla="*/ 25622 h 51244"/>
                    <a:gd name="connsiteX1" fmla="*/ 25622 w 51244"/>
                    <a:gd name="connsiteY1" fmla="*/ 0 h 51244"/>
                    <a:gd name="connsiteX2" fmla="*/ 51245 w 51244"/>
                    <a:gd name="connsiteY2" fmla="*/ 25622 h 51244"/>
                    <a:gd name="connsiteX3" fmla="*/ 25622 w 51244"/>
                    <a:gd name="connsiteY3" fmla="*/ 51245 h 51244"/>
                    <a:gd name="connsiteX4" fmla="*/ 0 w 51244"/>
                    <a:gd name="connsiteY4" fmla="*/ 25622 h 51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244" h="51244">
                      <a:moveTo>
                        <a:pt x="0" y="25622"/>
                      </a:moveTo>
                      <a:cubicBezTo>
                        <a:pt x="0" y="11430"/>
                        <a:pt x="11430" y="0"/>
                        <a:pt x="25622" y="0"/>
                      </a:cubicBezTo>
                      <a:cubicBezTo>
                        <a:pt x="39814" y="0"/>
                        <a:pt x="51245" y="11430"/>
                        <a:pt x="51245" y="25622"/>
                      </a:cubicBezTo>
                      <a:cubicBezTo>
                        <a:pt x="51245" y="39814"/>
                        <a:pt x="39814" y="51245"/>
                        <a:pt x="25622" y="51245"/>
                      </a:cubicBezTo>
                      <a:cubicBezTo>
                        <a:pt x="11525" y="51245"/>
                        <a:pt x="0" y="39814"/>
                        <a:pt x="0" y="256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75EFC48D-031A-9638-0BC7-42198CBCCC5C}"/>
                    </a:ext>
                  </a:extLst>
                </p:cNvPr>
                <p:cNvSpPr/>
                <p:nvPr/>
              </p:nvSpPr>
              <p:spPr>
                <a:xfrm>
                  <a:off x="8232267" y="2990658"/>
                  <a:ext cx="60578" cy="60579"/>
                </a:xfrm>
                <a:custGeom>
                  <a:avLst/>
                  <a:gdLst>
                    <a:gd name="connsiteX0" fmla="*/ 30289 w 60578"/>
                    <a:gd name="connsiteY0" fmla="*/ 60579 h 60579"/>
                    <a:gd name="connsiteX1" fmla="*/ 0 w 60578"/>
                    <a:gd name="connsiteY1" fmla="*/ 30290 h 60579"/>
                    <a:gd name="connsiteX2" fmla="*/ 30289 w 60578"/>
                    <a:gd name="connsiteY2" fmla="*/ 0 h 60579"/>
                    <a:gd name="connsiteX3" fmla="*/ 60579 w 60578"/>
                    <a:gd name="connsiteY3" fmla="*/ 30290 h 60579"/>
                    <a:gd name="connsiteX4" fmla="*/ 30289 w 60578"/>
                    <a:gd name="connsiteY4" fmla="*/ 60579 h 60579"/>
                    <a:gd name="connsiteX5" fmla="*/ 30289 w 60578"/>
                    <a:gd name="connsiteY5" fmla="*/ 9335 h 60579"/>
                    <a:gd name="connsiteX6" fmla="*/ 9334 w 60578"/>
                    <a:gd name="connsiteY6" fmla="*/ 30290 h 60579"/>
                    <a:gd name="connsiteX7" fmla="*/ 30289 w 60578"/>
                    <a:gd name="connsiteY7" fmla="*/ 51245 h 60579"/>
                    <a:gd name="connsiteX8" fmla="*/ 51244 w 60578"/>
                    <a:gd name="connsiteY8" fmla="*/ 30290 h 60579"/>
                    <a:gd name="connsiteX9" fmla="*/ 30289 w 60578"/>
                    <a:gd name="connsiteY9" fmla="*/ 9335 h 60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578" h="60579">
                      <a:moveTo>
                        <a:pt x="30289" y="60579"/>
                      </a:moveTo>
                      <a:cubicBezTo>
                        <a:pt x="13621" y="60579"/>
                        <a:pt x="0" y="46958"/>
                        <a:pt x="0" y="30290"/>
                      </a:cubicBezTo>
                      <a:cubicBezTo>
                        <a:pt x="0" y="13621"/>
                        <a:pt x="13621" y="0"/>
                        <a:pt x="30289" y="0"/>
                      </a:cubicBezTo>
                      <a:cubicBezTo>
                        <a:pt x="46958" y="0"/>
                        <a:pt x="60579" y="13621"/>
                        <a:pt x="60579" y="30290"/>
                      </a:cubicBezTo>
                      <a:cubicBezTo>
                        <a:pt x="60579" y="47054"/>
                        <a:pt x="47053" y="60579"/>
                        <a:pt x="30289" y="60579"/>
                      </a:cubicBezTo>
                      <a:close/>
                      <a:moveTo>
                        <a:pt x="30289" y="9335"/>
                      </a:moveTo>
                      <a:cubicBezTo>
                        <a:pt x="18764" y="9335"/>
                        <a:pt x="9334" y="18764"/>
                        <a:pt x="9334" y="30290"/>
                      </a:cubicBezTo>
                      <a:cubicBezTo>
                        <a:pt x="9334" y="41815"/>
                        <a:pt x="18764" y="51245"/>
                        <a:pt x="30289" y="51245"/>
                      </a:cubicBezTo>
                      <a:cubicBezTo>
                        <a:pt x="41814" y="51245"/>
                        <a:pt x="51244" y="41815"/>
                        <a:pt x="51244" y="30290"/>
                      </a:cubicBezTo>
                      <a:cubicBezTo>
                        <a:pt x="51244" y="18764"/>
                        <a:pt x="41814" y="9335"/>
                        <a:pt x="30289" y="933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6" name="Graphic 6">
                <a:extLst>
                  <a:ext uri="{FF2B5EF4-FFF2-40B4-BE49-F238E27FC236}">
                    <a16:creationId xmlns:a16="http://schemas.microsoft.com/office/drawing/2014/main" id="{DA962543-CE8F-B252-4221-857DFE7752E7}"/>
                  </a:ext>
                </a:extLst>
              </p:cNvPr>
              <p:cNvGrpSpPr/>
              <p:nvPr/>
            </p:nvGrpSpPr>
            <p:grpSpPr>
              <a:xfrm>
                <a:off x="9466664" y="2256979"/>
                <a:ext cx="121291" cy="187162"/>
                <a:chOff x="8879953" y="3258410"/>
                <a:chExt cx="121291" cy="187162"/>
              </a:xfrm>
            </p:grpSpPr>
            <p:grpSp>
              <p:nvGrpSpPr>
                <p:cNvPr id="29" name="Graphic 6">
                  <a:extLst>
                    <a:ext uri="{FF2B5EF4-FFF2-40B4-BE49-F238E27FC236}">
                      <a16:creationId xmlns:a16="http://schemas.microsoft.com/office/drawing/2014/main" id="{56F36D02-10B6-F0B2-A2B2-979DBD563BF4}"/>
                    </a:ext>
                  </a:extLst>
                </p:cNvPr>
                <p:cNvGrpSpPr/>
                <p:nvPr/>
              </p:nvGrpSpPr>
              <p:grpSpPr>
                <a:xfrm>
                  <a:off x="8879953" y="3258410"/>
                  <a:ext cx="121291" cy="187162"/>
                  <a:chOff x="8879953" y="3258410"/>
                  <a:chExt cx="121291" cy="187162"/>
                </a:xfrm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9ADE21EA-F650-36AE-59A6-5B11B64310C4}"/>
                      </a:ext>
                    </a:extLst>
                  </p:cNvPr>
                  <p:cNvSpPr/>
                  <p:nvPr/>
                </p:nvSpPr>
                <p:spPr>
                  <a:xfrm>
                    <a:off x="8884627" y="3263084"/>
                    <a:ext cx="112042" cy="177738"/>
                  </a:xfrm>
                  <a:custGeom>
                    <a:avLst/>
                    <a:gdLst>
                      <a:gd name="connsiteX0" fmla="*/ 89923 w 112042"/>
                      <a:gd name="connsiteY0" fmla="*/ 3038 h 177738"/>
                      <a:gd name="connsiteX1" fmla="*/ 45251 w 112042"/>
                      <a:gd name="connsiteY1" fmla="*/ 11896 h 177738"/>
                      <a:gd name="connsiteX2" fmla="*/ 1722 w 112042"/>
                      <a:gd name="connsiteY2" fmla="*/ 119624 h 177738"/>
                      <a:gd name="connsiteX3" fmla="*/ 5055 w 112042"/>
                      <a:gd name="connsiteY3" fmla="*/ 157343 h 177738"/>
                      <a:gd name="connsiteX4" fmla="*/ 38964 w 112042"/>
                      <a:gd name="connsiteY4" fmla="*/ 177631 h 177738"/>
                      <a:gd name="connsiteX5" fmla="*/ 70492 w 112042"/>
                      <a:gd name="connsiteY5" fmla="*/ 151247 h 177738"/>
                      <a:gd name="connsiteX6" fmla="*/ 108116 w 112042"/>
                      <a:gd name="connsiteY6" fmla="*/ 58283 h 177738"/>
                      <a:gd name="connsiteX7" fmla="*/ 89923 w 112042"/>
                      <a:gd name="connsiteY7" fmla="*/ 3038 h 177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2042" h="177738">
                        <a:moveTo>
                          <a:pt x="89923" y="3038"/>
                        </a:moveTo>
                        <a:cubicBezTo>
                          <a:pt x="73921" y="-3153"/>
                          <a:pt x="55538" y="276"/>
                          <a:pt x="45251" y="11896"/>
                        </a:cubicBezTo>
                        <a:cubicBezTo>
                          <a:pt x="34964" y="23612"/>
                          <a:pt x="6674" y="95811"/>
                          <a:pt x="1722" y="119624"/>
                        </a:cubicBezTo>
                        <a:cubicBezTo>
                          <a:pt x="-850" y="132006"/>
                          <a:pt x="-1136" y="145532"/>
                          <a:pt x="5055" y="157343"/>
                        </a:cubicBezTo>
                        <a:cubicBezTo>
                          <a:pt x="11247" y="169249"/>
                          <a:pt x="25153" y="178869"/>
                          <a:pt x="38964" y="177631"/>
                        </a:cubicBezTo>
                        <a:cubicBezTo>
                          <a:pt x="54109" y="176297"/>
                          <a:pt x="63729" y="163439"/>
                          <a:pt x="70492" y="151247"/>
                        </a:cubicBezTo>
                        <a:cubicBezTo>
                          <a:pt x="86780" y="121910"/>
                          <a:pt x="97448" y="90001"/>
                          <a:pt x="108116" y="58283"/>
                        </a:cubicBezTo>
                        <a:cubicBezTo>
                          <a:pt x="119546" y="24183"/>
                          <a:pt x="103734" y="8467"/>
                          <a:pt x="89923" y="30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A1F96927-81E0-30CF-7CD1-D3E6DDABA5FF}"/>
                      </a:ext>
                    </a:extLst>
                  </p:cNvPr>
                  <p:cNvSpPr/>
                  <p:nvPr/>
                </p:nvSpPr>
                <p:spPr>
                  <a:xfrm>
                    <a:off x="8879953" y="3258410"/>
                    <a:ext cx="121291" cy="187162"/>
                  </a:xfrm>
                  <a:custGeom>
                    <a:avLst/>
                    <a:gdLst>
                      <a:gd name="connsiteX0" fmla="*/ 41161 w 121291"/>
                      <a:gd name="connsiteY0" fmla="*/ 187162 h 187162"/>
                      <a:gd name="connsiteX1" fmla="*/ 5538 w 121291"/>
                      <a:gd name="connsiteY1" fmla="*/ 164302 h 187162"/>
                      <a:gd name="connsiteX2" fmla="*/ 1823 w 121291"/>
                      <a:gd name="connsiteY2" fmla="*/ 123440 h 187162"/>
                      <a:gd name="connsiteX3" fmla="*/ 46400 w 121291"/>
                      <a:gd name="connsiteY3" fmla="*/ 13522 h 187162"/>
                      <a:gd name="connsiteX4" fmla="*/ 96216 w 121291"/>
                      <a:gd name="connsiteY4" fmla="*/ 3330 h 187162"/>
                      <a:gd name="connsiteX5" fmla="*/ 96216 w 121291"/>
                      <a:gd name="connsiteY5" fmla="*/ 3330 h 187162"/>
                      <a:gd name="connsiteX6" fmla="*/ 117171 w 121291"/>
                      <a:gd name="connsiteY6" fmla="*/ 64480 h 187162"/>
                      <a:gd name="connsiteX7" fmla="*/ 116790 w 121291"/>
                      <a:gd name="connsiteY7" fmla="*/ 65719 h 187162"/>
                      <a:gd name="connsiteX8" fmla="*/ 79261 w 121291"/>
                      <a:gd name="connsiteY8" fmla="*/ 158302 h 187162"/>
                      <a:gd name="connsiteX9" fmla="*/ 44114 w 121291"/>
                      <a:gd name="connsiteY9" fmla="*/ 187067 h 187162"/>
                      <a:gd name="connsiteX10" fmla="*/ 41161 w 121291"/>
                      <a:gd name="connsiteY10" fmla="*/ 187162 h 187162"/>
                      <a:gd name="connsiteX11" fmla="*/ 78309 w 121291"/>
                      <a:gd name="connsiteY11" fmla="*/ 9331 h 187162"/>
                      <a:gd name="connsiteX12" fmla="*/ 53449 w 121291"/>
                      <a:gd name="connsiteY12" fmla="*/ 19713 h 187162"/>
                      <a:gd name="connsiteX13" fmla="*/ 11063 w 121291"/>
                      <a:gd name="connsiteY13" fmla="*/ 125345 h 187162"/>
                      <a:gd name="connsiteX14" fmla="*/ 13920 w 121291"/>
                      <a:gd name="connsiteY14" fmla="*/ 160016 h 187162"/>
                      <a:gd name="connsiteX15" fmla="*/ 43257 w 121291"/>
                      <a:gd name="connsiteY15" fmla="*/ 177733 h 187162"/>
                      <a:gd name="connsiteX16" fmla="*/ 71070 w 121291"/>
                      <a:gd name="connsiteY16" fmla="*/ 153730 h 187162"/>
                      <a:gd name="connsiteX17" fmla="*/ 107932 w 121291"/>
                      <a:gd name="connsiteY17" fmla="*/ 62671 h 187162"/>
                      <a:gd name="connsiteX18" fmla="*/ 108313 w 121291"/>
                      <a:gd name="connsiteY18" fmla="*/ 61432 h 187162"/>
                      <a:gd name="connsiteX19" fmla="*/ 92883 w 121291"/>
                      <a:gd name="connsiteY19" fmla="*/ 11998 h 187162"/>
                      <a:gd name="connsiteX20" fmla="*/ 78309 w 121291"/>
                      <a:gd name="connsiteY20" fmla="*/ 9331 h 187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21291" h="187162">
                        <a:moveTo>
                          <a:pt x="41161" y="187162"/>
                        </a:moveTo>
                        <a:cubicBezTo>
                          <a:pt x="25541" y="187162"/>
                          <a:pt x="11634" y="176018"/>
                          <a:pt x="5538" y="164302"/>
                        </a:cubicBezTo>
                        <a:cubicBezTo>
                          <a:pt x="-272" y="153158"/>
                          <a:pt x="-1511" y="139347"/>
                          <a:pt x="1823" y="123440"/>
                        </a:cubicBezTo>
                        <a:cubicBezTo>
                          <a:pt x="6585" y="100390"/>
                          <a:pt x="34780" y="26761"/>
                          <a:pt x="46400" y="13522"/>
                        </a:cubicBezTo>
                        <a:cubicBezTo>
                          <a:pt x="57830" y="568"/>
                          <a:pt x="78309" y="-3623"/>
                          <a:pt x="96216" y="3330"/>
                        </a:cubicBezTo>
                        <a:lnTo>
                          <a:pt x="96216" y="3330"/>
                        </a:lnTo>
                        <a:cubicBezTo>
                          <a:pt x="113932" y="10188"/>
                          <a:pt x="128791" y="29905"/>
                          <a:pt x="117171" y="64480"/>
                        </a:cubicBezTo>
                        <a:lnTo>
                          <a:pt x="116790" y="65719"/>
                        </a:lnTo>
                        <a:cubicBezTo>
                          <a:pt x="106313" y="96770"/>
                          <a:pt x="95549" y="128869"/>
                          <a:pt x="79261" y="158302"/>
                        </a:cubicBezTo>
                        <a:cubicBezTo>
                          <a:pt x="72880" y="169827"/>
                          <a:pt x="62212" y="185448"/>
                          <a:pt x="44114" y="187067"/>
                        </a:cubicBezTo>
                        <a:cubicBezTo>
                          <a:pt x="43162" y="187162"/>
                          <a:pt x="42114" y="187162"/>
                          <a:pt x="41161" y="187162"/>
                        </a:cubicBezTo>
                        <a:close/>
                        <a:moveTo>
                          <a:pt x="78309" y="9331"/>
                        </a:moveTo>
                        <a:cubicBezTo>
                          <a:pt x="68593" y="9331"/>
                          <a:pt x="59354" y="12950"/>
                          <a:pt x="53449" y="19713"/>
                        </a:cubicBezTo>
                        <a:cubicBezTo>
                          <a:pt x="43733" y="30762"/>
                          <a:pt x="15825" y="102104"/>
                          <a:pt x="11063" y="125345"/>
                        </a:cubicBezTo>
                        <a:cubicBezTo>
                          <a:pt x="8205" y="139347"/>
                          <a:pt x="9157" y="150682"/>
                          <a:pt x="13920" y="160016"/>
                        </a:cubicBezTo>
                        <a:cubicBezTo>
                          <a:pt x="18778" y="169446"/>
                          <a:pt x="30779" y="178876"/>
                          <a:pt x="43257" y="177733"/>
                        </a:cubicBezTo>
                        <a:cubicBezTo>
                          <a:pt x="53734" y="176780"/>
                          <a:pt x="62593" y="169160"/>
                          <a:pt x="71070" y="153730"/>
                        </a:cubicBezTo>
                        <a:cubicBezTo>
                          <a:pt x="86882" y="125059"/>
                          <a:pt x="97550" y="93341"/>
                          <a:pt x="107932" y="62671"/>
                        </a:cubicBezTo>
                        <a:lnTo>
                          <a:pt x="108313" y="61432"/>
                        </a:lnTo>
                        <a:cubicBezTo>
                          <a:pt x="119933" y="26761"/>
                          <a:pt x="101359" y="15331"/>
                          <a:pt x="92883" y="11998"/>
                        </a:cubicBezTo>
                        <a:cubicBezTo>
                          <a:pt x="88120" y="10283"/>
                          <a:pt x="83167" y="9331"/>
                          <a:pt x="78309" y="933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721A3013-7DCF-DEC3-89F9-4497B8068CB6}"/>
                    </a:ext>
                  </a:extLst>
                </p:cNvPr>
                <p:cNvSpPr/>
                <p:nvPr/>
              </p:nvSpPr>
              <p:spPr>
                <a:xfrm>
                  <a:off x="8917739" y="3341613"/>
                  <a:ext cx="45815" cy="17567"/>
                </a:xfrm>
                <a:custGeom>
                  <a:avLst/>
                  <a:gdLst>
                    <a:gd name="connsiteX0" fmla="*/ 44333 w 45815"/>
                    <a:gd name="connsiteY0" fmla="*/ 17568 h 17567"/>
                    <a:gd name="connsiteX1" fmla="*/ 43666 w 45815"/>
                    <a:gd name="connsiteY1" fmla="*/ 17472 h 17567"/>
                    <a:gd name="connsiteX2" fmla="*/ 1185 w 45815"/>
                    <a:gd name="connsiteY2" fmla="*/ 3090 h 17567"/>
                    <a:gd name="connsiteX3" fmla="*/ 42 w 45815"/>
                    <a:gd name="connsiteY3" fmla="*/ 1185 h 17567"/>
                    <a:gd name="connsiteX4" fmla="*/ 1947 w 45815"/>
                    <a:gd name="connsiteY4" fmla="*/ 42 h 17567"/>
                    <a:gd name="connsiteX5" fmla="*/ 44905 w 45815"/>
                    <a:gd name="connsiteY5" fmla="*/ 14520 h 17567"/>
                    <a:gd name="connsiteX6" fmla="*/ 45666 w 45815"/>
                    <a:gd name="connsiteY6" fmla="*/ 16615 h 17567"/>
                    <a:gd name="connsiteX7" fmla="*/ 44333 w 45815"/>
                    <a:gd name="connsiteY7" fmla="*/ 17568 h 17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815" h="17567">
                      <a:moveTo>
                        <a:pt x="44333" y="17568"/>
                      </a:moveTo>
                      <a:cubicBezTo>
                        <a:pt x="44143" y="17568"/>
                        <a:pt x="43952" y="17568"/>
                        <a:pt x="43666" y="17472"/>
                      </a:cubicBezTo>
                      <a:cubicBezTo>
                        <a:pt x="29950" y="11472"/>
                        <a:pt x="15663" y="6709"/>
                        <a:pt x="1185" y="3090"/>
                      </a:cubicBezTo>
                      <a:cubicBezTo>
                        <a:pt x="328" y="2899"/>
                        <a:pt x="-149" y="2042"/>
                        <a:pt x="42" y="1185"/>
                      </a:cubicBezTo>
                      <a:cubicBezTo>
                        <a:pt x="232" y="327"/>
                        <a:pt x="1089" y="-149"/>
                        <a:pt x="1947" y="42"/>
                      </a:cubicBezTo>
                      <a:cubicBezTo>
                        <a:pt x="16615" y="3661"/>
                        <a:pt x="31093" y="8519"/>
                        <a:pt x="44905" y="14520"/>
                      </a:cubicBezTo>
                      <a:cubicBezTo>
                        <a:pt x="45666" y="14901"/>
                        <a:pt x="46048" y="15758"/>
                        <a:pt x="45666" y="16615"/>
                      </a:cubicBezTo>
                      <a:cubicBezTo>
                        <a:pt x="45476" y="17282"/>
                        <a:pt x="44905" y="17568"/>
                        <a:pt x="44333" y="175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" name="Graphic 6">
                <a:extLst>
                  <a:ext uri="{FF2B5EF4-FFF2-40B4-BE49-F238E27FC236}">
                    <a16:creationId xmlns:a16="http://schemas.microsoft.com/office/drawing/2014/main" id="{43182DD0-507B-BFF7-3B91-092816764ABA}"/>
                  </a:ext>
                </a:extLst>
              </p:cNvPr>
              <p:cNvGrpSpPr/>
              <p:nvPr/>
            </p:nvGrpSpPr>
            <p:grpSpPr>
              <a:xfrm>
                <a:off x="8238963" y="3433392"/>
                <a:ext cx="153927" cy="146507"/>
                <a:chOff x="8590308" y="3441654"/>
                <a:chExt cx="153927" cy="146507"/>
              </a:xfrm>
              <a:solidFill>
                <a:srgbClr val="000000"/>
              </a:solidFill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1F0F029-EE6E-92BA-8F40-E756B818FCA7}"/>
                    </a:ext>
                  </a:extLst>
                </p:cNvPr>
                <p:cNvSpPr/>
                <p:nvPr/>
              </p:nvSpPr>
              <p:spPr>
                <a:xfrm>
                  <a:off x="8590308" y="3508434"/>
                  <a:ext cx="60966" cy="12195"/>
                </a:xfrm>
                <a:custGeom>
                  <a:avLst/>
                  <a:gdLst>
                    <a:gd name="connsiteX0" fmla="*/ 4670 w 60966"/>
                    <a:gd name="connsiteY0" fmla="*/ 12195 h 12195"/>
                    <a:gd name="connsiteX1" fmla="*/ 3 w 60966"/>
                    <a:gd name="connsiteY1" fmla="*/ 7718 h 12195"/>
                    <a:gd name="connsiteX2" fmla="*/ 4480 w 60966"/>
                    <a:gd name="connsiteY2" fmla="*/ 2861 h 12195"/>
                    <a:gd name="connsiteX3" fmla="*/ 29912 w 60966"/>
                    <a:gd name="connsiteY3" fmla="*/ 1432 h 12195"/>
                    <a:gd name="connsiteX4" fmla="*/ 56106 w 60966"/>
                    <a:gd name="connsiteY4" fmla="*/ 3 h 12195"/>
                    <a:gd name="connsiteX5" fmla="*/ 60964 w 60966"/>
                    <a:gd name="connsiteY5" fmla="*/ 4480 h 12195"/>
                    <a:gd name="connsiteX6" fmla="*/ 56486 w 60966"/>
                    <a:gd name="connsiteY6" fmla="*/ 9338 h 12195"/>
                    <a:gd name="connsiteX7" fmla="*/ 30483 w 60966"/>
                    <a:gd name="connsiteY7" fmla="*/ 10767 h 12195"/>
                    <a:gd name="connsiteX8" fmla="*/ 4861 w 60966"/>
                    <a:gd name="connsiteY8" fmla="*/ 12195 h 12195"/>
                    <a:gd name="connsiteX9" fmla="*/ 4670 w 60966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966" h="12195">
                      <a:moveTo>
                        <a:pt x="4670" y="12195"/>
                      </a:moveTo>
                      <a:cubicBezTo>
                        <a:pt x="2194" y="12195"/>
                        <a:pt x="99" y="10195"/>
                        <a:pt x="3" y="7718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006" y="1908"/>
                        <a:pt x="29912" y="1432"/>
                      </a:cubicBezTo>
                      <a:cubicBezTo>
                        <a:pt x="37913" y="956"/>
                        <a:pt x="46295" y="384"/>
                        <a:pt x="56106" y="3"/>
                      </a:cubicBezTo>
                      <a:cubicBezTo>
                        <a:pt x="58678" y="-92"/>
                        <a:pt x="60868" y="1908"/>
                        <a:pt x="60964" y="4480"/>
                      </a:cubicBezTo>
                      <a:cubicBezTo>
                        <a:pt x="61059" y="7052"/>
                        <a:pt x="59058" y="9243"/>
                        <a:pt x="56486" y="9338"/>
                      </a:cubicBezTo>
                      <a:cubicBezTo>
                        <a:pt x="46771" y="9719"/>
                        <a:pt x="38484" y="10290"/>
                        <a:pt x="30483" y="10767"/>
                      </a:cubicBezTo>
                      <a:cubicBezTo>
                        <a:pt x="22577" y="11243"/>
                        <a:pt x="14386" y="11814"/>
                        <a:pt x="4861" y="12195"/>
                      </a:cubicBezTo>
                      <a:cubicBezTo>
                        <a:pt x="4766" y="12195"/>
                        <a:pt x="4766" y="12195"/>
                        <a:pt x="4670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FA7AF108-7E2C-1D0A-3927-0B5DB1E02145}"/>
                    </a:ext>
                  </a:extLst>
                </p:cNvPr>
                <p:cNvSpPr/>
                <p:nvPr/>
              </p:nvSpPr>
              <p:spPr>
                <a:xfrm>
                  <a:off x="8668022" y="3441654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7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7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8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7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231A086-C7A4-4A43-42AD-1F4038B01DC4}"/>
                    </a:ext>
                  </a:extLst>
                </p:cNvPr>
                <p:cNvSpPr/>
                <p:nvPr/>
              </p:nvSpPr>
              <p:spPr>
                <a:xfrm>
                  <a:off x="8694801" y="3508057"/>
                  <a:ext cx="49434" cy="9715"/>
                </a:xfrm>
                <a:custGeom>
                  <a:avLst/>
                  <a:gdLst>
                    <a:gd name="connsiteX0" fmla="*/ 44767 w 49434"/>
                    <a:gd name="connsiteY0" fmla="*/ 9716 h 9715"/>
                    <a:gd name="connsiteX1" fmla="*/ 44767 w 49434"/>
                    <a:gd name="connsiteY1" fmla="*/ 9716 h 9715"/>
                    <a:gd name="connsiteX2" fmla="*/ 4667 w 49434"/>
                    <a:gd name="connsiteY2" fmla="*/ 9430 h 9715"/>
                    <a:gd name="connsiteX3" fmla="*/ 0 w 49434"/>
                    <a:gd name="connsiteY3" fmla="*/ 4667 h 9715"/>
                    <a:gd name="connsiteX4" fmla="*/ 4667 w 49434"/>
                    <a:gd name="connsiteY4" fmla="*/ 0 h 9715"/>
                    <a:gd name="connsiteX5" fmla="*/ 4667 w 49434"/>
                    <a:gd name="connsiteY5" fmla="*/ 0 h 9715"/>
                    <a:gd name="connsiteX6" fmla="*/ 44767 w 49434"/>
                    <a:gd name="connsiteY6" fmla="*/ 286 h 9715"/>
                    <a:gd name="connsiteX7" fmla="*/ 49435 w 49434"/>
                    <a:gd name="connsiteY7" fmla="*/ 5048 h 9715"/>
                    <a:gd name="connsiteX8" fmla="*/ 44767 w 49434"/>
                    <a:gd name="connsiteY8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34" h="9715">
                      <a:moveTo>
                        <a:pt x="44767" y="9716"/>
                      </a:moveTo>
                      <a:cubicBezTo>
                        <a:pt x="44767" y="9716"/>
                        <a:pt x="44767" y="9716"/>
                        <a:pt x="44767" y="9716"/>
                      </a:cubicBezTo>
                      <a:lnTo>
                        <a:pt x="4667" y="9430"/>
                      </a:lnTo>
                      <a:cubicBezTo>
                        <a:pt x="2095" y="9430"/>
                        <a:pt x="0" y="7334"/>
                        <a:pt x="0" y="4667"/>
                      </a:cubicBezTo>
                      <a:cubicBezTo>
                        <a:pt x="0" y="2096"/>
                        <a:pt x="2095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44767" y="286"/>
                      </a:lnTo>
                      <a:cubicBezTo>
                        <a:pt x="47339" y="286"/>
                        <a:pt x="49435" y="2381"/>
                        <a:pt x="49435" y="5048"/>
                      </a:cubicBezTo>
                      <a:cubicBezTo>
                        <a:pt x="49435" y="7620"/>
                        <a:pt x="47339" y="9716"/>
                        <a:pt x="44767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75073ED2-DA51-E02E-2441-813C97C5F015}"/>
                    </a:ext>
                  </a:extLst>
                </p:cNvPr>
                <p:cNvSpPr/>
                <p:nvPr/>
              </p:nvSpPr>
              <p:spPr>
                <a:xfrm>
                  <a:off x="8671341" y="3535285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8" y="50305"/>
                        <a:pt x="28" y="47733"/>
                      </a:cubicBezTo>
                      <a:cubicBezTo>
                        <a:pt x="1362" y="33541"/>
                        <a:pt x="1362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7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9" name="Graphic 6">
                <a:extLst>
                  <a:ext uri="{FF2B5EF4-FFF2-40B4-BE49-F238E27FC236}">
                    <a16:creationId xmlns:a16="http://schemas.microsoft.com/office/drawing/2014/main" id="{FCE16504-1322-E900-93ED-8B0023A246C3}"/>
                  </a:ext>
                </a:extLst>
              </p:cNvPr>
              <p:cNvGrpSpPr/>
              <p:nvPr/>
            </p:nvGrpSpPr>
            <p:grpSpPr>
              <a:xfrm>
                <a:off x="8742708" y="3594054"/>
                <a:ext cx="153927" cy="146507"/>
                <a:chOff x="8590308" y="3441654"/>
                <a:chExt cx="153927" cy="146507"/>
              </a:xfrm>
              <a:solidFill>
                <a:srgbClr val="000000"/>
              </a:solidFill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DEB56201-0891-3577-7DB5-F05088EB9B92}"/>
                    </a:ext>
                  </a:extLst>
                </p:cNvPr>
                <p:cNvSpPr/>
                <p:nvPr/>
              </p:nvSpPr>
              <p:spPr>
                <a:xfrm>
                  <a:off x="8590308" y="3508434"/>
                  <a:ext cx="60966" cy="12195"/>
                </a:xfrm>
                <a:custGeom>
                  <a:avLst/>
                  <a:gdLst>
                    <a:gd name="connsiteX0" fmla="*/ 4670 w 60966"/>
                    <a:gd name="connsiteY0" fmla="*/ 12195 h 12195"/>
                    <a:gd name="connsiteX1" fmla="*/ 3 w 60966"/>
                    <a:gd name="connsiteY1" fmla="*/ 7718 h 12195"/>
                    <a:gd name="connsiteX2" fmla="*/ 4480 w 60966"/>
                    <a:gd name="connsiteY2" fmla="*/ 2861 h 12195"/>
                    <a:gd name="connsiteX3" fmla="*/ 29912 w 60966"/>
                    <a:gd name="connsiteY3" fmla="*/ 1432 h 12195"/>
                    <a:gd name="connsiteX4" fmla="*/ 56106 w 60966"/>
                    <a:gd name="connsiteY4" fmla="*/ 3 h 12195"/>
                    <a:gd name="connsiteX5" fmla="*/ 60964 w 60966"/>
                    <a:gd name="connsiteY5" fmla="*/ 4480 h 12195"/>
                    <a:gd name="connsiteX6" fmla="*/ 56486 w 60966"/>
                    <a:gd name="connsiteY6" fmla="*/ 9338 h 12195"/>
                    <a:gd name="connsiteX7" fmla="*/ 30483 w 60966"/>
                    <a:gd name="connsiteY7" fmla="*/ 10767 h 12195"/>
                    <a:gd name="connsiteX8" fmla="*/ 4861 w 60966"/>
                    <a:gd name="connsiteY8" fmla="*/ 12195 h 12195"/>
                    <a:gd name="connsiteX9" fmla="*/ 4670 w 60966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966" h="12195">
                      <a:moveTo>
                        <a:pt x="4670" y="12195"/>
                      </a:moveTo>
                      <a:cubicBezTo>
                        <a:pt x="2194" y="12195"/>
                        <a:pt x="99" y="10195"/>
                        <a:pt x="3" y="7718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006" y="1908"/>
                        <a:pt x="29912" y="1432"/>
                      </a:cubicBezTo>
                      <a:cubicBezTo>
                        <a:pt x="37913" y="956"/>
                        <a:pt x="46295" y="384"/>
                        <a:pt x="56106" y="3"/>
                      </a:cubicBezTo>
                      <a:cubicBezTo>
                        <a:pt x="58678" y="-92"/>
                        <a:pt x="60868" y="1908"/>
                        <a:pt x="60964" y="4480"/>
                      </a:cubicBezTo>
                      <a:cubicBezTo>
                        <a:pt x="61059" y="7052"/>
                        <a:pt x="59058" y="9243"/>
                        <a:pt x="56486" y="9338"/>
                      </a:cubicBezTo>
                      <a:cubicBezTo>
                        <a:pt x="46771" y="9719"/>
                        <a:pt x="38484" y="10290"/>
                        <a:pt x="30483" y="10767"/>
                      </a:cubicBezTo>
                      <a:cubicBezTo>
                        <a:pt x="22577" y="11243"/>
                        <a:pt x="14386" y="11814"/>
                        <a:pt x="4861" y="12195"/>
                      </a:cubicBezTo>
                      <a:cubicBezTo>
                        <a:pt x="4766" y="12195"/>
                        <a:pt x="4766" y="12195"/>
                        <a:pt x="4670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40226874-F9F0-2089-9255-A0890B908EE3}"/>
                    </a:ext>
                  </a:extLst>
                </p:cNvPr>
                <p:cNvSpPr/>
                <p:nvPr/>
              </p:nvSpPr>
              <p:spPr>
                <a:xfrm>
                  <a:off x="8668022" y="3441654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7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7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8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7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7D4275D7-CA12-251F-2319-A51D6505A4AE}"/>
                    </a:ext>
                  </a:extLst>
                </p:cNvPr>
                <p:cNvSpPr/>
                <p:nvPr/>
              </p:nvSpPr>
              <p:spPr>
                <a:xfrm>
                  <a:off x="8694801" y="3508057"/>
                  <a:ext cx="49434" cy="9715"/>
                </a:xfrm>
                <a:custGeom>
                  <a:avLst/>
                  <a:gdLst>
                    <a:gd name="connsiteX0" fmla="*/ 44767 w 49434"/>
                    <a:gd name="connsiteY0" fmla="*/ 9716 h 9715"/>
                    <a:gd name="connsiteX1" fmla="*/ 44767 w 49434"/>
                    <a:gd name="connsiteY1" fmla="*/ 9716 h 9715"/>
                    <a:gd name="connsiteX2" fmla="*/ 4667 w 49434"/>
                    <a:gd name="connsiteY2" fmla="*/ 9430 h 9715"/>
                    <a:gd name="connsiteX3" fmla="*/ 0 w 49434"/>
                    <a:gd name="connsiteY3" fmla="*/ 4667 h 9715"/>
                    <a:gd name="connsiteX4" fmla="*/ 4667 w 49434"/>
                    <a:gd name="connsiteY4" fmla="*/ 0 h 9715"/>
                    <a:gd name="connsiteX5" fmla="*/ 4667 w 49434"/>
                    <a:gd name="connsiteY5" fmla="*/ 0 h 9715"/>
                    <a:gd name="connsiteX6" fmla="*/ 44767 w 49434"/>
                    <a:gd name="connsiteY6" fmla="*/ 286 h 9715"/>
                    <a:gd name="connsiteX7" fmla="*/ 49435 w 49434"/>
                    <a:gd name="connsiteY7" fmla="*/ 5048 h 9715"/>
                    <a:gd name="connsiteX8" fmla="*/ 44767 w 49434"/>
                    <a:gd name="connsiteY8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34" h="9715">
                      <a:moveTo>
                        <a:pt x="44767" y="9716"/>
                      </a:moveTo>
                      <a:cubicBezTo>
                        <a:pt x="44767" y="9716"/>
                        <a:pt x="44767" y="9716"/>
                        <a:pt x="44767" y="9716"/>
                      </a:cubicBezTo>
                      <a:lnTo>
                        <a:pt x="4667" y="9430"/>
                      </a:lnTo>
                      <a:cubicBezTo>
                        <a:pt x="2095" y="9430"/>
                        <a:pt x="0" y="7334"/>
                        <a:pt x="0" y="4667"/>
                      </a:cubicBezTo>
                      <a:cubicBezTo>
                        <a:pt x="0" y="2096"/>
                        <a:pt x="2095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44767" y="286"/>
                      </a:lnTo>
                      <a:cubicBezTo>
                        <a:pt x="47339" y="286"/>
                        <a:pt x="49435" y="2381"/>
                        <a:pt x="49435" y="5048"/>
                      </a:cubicBezTo>
                      <a:cubicBezTo>
                        <a:pt x="49435" y="7620"/>
                        <a:pt x="47339" y="9716"/>
                        <a:pt x="44767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3F45F973-BDDF-71C0-D409-33533E6A3BA1}"/>
                    </a:ext>
                  </a:extLst>
                </p:cNvPr>
                <p:cNvSpPr/>
                <p:nvPr/>
              </p:nvSpPr>
              <p:spPr>
                <a:xfrm>
                  <a:off x="8671341" y="3535285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8" y="50305"/>
                        <a:pt x="28" y="47733"/>
                      </a:cubicBezTo>
                      <a:cubicBezTo>
                        <a:pt x="1362" y="33541"/>
                        <a:pt x="1362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7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ED8F2B9-CA0D-82F8-4D73-540C392E6C1A}"/>
                </a:ext>
              </a:extLst>
            </p:cNvPr>
            <p:cNvGrpSpPr/>
            <p:nvPr/>
          </p:nvGrpSpPr>
          <p:grpSpPr>
            <a:xfrm>
              <a:off x="368237" y="3977140"/>
              <a:ext cx="342049" cy="547128"/>
              <a:chOff x="5392423" y="2881872"/>
              <a:chExt cx="342049" cy="547128"/>
            </a:xfrm>
          </p:grpSpPr>
          <p:grpSp>
            <p:nvGrpSpPr>
              <p:cNvPr id="35" name="Graphic 6">
                <a:extLst>
                  <a:ext uri="{FF2B5EF4-FFF2-40B4-BE49-F238E27FC236}">
                    <a16:creationId xmlns:a16="http://schemas.microsoft.com/office/drawing/2014/main" id="{03661526-74BA-EF1A-7EFC-6343CE971A3E}"/>
                  </a:ext>
                </a:extLst>
              </p:cNvPr>
              <p:cNvGrpSpPr/>
              <p:nvPr/>
            </p:nvGrpSpPr>
            <p:grpSpPr>
              <a:xfrm flipH="1">
                <a:off x="5392423" y="2881872"/>
                <a:ext cx="179743" cy="206800"/>
                <a:chOff x="2782820" y="3051130"/>
                <a:chExt cx="179743" cy="206800"/>
              </a:xfrm>
              <a:solidFill>
                <a:srgbClr val="000000"/>
              </a:solidFill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E3CD3DAD-EE4B-1B0B-E91D-84B9831D6C51}"/>
                    </a:ext>
                  </a:extLst>
                </p:cNvPr>
                <p:cNvSpPr/>
                <p:nvPr/>
              </p:nvSpPr>
              <p:spPr>
                <a:xfrm>
                  <a:off x="2782820" y="3146951"/>
                  <a:ext cx="70301" cy="13633"/>
                </a:xfrm>
                <a:custGeom>
                  <a:avLst/>
                  <a:gdLst>
                    <a:gd name="connsiteX0" fmla="*/ 4671 w 70301"/>
                    <a:gd name="connsiteY0" fmla="*/ 13633 h 13633"/>
                    <a:gd name="connsiteX1" fmla="*/ 3 w 70301"/>
                    <a:gd name="connsiteY1" fmla="*/ 9157 h 13633"/>
                    <a:gd name="connsiteX2" fmla="*/ 4480 w 70301"/>
                    <a:gd name="connsiteY2" fmla="*/ 4204 h 13633"/>
                    <a:gd name="connsiteX3" fmla="*/ 34484 w 70301"/>
                    <a:gd name="connsiteY3" fmla="*/ 2108 h 13633"/>
                    <a:gd name="connsiteX4" fmla="*/ 65345 w 70301"/>
                    <a:gd name="connsiteY4" fmla="*/ 13 h 13633"/>
                    <a:gd name="connsiteX5" fmla="*/ 70298 w 70301"/>
                    <a:gd name="connsiteY5" fmla="*/ 4489 h 13633"/>
                    <a:gd name="connsiteX6" fmla="*/ 65821 w 70301"/>
                    <a:gd name="connsiteY6" fmla="*/ 9442 h 13633"/>
                    <a:gd name="connsiteX7" fmla="*/ 35246 w 70301"/>
                    <a:gd name="connsiteY7" fmla="*/ 11538 h 13633"/>
                    <a:gd name="connsiteX8" fmla="*/ 4956 w 70301"/>
                    <a:gd name="connsiteY8" fmla="*/ 13633 h 13633"/>
                    <a:gd name="connsiteX9" fmla="*/ 4671 w 70301"/>
                    <a:gd name="connsiteY9" fmla="*/ 13633 h 13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0301" h="13633">
                      <a:moveTo>
                        <a:pt x="4671" y="13633"/>
                      </a:moveTo>
                      <a:cubicBezTo>
                        <a:pt x="2194" y="13633"/>
                        <a:pt x="99" y="11728"/>
                        <a:pt x="3" y="9157"/>
                      </a:cubicBezTo>
                      <a:cubicBezTo>
                        <a:pt x="-92" y="6585"/>
                        <a:pt x="1813" y="4394"/>
                        <a:pt x="4480" y="4204"/>
                      </a:cubicBezTo>
                      <a:cubicBezTo>
                        <a:pt x="15624" y="3632"/>
                        <a:pt x="25245" y="2870"/>
                        <a:pt x="34484" y="2108"/>
                      </a:cubicBezTo>
                      <a:cubicBezTo>
                        <a:pt x="44009" y="1346"/>
                        <a:pt x="53820" y="584"/>
                        <a:pt x="65345" y="13"/>
                      </a:cubicBezTo>
                      <a:cubicBezTo>
                        <a:pt x="67917" y="-178"/>
                        <a:pt x="70107" y="1822"/>
                        <a:pt x="70298" y="4489"/>
                      </a:cubicBezTo>
                      <a:cubicBezTo>
                        <a:pt x="70393" y="7061"/>
                        <a:pt x="68488" y="9252"/>
                        <a:pt x="65821" y="9442"/>
                      </a:cubicBezTo>
                      <a:cubicBezTo>
                        <a:pt x="54391" y="10014"/>
                        <a:pt x="44676" y="10776"/>
                        <a:pt x="35246" y="11538"/>
                      </a:cubicBezTo>
                      <a:cubicBezTo>
                        <a:pt x="25911" y="12300"/>
                        <a:pt x="16196" y="13062"/>
                        <a:pt x="4956" y="13633"/>
                      </a:cubicBezTo>
                      <a:cubicBezTo>
                        <a:pt x="4766" y="13633"/>
                        <a:pt x="4671" y="13633"/>
                        <a:pt x="4671" y="136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02A2C3BF-1A53-A0F1-21BC-AFA3DBF74AF8}"/>
                    </a:ext>
                  </a:extLst>
                </p:cNvPr>
                <p:cNvSpPr/>
                <p:nvPr/>
              </p:nvSpPr>
              <p:spPr>
                <a:xfrm>
                  <a:off x="2874441" y="3051130"/>
                  <a:ext cx="13264" cy="75164"/>
                </a:xfrm>
                <a:custGeom>
                  <a:avLst/>
                  <a:gdLst>
                    <a:gd name="connsiteX0" fmla="*/ 8585 w 13264"/>
                    <a:gd name="connsiteY0" fmla="*/ 75165 h 75164"/>
                    <a:gd name="connsiteX1" fmla="*/ 3918 w 13264"/>
                    <a:gd name="connsiteY1" fmla="*/ 70783 h 75164"/>
                    <a:gd name="connsiteX2" fmla="*/ 13 w 13264"/>
                    <a:gd name="connsiteY2" fmla="*/ 4966 h 75164"/>
                    <a:gd name="connsiteX3" fmla="*/ 4394 w 13264"/>
                    <a:gd name="connsiteY3" fmla="*/ 13 h 75164"/>
                    <a:gd name="connsiteX4" fmla="*/ 9347 w 13264"/>
                    <a:gd name="connsiteY4" fmla="*/ 4394 h 75164"/>
                    <a:gd name="connsiteX5" fmla="*/ 13252 w 13264"/>
                    <a:gd name="connsiteY5" fmla="*/ 70212 h 75164"/>
                    <a:gd name="connsiteX6" fmla="*/ 8871 w 13264"/>
                    <a:gd name="connsiteY6" fmla="*/ 75165 h 75164"/>
                    <a:gd name="connsiteX7" fmla="*/ 8585 w 13264"/>
                    <a:gd name="connsiteY7" fmla="*/ 75165 h 75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64" h="75164">
                      <a:moveTo>
                        <a:pt x="8585" y="75165"/>
                      </a:moveTo>
                      <a:cubicBezTo>
                        <a:pt x="6109" y="75165"/>
                        <a:pt x="4108" y="73260"/>
                        <a:pt x="3918" y="70783"/>
                      </a:cubicBezTo>
                      <a:lnTo>
                        <a:pt x="13" y="4966"/>
                      </a:lnTo>
                      <a:cubicBezTo>
                        <a:pt x="-178" y="2394"/>
                        <a:pt x="1822" y="203"/>
                        <a:pt x="4394" y="13"/>
                      </a:cubicBezTo>
                      <a:cubicBezTo>
                        <a:pt x="6966" y="-178"/>
                        <a:pt x="9157" y="1822"/>
                        <a:pt x="9347" y="4394"/>
                      </a:cubicBezTo>
                      <a:lnTo>
                        <a:pt x="13252" y="70212"/>
                      </a:lnTo>
                      <a:cubicBezTo>
                        <a:pt x="13443" y="72784"/>
                        <a:pt x="11443" y="74974"/>
                        <a:pt x="8871" y="75165"/>
                      </a:cubicBezTo>
                      <a:cubicBezTo>
                        <a:pt x="8776" y="75165"/>
                        <a:pt x="8680" y="75165"/>
                        <a:pt x="8585" y="7516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938C9308-5FAA-9F0F-7700-4F316D8B61FE}"/>
                    </a:ext>
                  </a:extLst>
                </p:cNvPr>
                <p:cNvSpPr/>
                <p:nvPr/>
              </p:nvSpPr>
              <p:spPr>
                <a:xfrm>
                  <a:off x="2905982" y="3146583"/>
                  <a:ext cx="56581" cy="9810"/>
                </a:xfrm>
                <a:custGeom>
                  <a:avLst/>
                  <a:gdLst>
                    <a:gd name="connsiteX0" fmla="*/ 52007 w 56581"/>
                    <a:gd name="connsiteY0" fmla="*/ 9811 h 9810"/>
                    <a:gd name="connsiteX1" fmla="*/ 52007 w 56581"/>
                    <a:gd name="connsiteY1" fmla="*/ 9811 h 9810"/>
                    <a:gd name="connsiteX2" fmla="*/ 4667 w 56581"/>
                    <a:gd name="connsiteY2" fmla="*/ 9430 h 9810"/>
                    <a:gd name="connsiteX3" fmla="*/ 0 w 56581"/>
                    <a:gd name="connsiteY3" fmla="*/ 4667 h 9810"/>
                    <a:gd name="connsiteX4" fmla="*/ 4667 w 56581"/>
                    <a:gd name="connsiteY4" fmla="*/ 0 h 9810"/>
                    <a:gd name="connsiteX5" fmla="*/ 4667 w 56581"/>
                    <a:gd name="connsiteY5" fmla="*/ 0 h 9810"/>
                    <a:gd name="connsiteX6" fmla="*/ 51911 w 56581"/>
                    <a:gd name="connsiteY6" fmla="*/ 381 h 9810"/>
                    <a:gd name="connsiteX7" fmla="*/ 56579 w 56581"/>
                    <a:gd name="connsiteY7" fmla="*/ 5143 h 9810"/>
                    <a:gd name="connsiteX8" fmla="*/ 52007 w 56581"/>
                    <a:gd name="connsiteY8" fmla="*/ 9811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6581" h="9810">
                      <a:moveTo>
                        <a:pt x="52007" y="9811"/>
                      </a:moveTo>
                      <a:cubicBezTo>
                        <a:pt x="52007" y="9811"/>
                        <a:pt x="52007" y="9811"/>
                        <a:pt x="52007" y="9811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51911" y="381"/>
                      </a:lnTo>
                      <a:cubicBezTo>
                        <a:pt x="54483" y="381"/>
                        <a:pt x="56579" y="2476"/>
                        <a:pt x="56579" y="5143"/>
                      </a:cubicBezTo>
                      <a:cubicBezTo>
                        <a:pt x="56674" y="7715"/>
                        <a:pt x="54578" y="9811"/>
                        <a:pt x="52007" y="98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77BD0599-8AB5-36B0-105B-0DA2214476AE}"/>
                    </a:ext>
                  </a:extLst>
                </p:cNvPr>
                <p:cNvSpPr/>
                <p:nvPr/>
              </p:nvSpPr>
              <p:spPr>
                <a:xfrm>
                  <a:off x="2878346" y="3185813"/>
                  <a:ext cx="10563" cy="72117"/>
                </a:xfrm>
                <a:custGeom>
                  <a:avLst/>
                  <a:gdLst>
                    <a:gd name="connsiteX0" fmla="*/ 4680 w 10563"/>
                    <a:gd name="connsiteY0" fmla="*/ 72117 h 72117"/>
                    <a:gd name="connsiteX1" fmla="*/ 4299 w 10563"/>
                    <a:gd name="connsiteY1" fmla="*/ 72117 h 72117"/>
                    <a:gd name="connsiteX2" fmla="*/ 13 w 10563"/>
                    <a:gd name="connsiteY2" fmla="*/ 67069 h 72117"/>
                    <a:gd name="connsiteX3" fmla="*/ 108 w 10563"/>
                    <a:gd name="connsiteY3" fmla="*/ 5061 h 72117"/>
                    <a:gd name="connsiteX4" fmla="*/ 4395 w 10563"/>
                    <a:gd name="connsiteY4" fmla="*/ 13 h 72117"/>
                    <a:gd name="connsiteX5" fmla="*/ 9443 w 10563"/>
                    <a:gd name="connsiteY5" fmla="*/ 4299 h 72117"/>
                    <a:gd name="connsiteX6" fmla="*/ 9252 w 10563"/>
                    <a:gd name="connsiteY6" fmla="*/ 67736 h 72117"/>
                    <a:gd name="connsiteX7" fmla="*/ 4680 w 10563"/>
                    <a:gd name="connsiteY7" fmla="*/ 72117 h 72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63" h="72117">
                      <a:moveTo>
                        <a:pt x="4680" y="72117"/>
                      </a:moveTo>
                      <a:cubicBezTo>
                        <a:pt x="4585" y="72117"/>
                        <a:pt x="4395" y="72117"/>
                        <a:pt x="4299" y="72117"/>
                      </a:cubicBezTo>
                      <a:cubicBezTo>
                        <a:pt x="1728" y="71927"/>
                        <a:pt x="-177" y="69641"/>
                        <a:pt x="13" y="67069"/>
                      </a:cubicBezTo>
                      <a:cubicBezTo>
                        <a:pt x="1632" y="46495"/>
                        <a:pt x="1632" y="25635"/>
                        <a:pt x="108" y="5061"/>
                      </a:cubicBezTo>
                      <a:cubicBezTo>
                        <a:pt x="-82" y="2490"/>
                        <a:pt x="1823" y="204"/>
                        <a:pt x="4395" y="13"/>
                      </a:cubicBezTo>
                      <a:cubicBezTo>
                        <a:pt x="6966" y="-177"/>
                        <a:pt x="9252" y="1728"/>
                        <a:pt x="9443" y="4299"/>
                      </a:cubicBezTo>
                      <a:cubicBezTo>
                        <a:pt x="10967" y="25350"/>
                        <a:pt x="10967" y="46686"/>
                        <a:pt x="9252" y="67736"/>
                      </a:cubicBezTo>
                      <a:cubicBezTo>
                        <a:pt x="9157" y="70212"/>
                        <a:pt x="7062" y="72117"/>
                        <a:pt x="4680" y="721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0" name="Graphic 6">
                <a:extLst>
                  <a:ext uri="{FF2B5EF4-FFF2-40B4-BE49-F238E27FC236}">
                    <a16:creationId xmlns:a16="http://schemas.microsoft.com/office/drawing/2014/main" id="{C7AD0FC3-EA21-0DA2-22AC-15E89177FEF3}"/>
                  </a:ext>
                </a:extLst>
              </p:cNvPr>
              <p:cNvGrpSpPr/>
              <p:nvPr/>
            </p:nvGrpSpPr>
            <p:grpSpPr>
              <a:xfrm flipH="1">
                <a:off x="5580450" y="3282493"/>
                <a:ext cx="154022" cy="146507"/>
                <a:chOff x="2620514" y="3451751"/>
                <a:chExt cx="154022" cy="146507"/>
              </a:xfrm>
              <a:solidFill>
                <a:srgbClr val="000000"/>
              </a:solidFill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C5ECA097-58FE-BFE2-0BB3-63975D505514}"/>
                    </a:ext>
                  </a:extLst>
                </p:cNvPr>
                <p:cNvSpPr/>
                <p:nvPr/>
              </p:nvSpPr>
              <p:spPr>
                <a:xfrm>
                  <a:off x="2620514" y="3518531"/>
                  <a:ext cx="60871" cy="12195"/>
                </a:xfrm>
                <a:custGeom>
                  <a:avLst/>
                  <a:gdLst>
                    <a:gd name="connsiteX0" fmla="*/ 4671 w 60871"/>
                    <a:gd name="connsiteY0" fmla="*/ 12195 h 12195"/>
                    <a:gd name="connsiteX1" fmla="*/ 3 w 60871"/>
                    <a:gd name="connsiteY1" fmla="*/ 7719 h 12195"/>
                    <a:gd name="connsiteX2" fmla="*/ 4480 w 60871"/>
                    <a:gd name="connsiteY2" fmla="*/ 2861 h 12195"/>
                    <a:gd name="connsiteX3" fmla="*/ 29912 w 60871"/>
                    <a:gd name="connsiteY3" fmla="*/ 1432 h 12195"/>
                    <a:gd name="connsiteX4" fmla="*/ 56010 w 60871"/>
                    <a:gd name="connsiteY4" fmla="*/ 3 h 12195"/>
                    <a:gd name="connsiteX5" fmla="*/ 60868 w 60871"/>
                    <a:gd name="connsiteY5" fmla="*/ 4480 h 12195"/>
                    <a:gd name="connsiteX6" fmla="*/ 56391 w 60871"/>
                    <a:gd name="connsiteY6" fmla="*/ 9338 h 12195"/>
                    <a:gd name="connsiteX7" fmla="*/ 30483 w 60871"/>
                    <a:gd name="connsiteY7" fmla="*/ 10767 h 12195"/>
                    <a:gd name="connsiteX8" fmla="*/ 4861 w 60871"/>
                    <a:gd name="connsiteY8" fmla="*/ 12195 h 12195"/>
                    <a:gd name="connsiteX9" fmla="*/ 4671 w 60871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871" h="12195">
                      <a:moveTo>
                        <a:pt x="4671" y="12195"/>
                      </a:moveTo>
                      <a:cubicBezTo>
                        <a:pt x="2194" y="12195"/>
                        <a:pt x="99" y="10195"/>
                        <a:pt x="3" y="7719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101" y="1908"/>
                        <a:pt x="29912" y="1432"/>
                      </a:cubicBezTo>
                      <a:cubicBezTo>
                        <a:pt x="37913" y="956"/>
                        <a:pt x="46295" y="384"/>
                        <a:pt x="56010" y="3"/>
                      </a:cubicBezTo>
                      <a:cubicBezTo>
                        <a:pt x="58582" y="-92"/>
                        <a:pt x="60773" y="1908"/>
                        <a:pt x="60868" y="4480"/>
                      </a:cubicBezTo>
                      <a:cubicBezTo>
                        <a:pt x="60963" y="7052"/>
                        <a:pt x="58963" y="9243"/>
                        <a:pt x="56391" y="9338"/>
                      </a:cubicBezTo>
                      <a:cubicBezTo>
                        <a:pt x="46676" y="9719"/>
                        <a:pt x="38484" y="10290"/>
                        <a:pt x="30483" y="10767"/>
                      </a:cubicBezTo>
                      <a:cubicBezTo>
                        <a:pt x="22578" y="11243"/>
                        <a:pt x="14386" y="11814"/>
                        <a:pt x="4861" y="12195"/>
                      </a:cubicBezTo>
                      <a:cubicBezTo>
                        <a:pt x="4861" y="12195"/>
                        <a:pt x="4766" y="12195"/>
                        <a:pt x="4671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52877EC3-1C4B-4F81-A52A-15DCBE25831F}"/>
                    </a:ext>
                  </a:extLst>
                </p:cNvPr>
                <p:cNvSpPr/>
                <p:nvPr/>
              </p:nvSpPr>
              <p:spPr>
                <a:xfrm>
                  <a:off x="2698228" y="3451751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8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8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7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8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74577F49-C02F-63CC-AA35-B0A43CC173B5}"/>
                    </a:ext>
                  </a:extLst>
                </p:cNvPr>
                <p:cNvSpPr/>
                <p:nvPr/>
              </p:nvSpPr>
              <p:spPr>
                <a:xfrm>
                  <a:off x="2725007" y="3518153"/>
                  <a:ext cx="49530" cy="9715"/>
                </a:xfrm>
                <a:custGeom>
                  <a:avLst/>
                  <a:gdLst>
                    <a:gd name="connsiteX0" fmla="*/ 44768 w 49530"/>
                    <a:gd name="connsiteY0" fmla="*/ 9716 h 9715"/>
                    <a:gd name="connsiteX1" fmla="*/ 44768 w 49530"/>
                    <a:gd name="connsiteY1" fmla="*/ 9716 h 9715"/>
                    <a:gd name="connsiteX2" fmla="*/ 4667 w 49530"/>
                    <a:gd name="connsiteY2" fmla="*/ 9430 h 9715"/>
                    <a:gd name="connsiteX3" fmla="*/ 0 w 49530"/>
                    <a:gd name="connsiteY3" fmla="*/ 4667 h 9715"/>
                    <a:gd name="connsiteX4" fmla="*/ 4763 w 49530"/>
                    <a:gd name="connsiteY4" fmla="*/ 0 h 9715"/>
                    <a:gd name="connsiteX5" fmla="*/ 44863 w 49530"/>
                    <a:gd name="connsiteY5" fmla="*/ 286 h 9715"/>
                    <a:gd name="connsiteX6" fmla="*/ 49530 w 49530"/>
                    <a:gd name="connsiteY6" fmla="*/ 5048 h 9715"/>
                    <a:gd name="connsiteX7" fmla="*/ 44768 w 49530"/>
                    <a:gd name="connsiteY7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530" h="9715">
                      <a:moveTo>
                        <a:pt x="44768" y="9716"/>
                      </a:moveTo>
                      <a:cubicBezTo>
                        <a:pt x="44768" y="9716"/>
                        <a:pt x="44768" y="9716"/>
                        <a:pt x="44768" y="9716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763" y="0"/>
                      </a:cubicBezTo>
                      <a:lnTo>
                        <a:pt x="44863" y="286"/>
                      </a:lnTo>
                      <a:cubicBezTo>
                        <a:pt x="47434" y="286"/>
                        <a:pt x="49530" y="2381"/>
                        <a:pt x="49530" y="5048"/>
                      </a:cubicBezTo>
                      <a:cubicBezTo>
                        <a:pt x="49435" y="7620"/>
                        <a:pt x="47339" y="9716"/>
                        <a:pt x="44768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513BCDF2-03D7-7CC7-7A57-B12A531BE579}"/>
                    </a:ext>
                  </a:extLst>
                </p:cNvPr>
                <p:cNvSpPr/>
                <p:nvPr/>
              </p:nvSpPr>
              <p:spPr>
                <a:xfrm>
                  <a:off x="2701547" y="3545381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7" y="50305"/>
                        <a:pt x="28" y="47733"/>
                      </a:cubicBezTo>
                      <a:cubicBezTo>
                        <a:pt x="1362" y="33541"/>
                        <a:pt x="1457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8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30" name="Graphic 6">
              <a:extLst>
                <a:ext uri="{FF2B5EF4-FFF2-40B4-BE49-F238E27FC236}">
                  <a16:creationId xmlns:a16="http://schemas.microsoft.com/office/drawing/2014/main" id="{B348CBC8-9155-5EC0-BB2C-3BB8C5CC4621}"/>
                </a:ext>
              </a:extLst>
            </p:cNvPr>
            <p:cNvGrpSpPr/>
            <p:nvPr/>
          </p:nvGrpSpPr>
          <p:grpSpPr>
            <a:xfrm flipH="1">
              <a:off x="3622764" y="2538694"/>
              <a:ext cx="216546" cy="261094"/>
              <a:chOff x="2909978" y="1714972"/>
              <a:chExt cx="171587" cy="206886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8FE229C1-5AC8-DE8E-6F4F-40CA28D797A9}"/>
                  </a:ext>
                </a:extLst>
              </p:cNvPr>
              <p:cNvSpPr/>
              <p:nvPr/>
            </p:nvSpPr>
            <p:spPr>
              <a:xfrm>
                <a:off x="2914554" y="1719642"/>
                <a:ext cx="162115" cy="197548"/>
              </a:xfrm>
              <a:custGeom>
                <a:avLst/>
                <a:gdLst>
                  <a:gd name="connsiteX0" fmla="*/ 0 w 162115"/>
                  <a:gd name="connsiteY0" fmla="*/ 98965 h 197548"/>
                  <a:gd name="connsiteX1" fmla="*/ 83439 w 162115"/>
                  <a:gd name="connsiteY1" fmla="*/ 0 h 197548"/>
                  <a:gd name="connsiteX2" fmla="*/ 99155 w 162115"/>
                  <a:gd name="connsiteY2" fmla="*/ 60484 h 197548"/>
                  <a:gd name="connsiteX3" fmla="*/ 162116 w 162115"/>
                  <a:gd name="connsiteY3" fmla="*/ 99346 h 197548"/>
                  <a:gd name="connsiteX4" fmla="*/ 84296 w 162115"/>
                  <a:gd name="connsiteY4" fmla="*/ 197549 h 197548"/>
                  <a:gd name="connsiteX5" fmla="*/ 0 w 162115"/>
                  <a:gd name="connsiteY5" fmla="*/ 98965 h 197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115" h="197548">
                    <a:moveTo>
                      <a:pt x="0" y="98965"/>
                    </a:moveTo>
                    <a:cubicBezTo>
                      <a:pt x="58198" y="87439"/>
                      <a:pt x="82963" y="45910"/>
                      <a:pt x="83439" y="0"/>
                    </a:cubicBezTo>
                    <a:cubicBezTo>
                      <a:pt x="85535" y="20574"/>
                      <a:pt x="87916" y="41720"/>
                      <a:pt x="99155" y="60484"/>
                    </a:cubicBezTo>
                    <a:cubicBezTo>
                      <a:pt x="110395" y="79248"/>
                      <a:pt x="120015" y="86297"/>
                      <a:pt x="162116" y="99346"/>
                    </a:cubicBezTo>
                    <a:cubicBezTo>
                      <a:pt x="94488" y="102680"/>
                      <a:pt x="92678" y="172498"/>
                      <a:pt x="84296" y="197549"/>
                    </a:cubicBezTo>
                    <a:cubicBezTo>
                      <a:pt x="78105" y="176594"/>
                      <a:pt x="67532" y="104965"/>
                      <a:pt x="0" y="98965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5FD20F24-8190-C001-683B-61A4DD65BC67}"/>
                  </a:ext>
                </a:extLst>
              </p:cNvPr>
              <p:cNvSpPr/>
              <p:nvPr/>
            </p:nvSpPr>
            <p:spPr>
              <a:xfrm>
                <a:off x="2909978" y="1714972"/>
                <a:ext cx="171587" cy="206886"/>
              </a:xfrm>
              <a:custGeom>
                <a:avLst/>
                <a:gdLst>
                  <a:gd name="connsiteX0" fmla="*/ 88967 w 171587"/>
                  <a:gd name="connsiteY0" fmla="*/ 206887 h 206886"/>
                  <a:gd name="connsiteX1" fmla="*/ 88967 w 171587"/>
                  <a:gd name="connsiteY1" fmla="*/ 206887 h 206886"/>
                  <a:gd name="connsiteX2" fmla="*/ 84491 w 171587"/>
                  <a:gd name="connsiteY2" fmla="*/ 203553 h 206886"/>
                  <a:gd name="connsiteX3" fmla="*/ 82300 w 171587"/>
                  <a:gd name="connsiteY3" fmla="*/ 195266 h 206886"/>
                  <a:gd name="connsiteX4" fmla="*/ 4290 w 171587"/>
                  <a:gd name="connsiteY4" fmla="*/ 108303 h 206886"/>
                  <a:gd name="connsiteX5" fmla="*/ 4 w 171587"/>
                  <a:gd name="connsiteY5" fmla="*/ 103921 h 206886"/>
                  <a:gd name="connsiteX6" fmla="*/ 3814 w 171587"/>
                  <a:gd name="connsiteY6" fmla="*/ 99064 h 206886"/>
                  <a:gd name="connsiteX7" fmla="*/ 83538 w 171587"/>
                  <a:gd name="connsiteY7" fmla="*/ 4671 h 206886"/>
                  <a:gd name="connsiteX8" fmla="*/ 88015 w 171587"/>
                  <a:gd name="connsiteY8" fmla="*/ 4 h 206886"/>
                  <a:gd name="connsiteX9" fmla="*/ 92873 w 171587"/>
                  <a:gd name="connsiteY9" fmla="*/ 4195 h 206886"/>
                  <a:gd name="connsiteX10" fmla="*/ 107922 w 171587"/>
                  <a:gd name="connsiteY10" fmla="*/ 62773 h 206886"/>
                  <a:gd name="connsiteX11" fmla="*/ 168311 w 171587"/>
                  <a:gd name="connsiteY11" fmla="*/ 99635 h 206886"/>
                  <a:gd name="connsiteX12" fmla="*/ 171549 w 171587"/>
                  <a:gd name="connsiteY12" fmla="*/ 104683 h 206886"/>
                  <a:gd name="connsiteX13" fmla="*/ 167168 w 171587"/>
                  <a:gd name="connsiteY13" fmla="*/ 108779 h 206886"/>
                  <a:gd name="connsiteX14" fmla="*/ 97730 w 171587"/>
                  <a:gd name="connsiteY14" fmla="*/ 187170 h 206886"/>
                  <a:gd name="connsiteX15" fmla="*/ 93539 w 171587"/>
                  <a:gd name="connsiteY15" fmla="*/ 203839 h 206886"/>
                  <a:gd name="connsiteX16" fmla="*/ 88967 w 171587"/>
                  <a:gd name="connsiteY16" fmla="*/ 206887 h 206886"/>
                  <a:gd name="connsiteX17" fmla="*/ 24864 w 171587"/>
                  <a:gd name="connsiteY17" fmla="*/ 102874 h 206886"/>
                  <a:gd name="connsiteX18" fmla="*/ 88872 w 171587"/>
                  <a:gd name="connsiteY18" fmla="*/ 183455 h 206886"/>
                  <a:gd name="connsiteX19" fmla="*/ 147070 w 171587"/>
                  <a:gd name="connsiteY19" fmla="*/ 102493 h 206886"/>
                  <a:gd name="connsiteX20" fmla="*/ 99826 w 171587"/>
                  <a:gd name="connsiteY20" fmla="*/ 67631 h 206886"/>
                  <a:gd name="connsiteX21" fmla="*/ 88110 w 171587"/>
                  <a:gd name="connsiteY21" fmla="*/ 37246 h 206886"/>
                  <a:gd name="connsiteX22" fmla="*/ 24864 w 171587"/>
                  <a:gd name="connsiteY22" fmla="*/ 102874 h 206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1587" h="206886">
                    <a:moveTo>
                      <a:pt x="88967" y="206887"/>
                    </a:moveTo>
                    <a:cubicBezTo>
                      <a:pt x="88872" y="206887"/>
                      <a:pt x="88872" y="206887"/>
                      <a:pt x="88967" y="206887"/>
                    </a:cubicBezTo>
                    <a:cubicBezTo>
                      <a:pt x="86872" y="206887"/>
                      <a:pt x="85062" y="205458"/>
                      <a:pt x="84491" y="203553"/>
                    </a:cubicBezTo>
                    <a:cubicBezTo>
                      <a:pt x="83824" y="201267"/>
                      <a:pt x="83062" y="198505"/>
                      <a:pt x="82300" y="195266"/>
                    </a:cubicBezTo>
                    <a:cubicBezTo>
                      <a:pt x="75537" y="168691"/>
                      <a:pt x="61345" y="113446"/>
                      <a:pt x="4290" y="108303"/>
                    </a:cubicBezTo>
                    <a:cubicBezTo>
                      <a:pt x="2004" y="108112"/>
                      <a:pt x="194" y="106207"/>
                      <a:pt x="4" y="103921"/>
                    </a:cubicBezTo>
                    <a:cubicBezTo>
                      <a:pt x="-91" y="101635"/>
                      <a:pt x="1528" y="99540"/>
                      <a:pt x="3814" y="99064"/>
                    </a:cubicBezTo>
                    <a:cubicBezTo>
                      <a:pt x="53915" y="89158"/>
                      <a:pt x="82967" y="54772"/>
                      <a:pt x="83538" y="4671"/>
                    </a:cubicBezTo>
                    <a:cubicBezTo>
                      <a:pt x="83538" y="2194"/>
                      <a:pt x="85538" y="194"/>
                      <a:pt x="88015" y="4"/>
                    </a:cubicBezTo>
                    <a:cubicBezTo>
                      <a:pt x="90587" y="-92"/>
                      <a:pt x="92587" y="1718"/>
                      <a:pt x="92873" y="4195"/>
                    </a:cubicBezTo>
                    <a:cubicBezTo>
                      <a:pt x="94968" y="24102"/>
                      <a:pt x="97064" y="44676"/>
                      <a:pt x="107922" y="62773"/>
                    </a:cubicBezTo>
                    <a:cubicBezTo>
                      <a:pt x="118400" y="80299"/>
                      <a:pt x="127067" y="86776"/>
                      <a:pt x="168311" y="99635"/>
                    </a:cubicBezTo>
                    <a:cubicBezTo>
                      <a:pt x="170502" y="100302"/>
                      <a:pt x="171835" y="102397"/>
                      <a:pt x="171549" y="104683"/>
                    </a:cubicBezTo>
                    <a:cubicBezTo>
                      <a:pt x="171263" y="106969"/>
                      <a:pt x="169358" y="108684"/>
                      <a:pt x="167168" y="108779"/>
                    </a:cubicBezTo>
                    <a:cubicBezTo>
                      <a:pt x="114590" y="111446"/>
                      <a:pt x="104493" y="156976"/>
                      <a:pt x="97730" y="187170"/>
                    </a:cubicBezTo>
                    <a:cubicBezTo>
                      <a:pt x="96302" y="193647"/>
                      <a:pt x="95063" y="199267"/>
                      <a:pt x="93539" y="203839"/>
                    </a:cubicBezTo>
                    <a:cubicBezTo>
                      <a:pt x="92682" y="205553"/>
                      <a:pt x="90968" y="206887"/>
                      <a:pt x="88967" y="206887"/>
                    </a:cubicBezTo>
                    <a:close/>
                    <a:moveTo>
                      <a:pt x="24864" y="102874"/>
                    </a:moveTo>
                    <a:cubicBezTo>
                      <a:pt x="66584" y="116304"/>
                      <a:pt x="81728" y="157738"/>
                      <a:pt x="88872" y="183455"/>
                    </a:cubicBezTo>
                    <a:cubicBezTo>
                      <a:pt x="94968" y="156214"/>
                      <a:pt x="105065" y="114304"/>
                      <a:pt x="147070" y="102493"/>
                    </a:cubicBezTo>
                    <a:cubicBezTo>
                      <a:pt x="120114" y="92872"/>
                      <a:pt x="110303" y="84967"/>
                      <a:pt x="99826" y="67631"/>
                    </a:cubicBezTo>
                    <a:cubicBezTo>
                      <a:pt x="94016" y="57916"/>
                      <a:pt x="90491" y="47629"/>
                      <a:pt x="88110" y="37246"/>
                    </a:cubicBezTo>
                    <a:cubicBezTo>
                      <a:pt x="78966" y="68203"/>
                      <a:pt x="56868" y="91348"/>
                      <a:pt x="24864" y="1028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33" name="Graphic 6">
              <a:extLst>
                <a:ext uri="{FF2B5EF4-FFF2-40B4-BE49-F238E27FC236}">
                  <a16:creationId xmlns:a16="http://schemas.microsoft.com/office/drawing/2014/main" id="{FAE4401E-6EEE-FCE4-4663-4E86D7031F14}"/>
                </a:ext>
              </a:extLst>
            </p:cNvPr>
            <p:cNvGrpSpPr/>
            <p:nvPr/>
          </p:nvGrpSpPr>
          <p:grpSpPr>
            <a:xfrm flipH="1">
              <a:off x="3952902" y="2372382"/>
              <a:ext cx="145772" cy="161747"/>
              <a:chOff x="3104383" y="1983853"/>
              <a:chExt cx="145772" cy="161747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FAFF0CCE-663B-BA4D-E62C-875F3DBEF36E}"/>
                  </a:ext>
                </a:extLst>
              </p:cNvPr>
              <p:cNvSpPr/>
              <p:nvPr/>
            </p:nvSpPr>
            <p:spPr>
              <a:xfrm>
                <a:off x="3109055" y="1988724"/>
                <a:ext cx="136588" cy="152114"/>
              </a:xfrm>
              <a:custGeom>
                <a:avLst/>
                <a:gdLst>
                  <a:gd name="connsiteX0" fmla="*/ 0 w 136588"/>
                  <a:gd name="connsiteY0" fmla="*/ 76200 h 152114"/>
                  <a:gd name="connsiteX1" fmla="*/ 70294 w 136588"/>
                  <a:gd name="connsiteY1" fmla="*/ 0 h 152114"/>
                  <a:gd name="connsiteX2" fmla="*/ 83534 w 136588"/>
                  <a:gd name="connsiteY2" fmla="*/ 46577 h 152114"/>
                  <a:gd name="connsiteX3" fmla="*/ 136588 w 136588"/>
                  <a:gd name="connsiteY3" fmla="*/ 76486 h 152114"/>
                  <a:gd name="connsiteX4" fmla="*/ 71056 w 136588"/>
                  <a:gd name="connsiteY4" fmla="*/ 152114 h 152114"/>
                  <a:gd name="connsiteX5" fmla="*/ 0 w 136588"/>
                  <a:gd name="connsiteY5" fmla="*/ 76200 h 15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588" h="152114">
                    <a:moveTo>
                      <a:pt x="0" y="76200"/>
                    </a:moveTo>
                    <a:cubicBezTo>
                      <a:pt x="48958" y="67342"/>
                      <a:pt x="69818" y="35338"/>
                      <a:pt x="70294" y="0"/>
                    </a:cubicBezTo>
                    <a:cubicBezTo>
                      <a:pt x="72104" y="15907"/>
                      <a:pt x="74009" y="32099"/>
                      <a:pt x="83534" y="46577"/>
                    </a:cubicBezTo>
                    <a:cubicBezTo>
                      <a:pt x="93059" y="61055"/>
                      <a:pt x="101155" y="66484"/>
                      <a:pt x="136588" y="76486"/>
                    </a:cubicBezTo>
                    <a:cubicBezTo>
                      <a:pt x="79629" y="79057"/>
                      <a:pt x="78105" y="132874"/>
                      <a:pt x="71056" y="152114"/>
                    </a:cubicBezTo>
                    <a:cubicBezTo>
                      <a:pt x="65818" y="136017"/>
                      <a:pt x="56864" y="80867"/>
                      <a:pt x="0" y="762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B227E161-0F09-C86F-BC16-66AD26F85FAD}"/>
                  </a:ext>
                </a:extLst>
              </p:cNvPr>
              <p:cNvSpPr/>
              <p:nvPr/>
            </p:nvSpPr>
            <p:spPr>
              <a:xfrm>
                <a:off x="3104383" y="1983853"/>
                <a:ext cx="145772" cy="161747"/>
              </a:xfrm>
              <a:custGeom>
                <a:avLst/>
                <a:gdLst>
                  <a:gd name="connsiteX0" fmla="*/ 75728 w 145772"/>
                  <a:gd name="connsiteY0" fmla="*/ 161748 h 161747"/>
                  <a:gd name="connsiteX1" fmla="*/ 75728 w 145772"/>
                  <a:gd name="connsiteY1" fmla="*/ 161748 h 161747"/>
                  <a:gd name="connsiteX2" fmla="*/ 71251 w 145772"/>
                  <a:gd name="connsiteY2" fmla="*/ 158509 h 161747"/>
                  <a:gd name="connsiteX3" fmla="*/ 69346 w 145772"/>
                  <a:gd name="connsiteY3" fmla="*/ 152032 h 161747"/>
                  <a:gd name="connsiteX4" fmla="*/ 4290 w 145772"/>
                  <a:gd name="connsiteY4" fmla="*/ 85738 h 161747"/>
                  <a:gd name="connsiteX5" fmla="*/ 4 w 145772"/>
                  <a:gd name="connsiteY5" fmla="*/ 81261 h 161747"/>
                  <a:gd name="connsiteX6" fmla="*/ 3814 w 145772"/>
                  <a:gd name="connsiteY6" fmla="*/ 76404 h 161747"/>
                  <a:gd name="connsiteX7" fmla="*/ 70203 w 145772"/>
                  <a:gd name="connsiteY7" fmla="*/ 4680 h 161747"/>
                  <a:gd name="connsiteX8" fmla="*/ 74680 w 145772"/>
                  <a:gd name="connsiteY8" fmla="*/ 13 h 161747"/>
                  <a:gd name="connsiteX9" fmla="*/ 79538 w 145772"/>
                  <a:gd name="connsiteY9" fmla="*/ 4204 h 161747"/>
                  <a:gd name="connsiteX10" fmla="*/ 92016 w 145772"/>
                  <a:gd name="connsiteY10" fmla="*/ 48781 h 161747"/>
                  <a:gd name="connsiteX11" fmla="*/ 142403 w 145772"/>
                  <a:gd name="connsiteY11" fmla="*/ 76785 h 161747"/>
                  <a:gd name="connsiteX12" fmla="*/ 145737 w 145772"/>
                  <a:gd name="connsiteY12" fmla="*/ 81833 h 161747"/>
                  <a:gd name="connsiteX13" fmla="*/ 141260 w 145772"/>
                  <a:gd name="connsiteY13" fmla="*/ 85929 h 161747"/>
                  <a:gd name="connsiteX14" fmla="*/ 83443 w 145772"/>
                  <a:gd name="connsiteY14" fmla="*/ 145555 h 161747"/>
                  <a:gd name="connsiteX15" fmla="*/ 79824 w 145772"/>
                  <a:gd name="connsiteY15" fmla="*/ 158509 h 161747"/>
                  <a:gd name="connsiteX16" fmla="*/ 75728 w 145772"/>
                  <a:gd name="connsiteY16" fmla="*/ 161748 h 161747"/>
                  <a:gd name="connsiteX17" fmla="*/ 25055 w 145772"/>
                  <a:gd name="connsiteY17" fmla="*/ 80499 h 161747"/>
                  <a:gd name="connsiteX18" fmla="*/ 75537 w 145772"/>
                  <a:gd name="connsiteY18" fmla="*/ 139745 h 161747"/>
                  <a:gd name="connsiteX19" fmla="*/ 121067 w 145772"/>
                  <a:gd name="connsiteY19" fmla="*/ 80118 h 161747"/>
                  <a:gd name="connsiteX20" fmla="*/ 84300 w 145772"/>
                  <a:gd name="connsiteY20" fmla="*/ 54020 h 161747"/>
                  <a:gd name="connsiteX21" fmla="*/ 74870 w 145772"/>
                  <a:gd name="connsiteY21" fmla="*/ 32589 h 161747"/>
                  <a:gd name="connsiteX22" fmla="*/ 25055 w 145772"/>
                  <a:gd name="connsiteY22" fmla="*/ 80499 h 16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5772" h="161747">
                    <a:moveTo>
                      <a:pt x="75728" y="161748"/>
                    </a:moveTo>
                    <a:cubicBezTo>
                      <a:pt x="75728" y="161748"/>
                      <a:pt x="75633" y="161748"/>
                      <a:pt x="75728" y="161748"/>
                    </a:cubicBezTo>
                    <a:cubicBezTo>
                      <a:pt x="73632" y="161748"/>
                      <a:pt x="71918" y="160414"/>
                      <a:pt x="71251" y="158509"/>
                    </a:cubicBezTo>
                    <a:cubicBezTo>
                      <a:pt x="70679" y="156795"/>
                      <a:pt x="70108" y="154604"/>
                      <a:pt x="69346" y="152032"/>
                    </a:cubicBezTo>
                    <a:cubicBezTo>
                      <a:pt x="63726" y="131744"/>
                      <a:pt x="51915" y="89643"/>
                      <a:pt x="4290" y="85738"/>
                    </a:cubicBezTo>
                    <a:cubicBezTo>
                      <a:pt x="1909" y="85548"/>
                      <a:pt x="99" y="83643"/>
                      <a:pt x="4" y="81261"/>
                    </a:cubicBezTo>
                    <a:cubicBezTo>
                      <a:pt x="-91" y="78880"/>
                      <a:pt x="1528" y="76880"/>
                      <a:pt x="3814" y="76404"/>
                    </a:cubicBezTo>
                    <a:cubicBezTo>
                      <a:pt x="45533" y="68879"/>
                      <a:pt x="69822" y="42685"/>
                      <a:pt x="70203" y="4680"/>
                    </a:cubicBezTo>
                    <a:cubicBezTo>
                      <a:pt x="70203" y="2204"/>
                      <a:pt x="72204" y="204"/>
                      <a:pt x="74680" y="13"/>
                    </a:cubicBezTo>
                    <a:cubicBezTo>
                      <a:pt x="77156" y="-177"/>
                      <a:pt x="79252" y="1728"/>
                      <a:pt x="79538" y="4204"/>
                    </a:cubicBezTo>
                    <a:cubicBezTo>
                      <a:pt x="81252" y="19349"/>
                      <a:pt x="83062" y="35065"/>
                      <a:pt x="92016" y="48781"/>
                    </a:cubicBezTo>
                    <a:cubicBezTo>
                      <a:pt x="100683" y="62021"/>
                      <a:pt x="107922" y="66974"/>
                      <a:pt x="142403" y="76785"/>
                    </a:cubicBezTo>
                    <a:cubicBezTo>
                      <a:pt x="144593" y="77451"/>
                      <a:pt x="146022" y="79547"/>
                      <a:pt x="145737" y="81833"/>
                    </a:cubicBezTo>
                    <a:cubicBezTo>
                      <a:pt x="145451" y="84119"/>
                      <a:pt x="143546" y="85833"/>
                      <a:pt x="141260" y="85929"/>
                    </a:cubicBezTo>
                    <a:cubicBezTo>
                      <a:pt x="97540" y="87929"/>
                      <a:pt x="89063" y="122600"/>
                      <a:pt x="83443" y="145555"/>
                    </a:cubicBezTo>
                    <a:cubicBezTo>
                      <a:pt x="82205" y="150603"/>
                      <a:pt x="81157" y="154985"/>
                      <a:pt x="79824" y="158509"/>
                    </a:cubicBezTo>
                    <a:cubicBezTo>
                      <a:pt x="79443" y="160509"/>
                      <a:pt x="77633" y="161748"/>
                      <a:pt x="75728" y="161748"/>
                    </a:cubicBezTo>
                    <a:close/>
                    <a:moveTo>
                      <a:pt x="25055" y="80499"/>
                    </a:moveTo>
                    <a:cubicBezTo>
                      <a:pt x="56773" y="91453"/>
                      <a:pt x="69346" y="120314"/>
                      <a:pt x="75537" y="139745"/>
                    </a:cubicBezTo>
                    <a:cubicBezTo>
                      <a:pt x="80681" y="119266"/>
                      <a:pt x="89444" y="90024"/>
                      <a:pt x="121067" y="80118"/>
                    </a:cubicBezTo>
                    <a:cubicBezTo>
                      <a:pt x="100683" y="73165"/>
                      <a:pt x="92778" y="66879"/>
                      <a:pt x="84300" y="54020"/>
                    </a:cubicBezTo>
                    <a:cubicBezTo>
                      <a:pt x="79824" y="47162"/>
                      <a:pt x="76871" y="39923"/>
                      <a:pt x="74870" y="32589"/>
                    </a:cubicBezTo>
                    <a:cubicBezTo>
                      <a:pt x="67060" y="54782"/>
                      <a:pt x="49725" y="71451"/>
                      <a:pt x="25055" y="804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4B5DDF7B-0156-03AF-46D3-63B54BC68891}"/>
              </a:ext>
            </a:extLst>
          </p:cNvPr>
          <p:cNvSpPr/>
          <p:nvPr/>
        </p:nvSpPr>
        <p:spPr>
          <a:xfrm>
            <a:off x="9759481" y="2034748"/>
            <a:ext cx="1798644" cy="1798642"/>
          </a:xfrm>
          <a:prstGeom prst="ellipse">
            <a:avLst/>
          </a:prstGeom>
          <a:solidFill>
            <a:schemeClr val="accent4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  <p:grpSp>
        <p:nvGrpSpPr>
          <p:cNvPr id="21" name="Graphic 10">
            <a:extLst>
              <a:ext uri="{FF2B5EF4-FFF2-40B4-BE49-F238E27FC236}">
                <a16:creationId xmlns:a16="http://schemas.microsoft.com/office/drawing/2014/main" id="{32ABAA38-8279-DC8B-B944-80B11323BC9C}"/>
              </a:ext>
            </a:extLst>
          </p:cNvPr>
          <p:cNvGrpSpPr/>
          <p:nvPr/>
        </p:nvGrpSpPr>
        <p:grpSpPr>
          <a:xfrm flipH="1">
            <a:off x="8220861" y="2407615"/>
            <a:ext cx="3490898" cy="4070392"/>
            <a:chOff x="4" y="1468763"/>
            <a:chExt cx="3490898" cy="4070392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B843DE4-0B94-D8A7-A43D-BCE086F7FDBF}"/>
                </a:ext>
              </a:extLst>
            </p:cNvPr>
            <p:cNvSpPr/>
            <p:nvPr/>
          </p:nvSpPr>
          <p:spPr>
            <a:xfrm>
              <a:off x="1349282" y="2682854"/>
              <a:ext cx="2141620" cy="1503064"/>
            </a:xfrm>
            <a:custGeom>
              <a:avLst/>
              <a:gdLst>
                <a:gd name="connsiteX0" fmla="*/ 2141621 w 2141620"/>
                <a:gd name="connsiteY0" fmla="*/ 1141310 h 1503064"/>
                <a:gd name="connsiteX1" fmla="*/ 1002087 w 2141620"/>
                <a:gd name="connsiteY1" fmla="*/ 1477048 h 1503064"/>
                <a:gd name="connsiteX2" fmla="*/ 554086 w 2141620"/>
                <a:gd name="connsiteY2" fmla="*/ 1196361 h 1503064"/>
                <a:gd name="connsiteX3" fmla="*/ 0 w 2141620"/>
                <a:gd name="connsiteY3" fmla="*/ 0 h 1503064"/>
                <a:gd name="connsiteX4" fmla="*/ 2094269 w 2141620"/>
                <a:gd name="connsiteY4" fmla="*/ 911323 h 1503064"/>
                <a:gd name="connsiteX5" fmla="*/ 2141621 w 2141620"/>
                <a:gd name="connsiteY5" fmla="*/ 1141310 h 150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1620" h="1503064">
                  <a:moveTo>
                    <a:pt x="2141621" y="1141310"/>
                  </a:moveTo>
                  <a:cubicBezTo>
                    <a:pt x="1901643" y="1388549"/>
                    <a:pt x="1380876" y="1573477"/>
                    <a:pt x="1002087" y="1477048"/>
                  </a:cubicBezTo>
                  <a:cubicBezTo>
                    <a:pt x="827537" y="1436854"/>
                    <a:pt x="669388" y="1340271"/>
                    <a:pt x="554086" y="1196361"/>
                  </a:cubicBezTo>
                  <a:cubicBezTo>
                    <a:pt x="409507" y="1026420"/>
                    <a:pt x="102480" y="186421"/>
                    <a:pt x="0" y="0"/>
                  </a:cubicBezTo>
                  <a:cubicBezTo>
                    <a:pt x="886347" y="227850"/>
                    <a:pt x="1045834" y="1171359"/>
                    <a:pt x="2094269" y="911323"/>
                  </a:cubicBezTo>
                  <a:lnTo>
                    <a:pt x="2141621" y="1141310"/>
                  </a:lnTo>
                  <a:close/>
                </a:path>
              </a:pathLst>
            </a:custGeom>
            <a:solidFill>
              <a:schemeClr val="bg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A0B7E37-3918-F85F-6338-D4BBE666436F}"/>
                </a:ext>
              </a:extLst>
            </p:cNvPr>
            <p:cNvSpPr/>
            <p:nvPr/>
          </p:nvSpPr>
          <p:spPr>
            <a:xfrm>
              <a:off x="2897344" y="4142907"/>
              <a:ext cx="1647" cy="489"/>
            </a:xfrm>
            <a:custGeom>
              <a:avLst/>
              <a:gdLst>
                <a:gd name="connsiteX0" fmla="*/ 1648 w 1647"/>
                <a:gd name="connsiteY0" fmla="*/ 0 h 489"/>
                <a:gd name="connsiteX1" fmla="*/ 1648 w 1647"/>
                <a:gd name="connsiteY1" fmla="*/ 52 h 489"/>
                <a:gd name="connsiteX2" fmla="*/ 0 w 1647"/>
                <a:gd name="connsiteY2" fmla="*/ 489 h 489"/>
                <a:gd name="connsiteX3" fmla="*/ 1648 w 1647"/>
                <a:gd name="connsiteY3" fmla="*/ 0 h 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7" h="489">
                  <a:moveTo>
                    <a:pt x="1648" y="0"/>
                  </a:moveTo>
                  <a:lnTo>
                    <a:pt x="1648" y="52"/>
                  </a:lnTo>
                  <a:cubicBezTo>
                    <a:pt x="1082" y="180"/>
                    <a:pt x="566" y="361"/>
                    <a:pt x="0" y="489"/>
                  </a:cubicBezTo>
                  <a:cubicBezTo>
                    <a:pt x="592" y="335"/>
                    <a:pt x="1082" y="206"/>
                    <a:pt x="1648" y="0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73C6474-A697-94AB-4B6B-A02438570192}"/>
                </a:ext>
              </a:extLst>
            </p:cNvPr>
            <p:cNvSpPr/>
            <p:nvPr/>
          </p:nvSpPr>
          <p:spPr>
            <a:xfrm>
              <a:off x="1875405" y="3216392"/>
              <a:ext cx="982775" cy="969005"/>
            </a:xfrm>
            <a:custGeom>
              <a:avLst/>
              <a:gdLst>
                <a:gd name="connsiteX0" fmla="*/ 982776 w 982775"/>
                <a:gd name="connsiteY0" fmla="*/ 936531 h 969005"/>
                <a:gd name="connsiteX1" fmla="*/ 176997 w 982775"/>
                <a:gd name="connsiteY1" fmla="*/ 806346 h 969005"/>
                <a:gd name="connsiteX2" fmla="*/ 0 w 982775"/>
                <a:gd name="connsiteY2" fmla="*/ 0 h 969005"/>
                <a:gd name="connsiteX3" fmla="*/ 357031 w 982775"/>
                <a:gd name="connsiteY3" fmla="*/ 748772 h 969005"/>
                <a:gd name="connsiteX4" fmla="*/ 982776 w 982775"/>
                <a:gd name="connsiteY4" fmla="*/ 936531 h 969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2775" h="969005">
                  <a:moveTo>
                    <a:pt x="982776" y="936531"/>
                  </a:moveTo>
                  <a:cubicBezTo>
                    <a:pt x="710586" y="998302"/>
                    <a:pt x="412159" y="980819"/>
                    <a:pt x="176997" y="806346"/>
                  </a:cubicBezTo>
                  <a:lnTo>
                    <a:pt x="0" y="0"/>
                  </a:lnTo>
                  <a:cubicBezTo>
                    <a:pt x="3862" y="8549"/>
                    <a:pt x="253753" y="559159"/>
                    <a:pt x="357031" y="748772"/>
                  </a:cubicBezTo>
                  <a:cubicBezTo>
                    <a:pt x="452971" y="924944"/>
                    <a:pt x="806346" y="969361"/>
                    <a:pt x="982776" y="936531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A5B5A7A-99F3-242E-F472-611BDD592106}"/>
                </a:ext>
              </a:extLst>
            </p:cNvPr>
            <p:cNvSpPr/>
            <p:nvPr/>
          </p:nvSpPr>
          <p:spPr>
            <a:xfrm>
              <a:off x="1307369" y="1537802"/>
              <a:ext cx="317092" cy="503523"/>
            </a:xfrm>
            <a:custGeom>
              <a:avLst/>
              <a:gdLst>
                <a:gd name="connsiteX0" fmla="*/ 48324 w 317092"/>
                <a:gd name="connsiteY0" fmla="*/ 13810 h 503523"/>
                <a:gd name="connsiteX1" fmla="*/ 177892 w 317092"/>
                <a:gd name="connsiteY1" fmla="*/ 40923 h 503523"/>
                <a:gd name="connsiteX2" fmla="*/ 232247 w 317092"/>
                <a:gd name="connsiteY2" fmla="*/ 225206 h 503523"/>
                <a:gd name="connsiteX3" fmla="*/ 312866 w 317092"/>
                <a:gd name="connsiteY3" fmla="*/ 360541 h 503523"/>
                <a:gd name="connsiteX4" fmla="*/ 269531 w 317092"/>
                <a:gd name="connsiteY4" fmla="*/ 503524 h 503523"/>
                <a:gd name="connsiteX5" fmla="*/ 48324 w 317092"/>
                <a:gd name="connsiteY5" fmla="*/ 13810 h 503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092" h="503523">
                  <a:moveTo>
                    <a:pt x="48324" y="13810"/>
                  </a:moveTo>
                  <a:cubicBezTo>
                    <a:pt x="48324" y="13810"/>
                    <a:pt x="129304" y="-31045"/>
                    <a:pt x="177892" y="40923"/>
                  </a:cubicBezTo>
                  <a:cubicBezTo>
                    <a:pt x="226480" y="112890"/>
                    <a:pt x="171764" y="161864"/>
                    <a:pt x="232247" y="225206"/>
                  </a:cubicBezTo>
                  <a:cubicBezTo>
                    <a:pt x="292705" y="288548"/>
                    <a:pt x="330144" y="300083"/>
                    <a:pt x="312866" y="360541"/>
                  </a:cubicBezTo>
                  <a:cubicBezTo>
                    <a:pt x="295589" y="420999"/>
                    <a:pt x="249216" y="427694"/>
                    <a:pt x="269531" y="503524"/>
                  </a:cubicBezTo>
                  <a:cubicBezTo>
                    <a:pt x="256811" y="501387"/>
                    <a:pt x="-133848" y="96180"/>
                    <a:pt x="48324" y="13810"/>
                  </a:cubicBezTo>
                  <a:close/>
                </a:path>
              </a:pathLst>
            </a:custGeom>
            <a:solidFill>
              <a:srgbClr val="8C4225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A614FC-0594-2A66-4D50-D191B061D1AD}"/>
                </a:ext>
              </a:extLst>
            </p:cNvPr>
            <p:cNvSpPr/>
            <p:nvPr/>
          </p:nvSpPr>
          <p:spPr>
            <a:xfrm>
              <a:off x="373407" y="4119682"/>
              <a:ext cx="1744627" cy="1419473"/>
            </a:xfrm>
            <a:custGeom>
              <a:avLst/>
              <a:gdLst>
                <a:gd name="connsiteX0" fmla="*/ 1744628 w 1744627"/>
                <a:gd name="connsiteY0" fmla="*/ 1419473 h 1419473"/>
                <a:gd name="connsiteX1" fmla="*/ 0 w 1744627"/>
                <a:gd name="connsiteY1" fmla="*/ 1419473 h 1419473"/>
                <a:gd name="connsiteX2" fmla="*/ 139403 w 1744627"/>
                <a:gd name="connsiteY2" fmla="*/ 0 h 1419473"/>
                <a:gd name="connsiteX3" fmla="*/ 320030 w 1744627"/>
                <a:gd name="connsiteY3" fmla="*/ 46502 h 1419473"/>
                <a:gd name="connsiteX4" fmla="*/ 1606975 w 1744627"/>
                <a:gd name="connsiteY4" fmla="*/ 102789 h 1419473"/>
                <a:gd name="connsiteX5" fmla="*/ 1744628 w 1744627"/>
                <a:gd name="connsiteY5" fmla="*/ 1419473 h 141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4627" h="1419473">
                  <a:moveTo>
                    <a:pt x="1744628" y="1419473"/>
                  </a:moveTo>
                  <a:lnTo>
                    <a:pt x="0" y="1419473"/>
                  </a:lnTo>
                  <a:cubicBezTo>
                    <a:pt x="26650" y="967404"/>
                    <a:pt x="47944" y="356800"/>
                    <a:pt x="139403" y="0"/>
                  </a:cubicBezTo>
                  <a:cubicBezTo>
                    <a:pt x="198909" y="17947"/>
                    <a:pt x="259186" y="33319"/>
                    <a:pt x="320030" y="46502"/>
                  </a:cubicBezTo>
                  <a:cubicBezTo>
                    <a:pt x="697506" y="150707"/>
                    <a:pt x="1565468" y="122306"/>
                    <a:pt x="1606975" y="102789"/>
                  </a:cubicBezTo>
                  <a:cubicBezTo>
                    <a:pt x="1678582" y="531350"/>
                    <a:pt x="1721351" y="981360"/>
                    <a:pt x="1744628" y="1419473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084485-9E05-FF67-1F72-126DC2E7B83F}"/>
                </a:ext>
              </a:extLst>
            </p:cNvPr>
            <p:cNvSpPr/>
            <p:nvPr/>
          </p:nvSpPr>
          <p:spPr>
            <a:xfrm>
              <a:off x="1804440" y="5247474"/>
              <a:ext cx="52837" cy="291681"/>
            </a:xfrm>
            <a:custGeom>
              <a:avLst/>
              <a:gdLst>
                <a:gd name="connsiteX0" fmla="*/ 52838 w 52837"/>
                <a:gd name="connsiteY0" fmla="*/ 291681 h 291681"/>
                <a:gd name="connsiteX1" fmla="*/ 17279 w 52837"/>
                <a:gd name="connsiteY1" fmla="*/ 291681 h 291681"/>
                <a:gd name="connsiteX2" fmla="*/ 2190 w 52837"/>
                <a:gd name="connsiteY2" fmla="*/ 0 h 291681"/>
                <a:gd name="connsiteX3" fmla="*/ 52838 w 52837"/>
                <a:gd name="connsiteY3" fmla="*/ 291681 h 291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837" h="291681">
                  <a:moveTo>
                    <a:pt x="52838" y="291681"/>
                  </a:moveTo>
                  <a:lnTo>
                    <a:pt x="17279" y="291681"/>
                  </a:lnTo>
                  <a:cubicBezTo>
                    <a:pt x="3658" y="109561"/>
                    <a:pt x="-4041" y="5819"/>
                    <a:pt x="2190" y="0"/>
                  </a:cubicBezTo>
                  <a:cubicBezTo>
                    <a:pt x="11666" y="1571"/>
                    <a:pt x="31260" y="105879"/>
                    <a:pt x="52838" y="291681"/>
                  </a:cubicBezTo>
                  <a:close/>
                </a:path>
              </a:pathLst>
            </a:custGeom>
            <a:solidFill>
              <a:schemeClr val="accent4">
                <a:lumMod val="10000"/>
              </a:schemeClr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F12AB9C-659C-322D-346F-066C59455FE4}"/>
                </a:ext>
              </a:extLst>
            </p:cNvPr>
            <p:cNvSpPr/>
            <p:nvPr/>
          </p:nvSpPr>
          <p:spPr>
            <a:xfrm>
              <a:off x="862091" y="4989060"/>
              <a:ext cx="102032" cy="550094"/>
            </a:xfrm>
            <a:custGeom>
              <a:avLst/>
              <a:gdLst>
                <a:gd name="connsiteX0" fmla="*/ 98926 w 102032"/>
                <a:gd name="connsiteY0" fmla="*/ 63264 h 550094"/>
                <a:gd name="connsiteX1" fmla="*/ 41455 w 102032"/>
                <a:gd name="connsiteY1" fmla="*/ 550095 h 550094"/>
                <a:gd name="connsiteX2" fmla="*/ 0 w 102032"/>
                <a:gd name="connsiteY2" fmla="*/ 550095 h 550094"/>
                <a:gd name="connsiteX3" fmla="*/ 81907 w 102032"/>
                <a:gd name="connsiteY3" fmla="*/ 59505 h 550094"/>
                <a:gd name="connsiteX4" fmla="*/ 100368 w 102032"/>
                <a:gd name="connsiteY4" fmla="*/ 0 h 550094"/>
                <a:gd name="connsiteX5" fmla="*/ 98926 w 102032"/>
                <a:gd name="connsiteY5" fmla="*/ 63264 h 55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032" h="550094">
                  <a:moveTo>
                    <a:pt x="98926" y="63264"/>
                  </a:moveTo>
                  <a:cubicBezTo>
                    <a:pt x="91331" y="148699"/>
                    <a:pt x="70268" y="317275"/>
                    <a:pt x="41455" y="550095"/>
                  </a:cubicBezTo>
                  <a:lnTo>
                    <a:pt x="0" y="550095"/>
                  </a:lnTo>
                  <a:cubicBezTo>
                    <a:pt x="33885" y="313877"/>
                    <a:pt x="63136" y="143652"/>
                    <a:pt x="81907" y="59505"/>
                  </a:cubicBezTo>
                  <a:cubicBezTo>
                    <a:pt x="90404" y="21346"/>
                    <a:pt x="96738" y="901"/>
                    <a:pt x="100368" y="0"/>
                  </a:cubicBezTo>
                  <a:cubicBezTo>
                    <a:pt x="103072" y="2472"/>
                    <a:pt x="102402" y="24152"/>
                    <a:pt x="98926" y="63264"/>
                  </a:cubicBezTo>
                  <a:close/>
                </a:path>
              </a:pathLst>
            </a:custGeom>
            <a:solidFill>
              <a:schemeClr val="accent4">
                <a:lumMod val="10000"/>
              </a:schemeClr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FFCC67-AEE8-EA7A-F988-C3A965565ED0}"/>
                </a:ext>
              </a:extLst>
            </p:cNvPr>
            <p:cNvSpPr/>
            <p:nvPr/>
          </p:nvSpPr>
          <p:spPr>
            <a:xfrm>
              <a:off x="1000886" y="2099347"/>
              <a:ext cx="398652" cy="767880"/>
            </a:xfrm>
            <a:custGeom>
              <a:avLst/>
              <a:gdLst>
                <a:gd name="connsiteX0" fmla="*/ 348319 w 398652"/>
                <a:gd name="connsiteY0" fmla="*/ 583533 h 767880"/>
                <a:gd name="connsiteX1" fmla="*/ 319893 w 398652"/>
                <a:gd name="connsiteY1" fmla="*/ 107414 h 767880"/>
                <a:gd name="connsiteX2" fmla="*/ 37713 w 398652"/>
                <a:gd name="connsiteY2" fmla="*/ 175339 h 767880"/>
                <a:gd name="connsiteX3" fmla="*/ 56406 w 398652"/>
                <a:gd name="connsiteY3" fmla="*/ 594450 h 767880"/>
                <a:gd name="connsiteX4" fmla="*/ 348319 w 398652"/>
                <a:gd name="connsiteY4" fmla="*/ 583533 h 76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652" h="767880">
                  <a:moveTo>
                    <a:pt x="348319" y="583533"/>
                  </a:moveTo>
                  <a:cubicBezTo>
                    <a:pt x="366292" y="426723"/>
                    <a:pt x="341779" y="200572"/>
                    <a:pt x="319893" y="107414"/>
                  </a:cubicBezTo>
                  <a:cubicBezTo>
                    <a:pt x="280471" y="-76174"/>
                    <a:pt x="-10669" y="-5134"/>
                    <a:pt x="37713" y="175339"/>
                  </a:cubicBezTo>
                  <a:cubicBezTo>
                    <a:pt x="47085" y="169442"/>
                    <a:pt x="77134" y="502090"/>
                    <a:pt x="56406" y="594450"/>
                  </a:cubicBezTo>
                  <a:cubicBezTo>
                    <a:pt x="-216787" y="676408"/>
                    <a:pt x="604905" y="945919"/>
                    <a:pt x="348319" y="583533"/>
                  </a:cubicBezTo>
                  <a:close/>
                </a:path>
              </a:pathLst>
            </a:custGeom>
            <a:solidFill>
              <a:srgbClr val="F99370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D4F7F16-F286-6110-08A0-E463E27FEA49}"/>
                </a:ext>
              </a:extLst>
            </p:cNvPr>
            <p:cNvSpPr/>
            <p:nvPr/>
          </p:nvSpPr>
          <p:spPr>
            <a:xfrm>
              <a:off x="453036" y="2683008"/>
              <a:ext cx="1706575" cy="2434687"/>
            </a:xfrm>
            <a:custGeom>
              <a:avLst/>
              <a:gdLst>
                <a:gd name="connsiteX0" fmla="*/ 1666003 w 1706575"/>
                <a:gd name="connsiteY0" fmla="*/ 2277420 h 2434687"/>
                <a:gd name="connsiteX1" fmla="*/ 1647206 w 1706575"/>
                <a:gd name="connsiteY1" fmla="*/ 2313597 h 2434687"/>
                <a:gd name="connsiteX2" fmla="*/ 1628307 w 1706575"/>
                <a:gd name="connsiteY2" fmla="*/ 2333680 h 2434687"/>
                <a:gd name="connsiteX3" fmla="*/ 1550700 w 1706575"/>
                <a:gd name="connsiteY3" fmla="*/ 2383221 h 2434687"/>
                <a:gd name="connsiteX4" fmla="*/ 1071311 w 1706575"/>
                <a:gd name="connsiteY4" fmla="*/ 2430933 h 2434687"/>
                <a:gd name="connsiteX5" fmla="*/ 853297 w 1706575"/>
                <a:gd name="connsiteY5" fmla="*/ 2413991 h 2434687"/>
                <a:gd name="connsiteX6" fmla="*/ 279745 w 1706575"/>
                <a:gd name="connsiteY6" fmla="*/ 2308550 h 2434687"/>
                <a:gd name="connsiteX7" fmla="*/ 29571 w 1706575"/>
                <a:gd name="connsiteY7" fmla="*/ 2206353 h 2434687"/>
                <a:gd name="connsiteX8" fmla="*/ 483314 w 1706575"/>
                <a:gd name="connsiteY8" fmla="*/ 183485 h 2434687"/>
                <a:gd name="connsiteX9" fmla="*/ 570268 w 1706575"/>
                <a:gd name="connsiteY9" fmla="*/ 39267 h 2434687"/>
                <a:gd name="connsiteX10" fmla="*/ 604256 w 1706575"/>
                <a:gd name="connsiteY10" fmla="*/ 10763 h 2434687"/>
                <a:gd name="connsiteX11" fmla="*/ 806666 w 1706575"/>
                <a:gd name="connsiteY11" fmla="*/ 106213 h 2434687"/>
                <a:gd name="connsiteX12" fmla="*/ 896323 w 1706575"/>
                <a:gd name="connsiteY12" fmla="*/ 0 h 2434687"/>
                <a:gd name="connsiteX13" fmla="*/ 896400 w 1706575"/>
                <a:gd name="connsiteY13" fmla="*/ 77 h 2434687"/>
                <a:gd name="connsiteX14" fmla="*/ 1001481 w 1706575"/>
                <a:gd name="connsiteY14" fmla="*/ 87854 h 2434687"/>
                <a:gd name="connsiteX15" fmla="*/ 1197402 w 1706575"/>
                <a:gd name="connsiteY15" fmla="*/ 274017 h 2434687"/>
                <a:gd name="connsiteX16" fmla="*/ 1292956 w 1706575"/>
                <a:gd name="connsiteY16" fmla="*/ 396813 h 2434687"/>
                <a:gd name="connsiteX17" fmla="*/ 1666003 w 1706575"/>
                <a:gd name="connsiteY17" fmla="*/ 2277420 h 24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6575" h="2434687">
                  <a:moveTo>
                    <a:pt x="1666003" y="2277420"/>
                  </a:moveTo>
                  <a:cubicBezTo>
                    <a:pt x="1660389" y="2290783"/>
                    <a:pt x="1654132" y="2302885"/>
                    <a:pt x="1647206" y="2313597"/>
                  </a:cubicBezTo>
                  <a:cubicBezTo>
                    <a:pt x="1641413" y="2320652"/>
                    <a:pt x="1635104" y="2327346"/>
                    <a:pt x="1628307" y="2333680"/>
                  </a:cubicBezTo>
                  <a:cubicBezTo>
                    <a:pt x="1607193" y="2353378"/>
                    <a:pt x="1581212" y="2369754"/>
                    <a:pt x="1550700" y="2383221"/>
                  </a:cubicBezTo>
                  <a:cubicBezTo>
                    <a:pt x="1442762" y="2430804"/>
                    <a:pt x="1278047" y="2441567"/>
                    <a:pt x="1071311" y="2430933"/>
                  </a:cubicBezTo>
                  <a:cubicBezTo>
                    <a:pt x="1003051" y="2427431"/>
                    <a:pt x="930183" y="2421612"/>
                    <a:pt x="853297" y="2413991"/>
                  </a:cubicBezTo>
                  <a:cubicBezTo>
                    <a:pt x="649702" y="2408480"/>
                    <a:pt x="437713" y="2358451"/>
                    <a:pt x="279745" y="2308550"/>
                  </a:cubicBezTo>
                  <a:cubicBezTo>
                    <a:pt x="135166" y="2262923"/>
                    <a:pt x="35828" y="2217425"/>
                    <a:pt x="29571" y="2206353"/>
                  </a:cubicBezTo>
                  <a:cubicBezTo>
                    <a:pt x="-138748" y="1908956"/>
                    <a:pt x="465625" y="448233"/>
                    <a:pt x="483314" y="183485"/>
                  </a:cubicBezTo>
                  <a:cubicBezTo>
                    <a:pt x="478396" y="142725"/>
                    <a:pt x="532159" y="76911"/>
                    <a:pt x="570268" y="39267"/>
                  </a:cubicBezTo>
                  <a:cubicBezTo>
                    <a:pt x="586051" y="23663"/>
                    <a:pt x="599132" y="12926"/>
                    <a:pt x="604256" y="10763"/>
                  </a:cubicBezTo>
                  <a:cubicBezTo>
                    <a:pt x="697852" y="70629"/>
                    <a:pt x="762378" y="98128"/>
                    <a:pt x="806666" y="106213"/>
                  </a:cubicBezTo>
                  <a:cubicBezTo>
                    <a:pt x="927170" y="128203"/>
                    <a:pt x="897842" y="6283"/>
                    <a:pt x="896323" y="0"/>
                  </a:cubicBezTo>
                  <a:cubicBezTo>
                    <a:pt x="896323" y="0"/>
                    <a:pt x="896349" y="26"/>
                    <a:pt x="896400" y="77"/>
                  </a:cubicBezTo>
                  <a:cubicBezTo>
                    <a:pt x="925574" y="24641"/>
                    <a:pt x="961956" y="54227"/>
                    <a:pt x="1001481" y="87854"/>
                  </a:cubicBezTo>
                  <a:cubicBezTo>
                    <a:pt x="1064153" y="141154"/>
                    <a:pt x="1134807" y="204573"/>
                    <a:pt x="1197402" y="274017"/>
                  </a:cubicBezTo>
                  <a:cubicBezTo>
                    <a:pt x="1232781" y="313258"/>
                    <a:pt x="1265585" y="354456"/>
                    <a:pt x="1292956" y="396813"/>
                  </a:cubicBezTo>
                  <a:cubicBezTo>
                    <a:pt x="1526831" y="701832"/>
                    <a:pt x="1813980" y="1926516"/>
                    <a:pt x="1666003" y="2277420"/>
                  </a:cubicBezTo>
                  <a:close/>
                </a:path>
              </a:pathLst>
            </a:custGeom>
            <a:solidFill>
              <a:schemeClr val="accent1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153514-C8B7-C97E-6C6D-0CEBD5B4BB5A}"/>
                </a:ext>
              </a:extLst>
            </p:cNvPr>
            <p:cNvSpPr/>
            <p:nvPr/>
          </p:nvSpPr>
          <p:spPr>
            <a:xfrm>
              <a:off x="732781" y="4899841"/>
              <a:ext cx="1386257" cy="217854"/>
            </a:xfrm>
            <a:custGeom>
              <a:avLst/>
              <a:gdLst>
                <a:gd name="connsiteX0" fmla="*/ 1386257 w 1386257"/>
                <a:gd name="connsiteY0" fmla="*/ 60587 h 217854"/>
                <a:gd name="connsiteX1" fmla="*/ 1367461 w 1386257"/>
                <a:gd name="connsiteY1" fmla="*/ 96764 h 217854"/>
                <a:gd name="connsiteX2" fmla="*/ 1348561 w 1386257"/>
                <a:gd name="connsiteY2" fmla="*/ 116848 h 217854"/>
                <a:gd name="connsiteX3" fmla="*/ 1270955 w 1386257"/>
                <a:gd name="connsiteY3" fmla="*/ 166388 h 217854"/>
                <a:gd name="connsiteX4" fmla="*/ 791566 w 1386257"/>
                <a:gd name="connsiteY4" fmla="*/ 214100 h 217854"/>
                <a:gd name="connsiteX5" fmla="*/ 573552 w 1386257"/>
                <a:gd name="connsiteY5" fmla="*/ 197158 h 217854"/>
                <a:gd name="connsiteX6" fmla="*/ 0 w 1386257"/>
                <a:gd name="connsiteY6" fmla="*/ 91717 h 217854"/>
                <a:gd name="connsiteX7" fmla="*/ 67642 w 1386257"/>
                <a:gd name="connsiteY7" fmla="*/ 0 h 217854"/>
                <a:gd name="connsiteX8" fmla="*/ 1386257 w 1386257"/>
                <a:gd name="connsiteY8" fmla="*/ 60587 h 21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6257" h="217854">
                  <a:moveTo>
                    <a:pt x="1386257" y="60587"/>
                  </a:moveTo>
                  <a:cubicBezTo>
                    <a:pt x="1380644" y="73950"/>
                    <a:pt x="1374387" y="86052"/>
                    <a:pt x="1367461" y="96764"/>
                  </a:cubicBezTo>
                  <a:cubicBezTo>
                    <a:pt x="1361667" y="103819"/>
                    <a:pt x="1355359" y="110513"/>
                    <a:pt x="1348561" y="116848"/>
                  </a:cubicBezTo>
                  <a:cubicBezTo>
                    <a:pt x="1327448" y="136545"/>
                    <a:pt x="1301467" y="152921"/>
                    <a:pt x="1270955" y="166388"/>
                  </a:cubicBezTo>
                  <a:cubicBezTo>
                    <a:pt x="1163017" y="213971"/>
                    <a:pt x="998302" y="224735"/>
                    <a:pt x="791566" y="214100"/>
                  </a:cubicBezTo>
                  <a:cubicBezTo>
                    <a:pt x="723306" y="210599"/>
                    <a:pt x="650437" y="204779"/>
                    <a:pt x="573552" y="197158"/>
                  </a:cubicBezTo>
                  <a:cubicBezTo>
                    <a:pt x="369957" y="191648"/>
                    <a:pt x="157968" y="141618"/>
                    <a:pt x="0" y="91717"/>
                  </a:cubicBezTo>
                  <a:lnTo>
                    <a:pt x="67642" y="0"/>
                  </a:lnTo>
                  <a:cubicBezTo>
                    <a:pt x="67642" y="0"/>
                    <a:pt x="658136" y="216701"/>
                    <a:pt x="1386257" y="60587"/>
                  </a:cubicBezTo>
                  <a:close/>
                </a:path>
              </a:pathLst>
            </a:custGeom>
            <a:solidFill>
              <a:srgbClr val="103663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1D59330-19C9-4DAC-AAD0-179C3DEAC0D6}"/>
                </a:ext>
              </a:extLst>
            </p:cNvPr>
            <p:cNvSpPr/>
            <p:nvPr/>
          </p:nvSpPr>
          <p:spPr>
            <a:xfrm>
              <a:off x="171434" y="2693797"/>
              <a:ext cx="954336" cy="2845358"/>
            </a:xfrm>
            <a:custGeom>
              <a:avLst/>
              <a:gdLst>
                <a:gd name="connsiteX0" fmla="*/ 862890 w 954336"/>
                <a:gd name="connsiteY0" fmla="*/ 1284293 h 2845358"/>
                <a:gd name="connsiteX1" fmla="*/ 662462 w 954336"/>
                <a:gd name="connsiteY1" fmla="*/ 2845358 h 2845358"/>
                <a:gd name="connsiteX2" fmla="*/ 0 w 954336"/>
                <a:gd name="connsiteY2" fmla="*/ 2845358 h 2845358"/>
                <a:gd name="connsiteX3" fmla="*/ 885883 w 954336"/>
                <a:gd name="connsiteY3" fmla="*/ 0 h 2845358"/>
                <a:gd name="connsiteX4" fmla="*/ 920335 w 954336"/>
                <a:gd name="connsiteY4" fmla="*/ 125628 h 2845358"/>
                <a:gd name="connsiteX5" fmla="*/ 862890 w 954336"/>
                <a:gd name="connsiteY5" fmla="*/ 1284293 h 284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4336" h="2845358">
                  <a:moveTo>
                    <a:pt x="862890" y="1284293"/>
                  </a:moveTo>
                  <a:cubicBezTo>
                    <a:pt x="759766" y="1773466"/>
                    <a:pt x="702630" y="2322016"/>
                    <a:pt x="662462" y="2845358"/>
                  </a:cubicBezTo>
                  <a:lnTo>
                    <a:pt x="0" y="2845358"/>
                  </a:lnTo>
                  <a:cubicBezTo>
                    <a:pt x="59891" y="1521387"/>
                    <a:pt x="26444" y="955688"/>
                    <a:pt x="885883" y="0"/>
                  </a:cubicBezTo>
                  <a:cubicBezTo>
                    <a:pt x="886398" y="1262"/>
                    <a:pt x="903392" y="42202"/>
                    <a:pt x="920335" y="125628"/>
                  </a:cubicBezTo>
                  <a:cubicBezTo>
                    <a:pt x="956821" y="305457"/>
                    <a:pt x="992972" y="682469"/>
                    <a:pt x="862890" y="1284293"/>
                  </a:cubicBezTo>
                  <a:close/>
                </a:path>
              </a:pathLst>
            </a:custGeom>
            <a:solidFill>
              <a:schemeClr val="bg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E6224D8-46B8-FE12-04FE-F3D6257D623C}"/>
                </a:ext>
              </a:extLst>
            </p:cNvPr>
            <p:cNvSpPr/>
            <p:nvPr/>
          </p:nvSpPr>
          <p:spPr>
            <a:xfrm>
              <a:off x="1034306" y="2097479"/>
              <a:ext cx="320771" cy="526098"/>
            </a:xfrm>
            <a:custGeom>
              <a:avLst/>
              <a:gdLst>
                <a:gd name="connsiteX0" fmla="*/ 1512 w 320771"/>
                <a:gd name="connsiteY0" fmla="*/ 162041 h 526098"/>
                <a:gd name="connsiteX1" fmla="*/ 4293 w 320771"/>
                <a:gd name="connsiteY1" fmla="*/ 177181 h 526098"/>
                <a:gd name="connsiteX2" fmla="*/ 30170 w 320771"/>
                <a:gd name="connsiteY2" fmla="*/ 489461 h 526098"/>
                <a:gd name="connsiteX3" fmla="*/ 320461 w 320771"/>
                <a:gd name="connsiteY3" fmla="*/ 516111 h 526098"/>
                <a:gd name="connsiteX4" fmla="*/ 282919 w 320771"/>
                <a:gd name="connsiteY4" fmla="*/ 97077 h 526098"/>
                <a:gd name="connsiteX5" fmla="*/ 1512 w 320771"/>
                <a:gd name="connsiteY5" fmla="*/ 162041 h 52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771" h="526098">
                  <a:moveTo>
                    <a:pt x="1512" y="162041"/>
                  </a:moveTo>
                  <a:cubicBezTo>
                    <a:pt x="2233" y="167087"/>
                    <a:pt x="3134" y="172237"/>
                    <a:pt x="4293" y="177181"/>
                  </a:cubicBezTo>
                  <a:cubicBezTo>
                    <a:pt x="11065" y="172701"/>
                    <a:pt x="30016" y="356237"/>
                    <a:pt x="30170" y="489461"/>
                  </a:cubicBezTo>
                  <a:cubicBezTo>
                    <a:pt x="155360" y="546391"/>
                    <a:pt x="294918" y="521338"/>
                    <a:pt x="320461" y="516111"/>
                  </a:cubicBezTo>
                  <a:cubicBezTo>
                    <a:pt x="323190" y="347354"/>
                    <a:pt x="307689" y="193634"/>
                    <a:pt x="282919" y="97077"/>
                  </a:cubicBezTo>
                  <a:cubicBezTo>
                    <a:pt x="228976" y="-66711"/>
                    <a:pt x="-21688" y="-8544"/>
                    <a:pt x="1512" y="162041"/>
                  </a:cubicBezTo>
                  <a:close/>
                </a:path>
              </a:pathLst>
            </a:custGeom>
            <a:solidFill>
              <a:srgbClr val="E57D61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3F68CB8-CA41-3226-8E5D-78AEA460C8E8}"/>
                </a:ext>
              </a:extLst>
            </p:cNvPr>
            <p:cNvSpPr/>
            <p:nvPr/>
          </p:nvSpPr>
          <p:spPr>
            <a:xfrm>
              <a:off x="834996" y="1630654"/>
              <a:ext cx="818158" cy="948019"/>
            </a:xfrm>
            <a:custGeom>
              <a:avLst/>
              <a:gdLst>
                <a:gd name="connsiteX0" fmla="*/ 714302 w 818158"/>
                <a:gd name="connsiteY0" fmla="*/ 827826 h 948019"/>
                <a:gd name="connsiteX1" fmla="*/ 172369 w 818158"/>
                <a:gd name="connsiteY1" fmla="*/ 869873 h 948019"/>
                <a:gd name="connsiteX2" fmla="*/ 172189 w 818158"/>
                <a:gd name="connsiteY2" fmla="*/ 869873 h 948019"/>
                <a:gd name="connsiteX3" fmla="*/ 51144 w 818158"/>
                <a:gd name="connsiteY3" fmla="*/ 198348 h 948019"/>
                <a:gd name="connsiteX4" fmla="*/ 520697 w 818158"/>
                <a:gd name="connsiteY4" fmla="*/ 59974 h 948019"/>
                <a:gd name="connsiteX5" fmla="*/ 671688 w 818158"/>
                <a:gd name="connsiteY5" fmla="*/ 313470 h 948019"/>
                <a:gd name="connsiteX6" fmla="*/ 741904 w 818158"/>
                <a:gd name="connsiteY6" fmla="*/ 410646 h 948019"/>
                <a:gd name="connsiteX7" fmla="*/ 714302 w 818158"/>
                <a:gd name="connsiteY7" fmla="*/ 827826 h 948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8158" h="948019">
                  <a:moveTo>
                    <a:pt x="714302" y="827826"/>
                  </a:moveTo>
                  <a:cubicBezTo>
                    <a:pt x="567740" y="970267"/>
                    <a:pt x="327299" y="988420"/>
                    <a:pt x="172369" y="869873"/>
                  </a:cubicBezTo>
                  <a:lnTo>
                    <a:pt x="172189" y="869873"/>
                  </a:lnTo>
                  <a:cubicBezTo>
                    <a:pt x="2119" y="713605"/>
                    <a:pt x="-49404" y="398569"/>
                    <a:pt x="51144" y="198348"/>
                  </a:cubicBezTo>
                  <a:cubicBezTo>
                    <a:pt x="126433" y="25960"/>
                    <a:pt x="368728" y="-69336"/>
                    <a:pt x="520697" y="59974"/>
                  </a:cubicBezTo>
                  <a:cubicBezTo>
                    <a:pt x="598819" y="125402"/>
                    <a:pt x="630824" y="217659"/>
                    <a:pt x="671688" y="313470"/>
                  </a:cubicBezTo>
                  <a:cubicBezTo>
                    <a:pt x="686184" y="343879"/>
                    <a:pt x="714482" y="383609"/>
                    <a:pt x="741904" y="410646"/>
                  </a:cubicBezTo>
                  <a:cubicBezTo>
                    <a:pt x="847705" y="517245"/>
                    <a:pt x="847860" y="684380"/>
                    <a:pt x="714302" y="827826"/>
                  </a:cubicBezTo>
                  <a:close/>
                </a:path>
              </a:pathLst>
            </a:custGeom>
            <a:solidFill>
              <a:srgbClr val="F99370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101DD7A-2A7A-9389-7934-43BF6108F9BE}"/>
                </a:ext>
              </a:extLst>
            </p:cNvPr>
            <p:cNvSpPr/>
            <p:nvPr/>
          </p:nvSpPr>
          <p:spPr>
            <a:xfrm>
              <a:off x="216778" y="3545795"/>
              <a:ext cx="689729" cy="1471099"/>
            </a:xfrm>
            <a:custGeom>
              <a:avLst/>
              <a:gdLst>
                <a:gd name="connsiteX0" fmla="*/ 689730 w 689729"/>
                <a:gd name="connsiteY0" fmla="*/ 0 h 1471099"/>
                <a:gd name="connsiteX1" fmla="*/ 536010 w 689729"/>
                <a:gd name="connsiteY1" fmla="*/ 408065 h 1471099"/>
                <a:gd name="connsiteX2" fmla="*/ 587533 w 689729"/>
                <a:gd name="connsiteY2" fmla="*/ 1265033 h 1471099"/>
                <a:gd name="connsiteX3" fmla="*/ 222726 w 689729"/>
                <a:gd name="connsiteY3" fmla="*/ 1471099 h 1471099"/>
                <a:gd name="connsiteX4" fmla="*/ 0 w 689729"/>
                <a:gd name="connsiteY4" fmla="*/ 1182045 h 1471099"/>
                <a:gd name="connsiteX5" fmla="*/ 4661 w 689729"/>
                <a:gd name="connsiteY5" fmla="*/ 1112137 h 1471099"/>
                <a:gd name="connsiteX6" fmla="*/ 689730 w 689729"/>
                <a:gd name="connsiteY6" fmla="*/ 0 h 1471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9729" h="1471099">
                  <a:moveTo>
                    <a:pt x="689730" y="0"/>
                  </a:moveTo>
                  <a:cubicBezTo>
                    <a:pt x="689730" y="0"/>
                    <a:pt x="602622" y="252955"/>
                    <a:pt x="536010" y="408065"/>
                  </a:cubicBezTo>
                  <a:cubicBezTo>
                    <a:pt x="469398" y="563175"/>
                    <a:pt x="405130" y="832661"/>
                    <a:pt x="587533" y="1265033"/>
                  </a:cubicBezTo>
                  <a:lnTo>
                    <a:pt x="222726" y="1471099"/>
                  </a:lnTo>
                  <a:cubicBezTo>
                    <a:pt x="222726" y="1471099"/>
                    <a:pt x="93854" y="1325800"/>
                    <a:pt x="0" y="1182045"/>
                  </a:cubicBezTo>
                  <a:cubicBezTo>
                    <a:pt x="0" y="1182045"/>
                    <a:pt x="1468" y="1154314"/>
                    <a:pt x="4661" y="1112137"/>
                  </a:cubicBezTo>
                  <a:cubicBezTo>
                    <a:pt x="7828" y="1069961"/>
                    <a:pt x="689730" y="0"/>
                    <a:pt x="689730" y="0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2025686-BD2C-B9B9-9E92-EA02DD16452A}"/>
                </a:ext>
              </a:extLst>
            </p:cNvPr>
            <p:cNvSpPr/>
            <p:nvPr/>
          </p:nvSpPr>
          <p:spPr>
            <a:xfrm>
              <a:off x="4" y="2693771"/>
              <a:ext cx="1083699" cy="2313264"/>
            </a:xfrm>
            <a:custGeom>
              <a:avLst/>
              <a:gdLst>
                <a:gd name="connsiteX0" fmla="*/ 1038723 w 1083699"/>
                <a:gd name="connsiteY0" fmla="*/ 557485 h 2313264"/>
                <a:gd name="connsiteX1" fmla="*/ 775623 w 1083699"/>
                <a:gd name="connsiteY1" fmla="*/ 2172906 h 2313264"/>
                <a:gd name="connsiteX2" fmla="*/ 486928 w 1083699"/>
                <a:gd name="connsiteY2" fmla="*/ 2311125 h 2313264"/>
                <a:gd name="connsiteX3" fmla="*/ 221434 w 1083699"/>
                <a:gd name="connsiteY3" fmla="*/ 1964238 h 2313264"/>
                <a:gd name="connsiteX4" fmla="*/ 978625 w 1083699"/>
                <a:gd name="connsiteY4" fmla="*/ 13235 h 2313264"/>
                <a:gd name="connsiteX5" fmla="*/ 1057287 w 1083699"/>
                <a:gd name="connsiteY5" fmla="*/ 0 h 2313264"/>
                <a:gd name="connsiteX6" fmla="*/ 1038723 w 1083699"/>
                <a:gd name="connsiteY6" fmla="*/ 557485 h 23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3699" h="2313264">
                  <a:moveTo>
                    <a:pt x="1038723" y="557485"/>
                  </a:moveTo>
                  <a:cubicBezTo>
                    <a:pt x="880034" y="1076939"/>
                    <a:pt x="376544" y="1309655"/>
                    <a:pt x="775623" y="2172906"/>
                  </a:cubicBezTo>
                  <a:cubicBezTo>
                    <a:pt x="648836" y="2341559"/>
                    <a:pt x="486928" y="2311125"/>
                    <a:pt x="486928" y="2311125"/>
                  </a:cubicBezTo>
                  <a:cubicBezTo>
                    <a:pt x="378784" y="2194045"/>
                    <a:pt x="291058" y="2078125"/>
                    <a:pt x="221434" y="1964238"/>
                  </a:cubicBezTo>
                  <a:cubicBezTo>
                    <a:pt x="-380313" y="979815"/>
                    <a:pt x="369901" y="145506"/>
                    <a:pt x="978625" y="13235"/>
                  </a:cubicBezTo>
                  <a:cubicBezTo>
                    <a:pt x="1005172" y="7493"/>
                    <a:pt x="1031410" y="3064"/>
                    <a:pt x="1057287" y="0"/>
                  </a:cubicBezTo>
                  <a:cubicBezTo>
                    <a:pt x="1102348" y="226382"/>
                    <a:pt x="1085508" y="404383"/>
                    <a:pt x="1038723" y="557485"/>
                  </a:cubicBezTo>
                  <a:close/>
                </a:path>
              </a:pathLst>
            </a:custGeom>
            <a:solidFill>
              <a:schemeClr val="bg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961F114-3027-C7CE-2C42-F75EFB79112D}"/>
                </a:ext>
              </a:extLst>
            </p:cNvPr>
            <p:cNvSpPr/>
            <p:nvPr/>
          </p:nvSpPr>
          <p:spPr>
            <a:xfrm>
              <a:off x="1023304" y="2683008"/>
              <a:ext cx="431213" cy="204729"/>
            </a:xfrm>
            <a:custGeom>
              <a:avLst/>
              <a:gdLst>
                <a:gd name="connsiteX0" fmla="*/ 431213 w 431213"/>
                <a:gd name="connsiteY0" fmla="*/ 87854 h 204729"/>
                <a:gd name="connsiteX1" fmla="*/ 429591 w 431213"/>
                <a:gd name="connsiteY1" fmla="*/ 111054 h 204729"/>
                <a:gd name="connsiteX2" fmla="*/ 68466 w 431213"/>
                <a:gd name="connsiteY2" fmla="*/ 136416 h 204729"/>
                <a:gd name="connsiteX3" fmla="*/ 0 w 431213"/>
                <a:gd name="connsiteY3" fmla="*/ 39267 h 204729"/>
                <a:gd name="connsiteX4" fmla="*/ 33988 w 431213"/>
                <a:gd name="connsiteY4" fmla="*/ 10763 h 204729"/>
                <a:gd name="connsiteX5" fmla="*/ 236399 w 431213"/>
                <a:gd name="connsiteY5" fmla="*/ 106213 h 204729"/>
                <a:gd name="connsiteX6" fmla="*/ 326055 w 431213"/>
                <a:gd name="connsiteY6" fmla="*/ 0 h 204729"/>
                <a:gd name="connsiteX7" fmla="*/ 326133 w 431213"/>
                <a:gd name="connsiteY7" fmla="*/ 77 h 204729"/>
                <a:gd name="connsiteX8" fmla="*/ 431213 w 431213"/>
                <a:gd name="connsiteY8" fmla="*/ 87854 h 20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213" h="204729">
                  <a:moveTo>
                    <a:pt x="431213" y="87854"/>
                  </a:moveTo>
                  <a:lnTo>
                    <a:pt x="429591" y="111054"/>
                  </a:lnTo>
                  <a:cubicBezTo>
                    <a:pt x="337900" y="305843"/>
                    <a:pt x="68466" y="136416"/>
                    <a:pt x="68466" y="136416"/>
                  </a:cubicBezTo>
                  <a:lnTo>
                    <a:pt x="0" y="39267"/>
                  </a:lnTo>
                  <a:cubicBezTo>
                    <a:pt x="15784" y="23663"/>
                    <a:pt x="28864" y="12926"/>
                    <a:pt x="33988" y="10763"/>
                  </a:cubicBezTo>
                  <a:cubicBezTo>
                    <a:pt x="127585" y="70629"/>
                    <a:pt x="192111" y="98128"/>
                    <a:pt x="236399" y="106213"/>
                  </a:cubicBezTo>
                  <a:cubicBezTo>
                    <a:pt x="356903" y="128203"/>
                    <a:pt x="327575" y="6283"/>
                    <a:pt x="326055" y="0"/>
                  </a:cubicBezTo>
                  <a:cubicBezTo>
                    <a:pt x="326055" y="0"/>
                    <a:pt x="326081" y="26"/>
                    <a:pt x="326133" y="77"/>
                  </a:cubicBezTo>
                  <a:cubicBezTo>
                    <a:pt x="355306" y="24641"/>
                    <a:pt x="391689" y="54227"/>
                    <a:pt x="431213" y="87854"/>
                  </a:cubicBezTo>
                  <a:close/>
                </a:path>
              </a:pathLst>
            </a:custGeom>
            <a:solidFill>
              <a:srgbClr val="103663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144FB0-EA00-B493-0DAF-8297D08D6DD4}"/>
                </a:ext>
              </a:extLst>
            </p:cNvPr>
            <p:cNvSpPr/>
            <p:nvPr/>
          </p:nvSpPr>
          <p:spPr>
            <a:xfrm>
              <a:off x="834299" y="1632500"/>
              <a:ext cx="596168" cy="887750"/>
            </a:xfrm>
            <a:custGeom>
              <a:avLst/>
              <a:gdLst>
                <a:gd name="connsiteX0" fmla="*/ 596168 w 596168"/>
                <a:gd name="connsiteY0" fmla="*/ 147450 h 887750"/>
                <a:gd name="connsiteX1" fmla="*/ 343934 w 596168"/>
                <a:gd name="connsiteY1" fmla="*/ 241433 h 887750"/>
                <a:gd name="connsiteX2" fmla="*/ 222992 w 596168"/>
                <a:gd name="connsiteY2" fmla="*/ 312396 h 887750"/>
                <a:gd name="connsiteX3" fmla="*/ 200334 w 596168"/>
                <a:gd name="connsiteY3" fmla="*/ 431406 h 887750"/>
                <a:gd name="connsiteX4" fmla="*/ 51378 w 596168"/>
                <a:gd name="connsiteY4" fmla="*/ 513287 h 887750"/>
                <a:gd name="connsiteX5" fmla="*/ 199922 w 596168"/>
                <a:gd name="connsiteY5" fmla="*/ 887750 h 887750"/>
                <a:gd name="connsiteX6" fmla="*/ 173117 w 596168"/>
                <a:gd name="connsiteY6" fmla="*/ 868053 h 887750"/>
                <a:gd name="connsiteX7" fmla="*/ 172937 w 596168"/>
                <a:gd name="connsiteY7" fmla="*/ 868053 h 887750"/>
                <a:gd name="connsiteX8" fmla="*/ 125405 w 596168"/>
                <a:gd name="connsiteY8" fmla="*/ 93429 h 887750"/>
                <a:gd name="connsiteX9" fmla="*/ 596168 w 596168"/>
                <a:gd name="connsiteY9" fmla="*/ 147450 h 88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6168" h="887750">
                  <a:moveTo>
                    <a:pt x="596168" y="147450"/>
                  </a:moveTo>
                  <a:cubicBezTo>
                    <a:pt x="479398" y="248179"/>
                    <a:pt x="346329" y="93275"/>
                    <a:pt x="343934" y="241433"/>
                  </a:cubicBezTo>
                  <a:cubicBezTo>
                    <a:pt x="346148" y="301839"/>
                    <a:pt x="235996" y="284073"/>
                    <a:pt x="222992" y="312396"/>
                  </a:cubicBezTo>
                  <a:cubicBezTo>
                    <a:pt x="210041" y="340720"/>
                    <a:pt x="225104" y="394689"/>
                    <a:pt x="200334" y="431406"/>
                  </a:cubicBezTo>
                  <a:cubicBezTo>
                    <a:pt x="175538" y="468124"/>
                    <a:pt x="51378" y="513287"/>
                    <a:pt x="51378" y="513287"/>
                  </a:cubicBezTo>
                  <a:cubicBezTo>
                    <a:pt x="80654" y="637241"/>
                    <a:pt x="62449" y="743352"/>
                    <a:pt x="199922" y="887750"/>
                  </a:cubicBezTo>
                  <a:cubicBezTo>
                    <a:pt x="190626" y="881751"/>
                    <a:pt x="181640" y="875159"/>
                    <a:pt x="173117" y="868053"/>
                  </a:cubicBezTo>
                  <a:lnTo>
                    <a:pt x="172937" y="868053"/>
                  </a:lnTo>
                  <a:cubicBezTo>
                    <a:pt x="-24658" y="681040"/>
                    <a:pt x="-69410" y="291334"/>
                    <a:pt x="125405" y="93429"/>
                  </a:cubicBezTo>
                  <a:cubicBezTo>
                    <a:pt x="257676" y="-45820"/>
                    <a:pt x="506073" y="-30705"/>
                    <a:pt x="596168" y="147450"/>
                  </a:cubicBezTo>
                  <a:close/>
                </a:path>
              </a:pathLst>
            </a:custGeom>
            <a:solidFill>
              <a:srgbClr val="E57D61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613F1C4-3739-EEE1-120C-82A6A3BC6D9A}"/>
                </a:ext>
              </a:extLst>
            </p:cNvPr>
            <p:cNvSpPr/>
            <p:nvPr/>
          </p:nvSpPr>
          <p:spPr>
            <a:xfrm>
              <a:off x="1408667" y="2040489"/>
              <a:ext cx="95217" cy="159730"/>
            </a:xfrm>
            <a:custGeom>
              <a:avLst/>
              <a:gdLst>
                <a:gd name="connsiteX0" fmla="*/ 31430 w 95217"/>
                <a:gd name="connsiteY0" fmla="*/ 159731 h 159730"/>
                <a:gd name="connsiteX1" fmla="*/ 4678 w 95217"/>
                <a:gd name="connsiteY1" fmla="*/ 147191 h 159730"/>
                <a:gd name="connsiteX2" fmla="*/ 14076 w 95217"/>
                <a:gd name="connsiteY2" fmla="*/ 142351 h 159730"/>
                <a:gd name="connsiteX3" fmla="*/ 70955 w 95217"/>
                <a:gd name="connsiteY3" fmla="*/ 115932 h 159730"/>
                <a:gd name="connsiteX4" fmla="*/ 13097 w 95217"/>
                <a:gd name="connsiteY4" fmla="*/ 4492 h 159730"/>
                <a:gd name="connsiteX5" fmla="*/ 78087 w 95217"/>
                <a:gd name="connsiteY5" fmla="*/ 102801 h 159730"/>
                <a:gd name="connsiteX6" fmla="*/ 31430 w 95217"/>
                <a:gd name="connsiteY6" fmla="*/ 159731 h 15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17" h="159730">
                  <a:moveTo>
                    <a:pt x="31430" y="159731"/>
                  </a:moveTo>
                  <a:cubicBezTo>
                    <a:pt x="22084" y="158804"/>
                    <a:pt x="2540" y="160581"/>
                    <a:pt x="4678" y="147191"/>
                  </a:cubicBezTo>
                  <a:cubicBezTo>
                    <a:pt x="5939" y="143252"/>
                    <a:pt x="10162" y="141089"/>
                    <a:pt x="14076" y="142351"/>
                  </a:cubicBezTo>
                  <a:cubicBezTo>
                    <a:pt x="39258" y="151260"/>
                    <a:pt x="100205" y="133828"/>
                    <a:pt x="70955" y="115932"/>
                  </a:cubicBezTo>
                  <a:cubicBezTo>
                    <a:pt x="29422" y="95771"/>
                    <a:pt x="-25474" y="-24527"/>
                    <a:pt x="13097" y="4492"/>
                  </a:cubicBezTo>
                  <a:cubicBezTo>
                    <a:pt x="13381" y="5265"/>
                    <a:pt x="40803" y="82614"/>
                    <a:pt x="78087" y="102801"/>
                  </a:cubicBezTo>
                  <a:cubicBezTo>
                    <a:pt x="123791" y="134961"/>
                    <a:pt x="67556" y="159242"/>
                    <a:pt x="31430" y="159731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69BF343-A4FF-7271-8E12-4FF45CE96D3E}"/>
                </a:ext>
              </a:extLst>
            </p:cNvPr>
            <p:cNvSpPr/>
            <p:nvPr/>
          </p:nvSpPr>
          <p:spPr>
            <a:xfrm>
              <a:off x="583546" y="1468763"/>
              <a:ext cx="846881" cy="952213"/>
            </a:xfrm>
            <a:custGeom>
              <a:avLst/>
              <a:gdLst>
                <a:gd name="connsiteX0" fmla="*/ 819705 w 846881"/>
                <a:gd name="connsiteY0" fmla="*/ 271792 h 952213"/>
                <a:gd name="connsiteX1" fmla="*/ 815997 w 846881"/>
                <a:gd name="connsiteY1" fmla="*/ 135864 h 952213"/>
                <a:gd name="connsiteX2" fmla="*/ 660141 w 846881"/>
                <a:gd name="connsiteY2" fmla="*/ 6297 h 952213"/>
                <a:gd name="connsiteX3" fmla="*/ 432007 w 846881"/>
                <a:gd name="connsiteY3" fmla="*/ 4701 h 952213"/>
                <a:gd name="connsiteX4" fmla="*/ 249629 w 846881"/>
                <a:gd name="connsiteY4" fmla="*/ 138233 h 952213"/>
                <a:gd name="connsiteX5" fmla="*/ 97995 w 846881"/>
                <a:gd name="connsiteY5" fmla="*/ 288477 h 952213"/>
                <a:gd name="connsiteX6" fmla="*/ 97995 w 846881"/>
                <a:gd name="connsiteY6" fmla="*/ 438205 h 952213"/>
                <a:gd name="connsiteX7" fmla="*/ 2983 w 846881"/>
                <a:gd name="connsiteY7" fmla="*/ 613863 h 952213"/>
                <a:gd name="connsiteX8" fmla="*/ 115273 w 846881"/>
                <a:gd name="connsiteY8" fmla="*/ 746675 h 952213"/>
                <a:gd name="connsiteX9" fmla="*/ 151681 w 846881"/>
                <a:gd name="connsiteY9" fmla="*/ 934305 h 952213"/>
                <a:gd name="connsiteX10" fmla="*/ 333956 w 846881"/>
                <a:gd name="connsiteY10" fmla="*/ 919114 h 952213"/>
                <a:gd name="connsiteX11" fmla="*/ 417279 w 846881"/>
                <a:gd name="connsiteY11" fmla="*/ 495805 h 952213"/>
                <a:gd name="connsiteX12" fmla="*/ 549885 w 846881"/>
                <a:gd name="connsiteY12" fmla="*/ 395025 h 952213"/>
                <a:gd name="connsiteX13" fmla="*/ 611604 w 846881"/>
                <a:gd name="connsiteY13" fmla="*/ 288477 h 952213"/>
                <a:gd name="connsiteX14" fmla="*/ 819705 w 846881"/>
                <a:gd name="connsiteY14" fmla="*/ 271792 h 952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6881" h="952213">
                  <a:moveTo>
                    <a:pt x="819705" y="271792"/>
                  </a:moveTo>
                  <a:cubicBezTo>
                    <a:pt x="819705" y="271792"/>
                    <a:pt x="883253" y="193464"/>
                    <a:pt x="815997" y="135864"/>
                  </a:cubicBezTo>
                  <a:cubicBezTo>
                    <a:pt x="748742" y="78265"/>
                    <a:pt x="752913" y="-8122"/>
                    <a:pt x="660141" y="6297"/>
                  </a:cubicBezTo>
                  <a:cubicBezTo>
                    <a:pt x="567342" y="20690"/>
                    <a:pt x="532788" y="31917"/>
                    <a:pt x="432007" y="4701"/>
                  </a:cubicBezTo>
                  <a:cubicBezTo>
                    <a:pt x="331227" y="-22490"/>
                    <a:pt x="245767" y="74402"/>
                    <a:pt x="249629" y="138233"/>
                  </a:cubicBezTo>
                  <a:cubicBezTo>
                    <a:pt x="253492" y="202090"/>
                    <a:pt x="118157" y="202090"/>
                    <a:pt x="97995" y="288477"/>
                  </a:cubicBezTo>
                  <a:cubicBezTo>
                    <a:pt x="77834" y="374864"/>
                    <a:pt x="97995" y="400767"/>
                    <a:pt x="97995" y="438205"/>
                  </a:cubicBezTo>
                  <a:cubicBezTo>
                    <a:pt x="97995" y="475644"/>
                    <a:pt x="-20062" y="524592"/>
                    <a:pt x="2983" y="613863"/>
                  </a:cubicBezTo>
                  <a:cubicBezTo>
                    <a:pt x="26028" y="703134"/>
                    <a:pt x="100879" y="689435"/>
                    <a:pt x="115273" y="746675"/>
                  </a:cubicBezTo>
                  <a:cubicBezTo>
                    <a:pt x="129666" y="803914"/>
                    <a:pt x="85610" y="902068"/>
                    <a:pt x="151681" y="934305"/>
                  </a:cubicBezTo>
                  <a:cubicBezTo>
                    <a:pt x="249629" y="982095"/>
                    <a:pt x="333956" y="919114"/>
                    <a:pt x="333956" y="919114"/>
                  </a:cubicBezTo>
                  <a:cubicBezTo>
                    <a:pt x="153690" y="536025"/>
                    <a:pt x="442616" y="710523"/>
                    <a:pt x="417279" y="495805"/>
                  </a:cubicBezTo>
                  <a:cubicBezTo>
                    <a:pt x="397478" y="412302"/>
                    <a:pt x="520892" y="438205"/>
                    <a:pt x="549885" y="395025"/>
                  </a:cubicBezTo>
                  <a:cubicBezTo>
                    <a:pt x="578878" y="351844"/>
                    <a:pt x="557970" y="300012"/>
                    <a:pt x="611604" y="288477"/>
                  </a:cubicBezTo>
                  <a:cubicBezTo>
                    <a:pt x="665239" y="276993"/>
                    <a:pt x="700618" y="341493"/>
                    <a:pt x="819705" y="271792"/>
                  </a:cubicBezTo>
                  <a:close/>
                </a:path>
              </a:pathLst>
            </a:custGeom>
            <a:solidFill>
              <a:srgbClr val="8C4225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E5C56A0-77F1-C1F8-F247-9313BB127E44}"/>
                </a:ext>
              </a:extLst>
            </p:cNvPr>
            <p:cNvSpPr/>
            <p:nvPr/>
          </p:nvSpPr>
          <p:spPr>
            <a:xfrm>
              <a:off x="752785" y="2070329"/>
              <a:ext cx="189386" cy="226265"/>
            </a:xfrm>
            <a:custGeom>
              <a:avLst/>
              <a:gdLst>
                <a:gd name="connsiteX0" fmla="*/ 3479 w 189386"/>
                <a:gd name="connsiteY0" fmla="*/ 132414 h 226265"/>
                <a:gd name="connsiteX1" fmla="*/ 185908 w 189386"/>
                <a:gd name="connsiteY1" fmla="*/ 93843 h 226265"/>
                <a:gd name="connsiteX2" fmla="*/ 3479 w 189386"/>
                <a:gd name="connsiteY2" fmla="*/ 132414 h 22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386" h="226265">
                  <a:moveTo>
                    <a:pt x="3479" y="132414"/>
                  </a:moveTo>
                  <a:cubicBezTo>
                    <a:pt x="35561" y="280650"/>
                    <a:pt x="216549" y="242387"/>
                    <a:pt x="185908" y="93843"/>
                  </a:cubicBezTo>
                  <a:cubicBezTo>
                    <a:pt x="153825" y="-54392"/>
                    <a:pt x="-27162" y="-16104"/>
                    <a:pt x="3479" y="132414"/>
                  </a:cubicBezTo>
                  <a:close/>
                </a:path>
              </a:pathLst>
            </a:custGeom>
            <a:solidFill>
              <a:srgbClr val="F99370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B74C0AD-6C03-1DF5-FD2F-DB97EDBF42CB}"/>
                </a:ext>
              </a:extLst>
            </p:cNvPr>
            <p:cNvSpPr/>
            <p:nvPr/>
          </p:nvSpPr>
          <p:spPr>
            <a:xfrm>
              <a:off x="785466" y="2112132"/>
              <a:ext cx="94970" cy="121252"/>
            </a:xfrm>
            <a:custGeom>
              <a:avLst/>
              <a:gdLst>
                <a:gd name="connsiteX0" fmla="*/ 17867 w 94970"/>
                <a:gd name="connsiteY0" fmla="*/ 121253 h 121252"/>
                <a:gd name="connsiteX1" fmla="*/ 10734 w 94970"/>
                <a:gd name="connsiteY1" fmla="*/ 115948 h 121252"/>
                <a:gd name="connsiteX2" fmla="*/ 90349 w 94970"/>
                <a:gd name="connsiteY2" fmla="*/ 7572 h 121252"/>
                <a:gd name="connsiteX3" fmla="*/ 84891 w 94970"/>
                <a:gd name="connsiteY3" fmla="*/ 21476 h 121252"/>
                <a:gd name="connsiteX4" fmla="*/ 25025 w 94970"/>
                <a:gd name="connsiteY4" fmla="*/ 111571 h 121252"/>
                <a:gd name="connsiteX5" fmla="*/ 17867 w 94970"/>
                <a:gd name="connsiteY5" fmla="*/ 121253 h 121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970" h="121252">
                  <a:moveTo>
                    <a:pt x="17867" y="121253"/>
                  </a:moveTo>
                  <a:cubicBezTo>
                    <a:pt x="14674" y="121253"/>
                    <a:pt x="11713" y="119167"/>
                    <a:pt x="10734" y="115948"/>
                  </a:cubicBezTo>
                  <a:cubicBezTo>
                    <a:pt x="-23048" y="21528"/>
                    <a:pt x="28243" y="-17893"/>
                    <a:pt x="90349" y="7572"/>
                  </a:cubicBezTo>
                  <a:cubicBezTo>
                    <a:pt x="99387" y="10997"/>
                    <a:pt x="93877" y="25107"/>
                    <a:pt x="84891" y="21476"/>
                  </a:cubicBezTo>
                  <a:cubicBezTo>
                    <a:pt x="31616" y="-410"/>
                    <a:pt x="-3196" y="32754"/>
                    <a:pt x="25025" y="111571"/>
                  </a:cubicBezTo>
                  <a:cubicBezTo>
                    <a:pt x="26518" y="116283"/>
                    <a:pt x="22785" y="121304"/>
                    <a:pt x="17867" y="121253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DB52C36-F463-DF23-E655-302595818BE0}"/>
                </a:ext>
              </a:extLst>
            </p:cNvPr>
            <p:cNvSpPr/>
            <p:nvPr/>
          </p:nvSpPr>
          <p:spPr>
            <a:xfrm>
              <a:off x="392821" y="4771329"/>
              <a:ext cx="429232" cy="256971"/>
            </a:xfrm>
            <a:custGeom>
              <a:avLst/>
              <a:gdLst>
                <a:gd name="connsiteX0" fmla="*/ 101089 w 429232"/>
                <a:gd name="connsiteY0" fmla="*/ 256972 h 256971"/>
                <a:gd name="connsiteX1" fmla="*/ 0 w 429232"/>
                <a:gd name="connsiteY1" fmla="*/ 235704 h 256971"/>
                <a:gd name="connsiteX2" fmla="*/ 79976 w 429232"/>
                <a:gd name="connsiteY2" fmla="*/ 217705 h 256971"/>
                <a:gd name="connsiteX3" fmla="*/ 368490 w 429232"/>
                <a:gd name="connsiteY3" fmla="*/ 63754 h 256971"/>
                <a:gd name="connsiteX4" fmla="*/ 420965 w 429232"/>
                <a:gd name="connsiteY4" fmla="*/ 0 h 256971"/>
                <a:gd name="connsiteX5" fmla="*/ 345882 w 429232"/>
                <a:gd name="connsiteY5" fmla="*/ 166955 h 256971"/>
                <a:gd name="connsiteX6" fmla="*/ 101089 w 429232"/>
                <a:gd name="connsiteY6" fmla="*/ 256972 h 25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9232" h="256971">
                  <a:moveTo>
                    <a:pt x="101089" y="256972"/>
                  </a:moveTo>
                  <a:cubicBezTo>
                    <a:pt x="86696" y="256328"/>
                    <a:pt x="-129" y="257229"/>
                    <a:pt x="0" y="235704"/>
                  </a:cubicBezTo>
                  <a:cubicBezTo>
                    <a:pt x="386" y="226795"/>
                    <a:pt x="71169" y="217370"/>
                    <a:pt x="79976" y="217705"/>
                  </a:cubicBezTo>
                  <a:cubicBezTo>
                    <a:pt x="286506" y="224374"/>
                    <a:pt x="330356" y="118521"/>
                    <a:pt x="368490" y="63754"/>
                  </a:cubicBezTo>
                  <a:cubicBezTo>
                    <a:pt x="384866" y="40245"/>
                    <a:pt x="406289" y="1391"/>
                    <a:pt x="420965" y="0"/>
                  </a:cubicBezTo>
                  <a:cubicBezTo>
                    <a:pt x="448182" y="14625"/>
                    <a:pt x="404332" y="109020"/>
                    <a:pt x="345882" y="166955"/>
                  </a:cubicBezTo>
                  <a:cubicBezTo>
                    <a:pt x="298608" y="208590"/>
                    <a:pt x="234545" y="256972"/>
                    <a:pt x="101089" y="256972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AEB4EFE-23E6-7B35-6776-9A1BCD219F55}"/>
                </a:ext>
              </a:extLst>
            </p:cNvPr>
            <p:cNvSpPr/>
            <p:nvPr/>
          </p:nvSpPr>
          <p:spPr>
            <a:xfrm>
              <a:off x="1349359" y="2683008"/>
              <a:ext cx="902800" cy="2856146"/>
            </a:xfrm>
            <a:custGeom>
              <a:avLst/>
              <a:gdLst>
                <a:gd name="connsiteX0" fmla="*/ 902800 w 902800"/>
                <a:gd name="connsiteY0" fmla="*/ 2856147 h 2856146"/>
                <a:gd name="connsiteX1" fmla="*/ 653321 w 902800"/>
                <a:gd name="connsiteY1" fmla="*/ 2856147 h 2856146"/>
                <a:gd name="connsiteX2" fmla="*/ 0 w 902800"/>
                <a:gd name="connsiteY2" fmla="*/ 0 h 2856146"/>
                <a:gd name="connsiteX3" fmla="*/ 26 w 902800"/>
                <a:gd name="connsiteY3" fmla="*/ 0 h 2856146"/>
                <a:gd name="connsiteX4" fmla="*/ 707239 w 902800"/>
                <a:gd name="connsiteY4" fmla="*/ 925021 h 2856146"/>
                <a:gd name="connsiteX5" fmla="*/ 902800 w 902800"/>
                <a:gd name="connsiteY5" fmla="*/ 2856147 h 2856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2800" h="2856146">
                  <a:moveTo>
                    <a:pt x="902800" y="2856147"/>
                  </a:moveTo>
                  <a:lnTo>
                    <a:pt x="653321" y="2856147"/>
                  </a:lnTo>
                  <a:cubicBezTo>
                    <a:pt x="663441" y="1825968"/>
                    <a:pt x="705462" y="667792"/>
                    <a:pt x="0" y="0"/>
                  </a:cubicBezTo>
                  <a:cubicBezTo>
                    <a:pt x="0" y="0"/>
                    <a:pt x="0" y="0"/>
                    <a:pt x="26" y="0"/>
                  </a:cubicBezTo>
                  <a:cubicBezTo>
                    <a:pt x="348560" y="203234"/>
                    <a:pt x="581637" y="556686"/>
                    <a:pt x="707239" y="925021"/>
                  </a:cubicBezTo>
                  <a:cubicBezTo>
                    <a:pt x="929527" y="1633445"/>
                    <a:pt x="869070" y="1983524"/>
                    <a:pt x="902800" y="2856147"/>
                  </a:cubicBezTo>
                  <a:close/>
                </a:path>
              </a:pathLst>
            </a:custGeom>
            <a:solidFill>
              <a:srgbClr val="E9F4FF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1402E84-136A-8527-EBC3-18838DD788AF}"/>
                </a:ext>
              </a:extLst>
            </p:cNvPr>
            <p:cNvSpPr/>
            <p:nvPr/>
          </p:nvSpPr>
          <p:spPr>
            <a:xfrm>
              <a:off x="1311364" y="2236489"/>
              <a:ext cx="181828" cy="56916"/>
            </a:xfrm>
            <a:custGeom>
              <a:avLst/>
              <a:gdLst>
                <a:gd name="connsiteX0" fmla="*/ 123687 w 181828"/>
                <a:gd name="connsiteY0" fmla="*/ 56916 h 56916"/>
                <a:gd name="connsiteX1" fmla="*/ 2694 w 181828"/>
                <a:gd name="connsiteY1" fmla="*/ 13864 h 56916"/>
                <a:gd name="connsiteX2" fmla="*/ 1973 w 181828"/>
                <a:gd name="connsiteY2" fmla="*/ 2689 h 56916"/>
                <a:gd name="connsiteX3" fmla="*/ 13122 w 181828"/>
                <a:gd name="connsiteY3" fmla="*/ 1943 h 56916"/>
                <a:gd name="connsiteX4" fmla="*/ 13122 w 181828"/>
                <a:gd name="connsiteY4" fmla="*/ 1943 h 56916"/>
                <a:gd name="connsiteX5" fmla="*/ 171734 w 181828"/>
                <a:gd name="connsiteY5" fmla="*/ 34231 h 56916"/>
                <a:gd name="connsiteX6" fmla="*/ 181518 w 181828"/>
                <a:gd name="connsiteY6" fmla="*/ 39664 h 56916"/>
                <a:gd name="connsiteX7" fmla="*/ 176086 w 181828"/>
                <a:gd name="connsiteY7" fmla="*/ 49449 h 56916"/>
                <a:gd name="connsiteX8" fmla="*/ 123687 w 181828"/>
                <a:gd name="connsiteY8" fmla="*/ 56916 h 56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828" h="56916">
                  <a:moveTo>
                    <a:pt x="123687" y="56916"/>
                  </a:moveTo>
                  <a:cubicBezTo>
                    <a:pt x="52724" y="56916"/>
                    <a:pt x="5114" y="16001"/>
                    <a:pt x="2694" y="13864"/>
                  </a:cubicBezTo>
                  <a:cubicBezTo>
                    <a:pt x="-602" y="10980"/>
                    <a:pt x="-911" y="5985"/>
                    <a:pt x="1973" y="2689"/>
                  </a:cubicBezTo>
                  <a:cubicBezTo>
                    <a:pt x="4857" y="-581"/>
                    <a:pt x="9852" y="-916"/>
                    <a:pt x="13122" y="1943"/>
                  </a:cubicBezTo>
                  <a:lnTo>
                    <a:pt x="13122" y="1943"/>
                  </a:lnTo>
                  <a:cubicBezTo>
                    <a:pt x="13792" y="2535"/>
                    <a:pt x="81176" y="60109"/>
                    <a:pt x="171734" y="34231"/>
                  </a:cubicBezTo>
                  <a:cubicBezTo>
                    <a:pt x="175931" y="33021"/>
                    <a:pt x="180308" y="35467"/>
                    <a:pt x="181518" y="39664"/>
                  </a:cubicBezTo>
                  <a:cubicBezTo>
                    <a:pt x="182729" y="43861"/>
                    <a:pt x="180283" y="48239"/>
                    <a:pt x="176086" y="49449"/>
                  </a:cubicBezTo>
                  <a:cubicBezTo>
                    <a:pt x="157546" y="54753"/>
                    <a:pt x="140012" y="56916"/>
                    <a:pt x="123687" y="56916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78074CA-4AE0-166F-41A8-205E7590813A}"/>
                </a:ext>
              </a:extLst>
            </p:cNvPr>
            <p:cNvSpPr/>
            <p:nvPr/>
          </p:nvSpPr>
          <p:spPr>
            <a:xfrm>
              <a:off x="1204192" y="1914977"/>
              <a:ext cx="136187" cy="103045"/>
            </a:xfrm>
            <a:custGeom>
              <a:avLst/>
              <a:gdLst>
                <a:gd name="connsiteX0" fmla="*/ 7901 w 136187"/>
                <a:gd name="connsiteY0" fmla="*/ 103046 h 103045"/>
                <a:gd name="connsiteX1" fmla="*/ 4889 w 136187"/>
                <a:gd name="connsiteY1" fmla="*/ 102453 h 103045"/>
                <a:gd name="connsiteX2" fmla="*/ 589 w 136187"/>
                <a:gd name="connsiteY2" fmla="*/ 92154 h 103045"/>
                <a:gd name="connsiteX3" fmla="*/ 126706 w 136187"/>
                <a:gd name="connsiteY3" fmla="*/ 154 h 103045"/>
                <a:gd name="connsiteX4" fmla="*/ 136027 w 136187"/>
                <a:gd name="connsiteY4" fmla="*/ 6334 h 103045"/>
                <a:gd name="connsiteX5" fmla="*/ 129847 w 136187"/>
                <a:gd name="connsiteY5" fmla="*/ 15655 h 103045"/>
                <a:gd name="connsiteX6" fmla="*/ 15214 w 136187"/>
                <a:gd name="connsiteY6" fmla="*/ 98179 h 103045"/>
                <a:gd name="connsiteX7" fmla="*/ 7901 w 136187"/>
                <a:gd name="connsiteY7" fmla="*/ 103046 h 10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187" h="103045">
                  <a:moveTo>
                    <a:pt x="7901" y="103046"/>
                  </a:moveTo>
                  <a:cubicBezTo>
                    <a:pt x="6897" y="103046"/>
                    <a:pt x="5867" y="102840"/>
                    <a:pt x="4889" y="102453"/>
                  </a:cubicBezTo>
                  <a:cubicBezTo>
                    <a:pt x="872" y="100780"/>
                    <a:pt x="-1059" y="96171"/>
                    <a:pt x="589" y="92154"/>
                  </a:cubicBezTo>
                  <a:cubicBezTo>
                    <a:pt x="1799" y="89193"/>
                    <a:pt x="31564" y="19362"/>
                    <a:pt x="126706" y="154"/>
                  </a:cubicBezTo>
                  <a:cubicBezTo>
                    <a:pt x="130980" y="-696"/>
                    <a:pt x="135151" y="2059"/>
                    <a:pt x="136027" y="6334"/>
                  </a:cubicBezTo>
                  <a:cubicBezTo>
                    <a:pt x="136902" y="10608"/>
                    <a:pt x="134121" y="14779"/>
                    <a:pt x="129847" y="15655"/>
                  </a:cubicBezTo>
                  <a:cubicBezTo>
                    <a:pt x="43306" y="33112"/>
                    <a:pt x="16321" y="95527"/>
                    <a:pt x="15214" y="98179"/>
                  </a:cubicBezTo>
                  <a:cubicBezTo>
                    <a:pt x="13952" y="101217"/>
                    <a:pt x="10991" y="103046"/>
                    <a:pt x="7901" y="103046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B918AF3-103E-C944-FC96-6F24F4DAF97B}"/>
                </a:ext>
              </a:extLst>
            </p:cNvPr>
            <p:cNvSpPr/>
            <p:nvPr/>
          </p:nvSpPr>
          <p:spPr>
            <a:xfrm>
              <a:off x="1391622" y="1905097"/>
              <a:ext cx="107099" cy="36194"/>
            </a:xfrm>
            <a:custGeom>
              <a:avLst/>
              <a:gdLst>
                <a:gd name="connsiteX0" fmla="*/ 99174 w 107099"/>
                <a:gd name="connsiteY0" fmla="*/ 36195 h 36194"/>
                <a:gd name="connsiteX1" fmla="*/ 94437 w 107099"/>
                <a:gd name="connsiteY1" fmla="*/ 34624 h 36194"/>
                <a:gd name="connsiteX2" fmla="*/ 10135 w 107099"/>
                <a:gd name="connsiteY2" fmla="*/ 18917 h 36194"/>
                <a:gd name="connsiteX3" fmla="*/ 325 w 107099"/>
                <a:gd name="connsiteY3" fmla="*/ 13536 h 36194"/>
                <a:gd name="connsiteX4" fmla="*/ 5681 w 107099"/>
                <a:gd name="connsiteY4" fmla="*/ 3725 h 36194"/>
                <a:gd name="connsiteX5" fmla="*/ 103938 w 107099"/>
                <a:gd name="connsiteY5" fmla="*/ 21955 h 36194"/>
                <a:gd name="connsiteX6" fmla="*/ 105509 w 107099"/>
                <a:gd name="connsiteY6" fmla="*/ 33027 h 36194"/>
                <a:gd name="connsiteX7" fmla="*/ 99174 w 107099"/>
                <a:gd name="connsiteY7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099" h="36194">
                  <a:moveTo>
                    <a:pt x="99174" y="36195"/>
                  </a:moveTo>
                  <a:cubicBezTo>
                    <a:pt x="97527" y="36195"/>
                    <a:pt x="95853" y="35680"/>
                    <a:pt x="94437" y="34624"/>
                  </a:cubicBezTo>
                  <a:cubicBezTo>
                    <a:pt x="56251" y="5991"/>
                    <a:pt x="10599" y="18788"/>
                    <a:pt x="10135" y="18917"/>
                  </a:cubicBezTo>
                  <a:cubicBezTo>
                    <a:pt x="5964" y="20127"/>
                    <a:pt x="1561" y="17733"/>
                    <a:pt x="325" y="13536"/>
                  </a:cubicBezTo>
                  <a:cubicBezTo>
                    <a:pt x="-911" y="9339"/>
                    <a:pt x="1484" y="4961"/>
                    <a:pt x="5681" y="3725"/>
                  </a:cubicBezTo>
                  <a:cubicBezTo>
                    <a:pt x="7844" y="3082"/>
                    <a:pt x="59264" y="-11544"/>
                    <a:pt x="103938" y="21955"/>
                  </a:cubicBezTo>
                  <a:cubicBezTo>
                    <a:pt x="107440" y="24582"/>
                    <a:pt x="108135" y="29526"/>
                    <a:pt x="105509" y="33027"/>
                  </a:cubicBezTo>
                  <a:cubicBezTo>
                    <a:pt x="103964" y="35087"/>
                    <a:pt x="101595" y="36195"/>
                    <a:pt x="99174" y="36195"/>
                  </a:cubicBezTo>
                  <a:close/>
                </a:path>
              </a:pathLst>
            </a:custGeom>
            <a:solidFill>
              <a:srgbClr val="C16256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42A8621-6B95-4B18-7C9C-E86836F14113}"/>
                </a:ext>
              </a:extLst>
            </p:cNvPr>
            <p:cNvSpPr/>
            <p:nvPr/>
          </p:nvSpPr>
          <p:spPr>
            <a:xfrm>
              <a:off x="762418" y="2693771"/>
              <a:ext cx="363352" cy="2845383"/>
            </a:xfrm>
            <a:custGeom>
              <a:avLst/>
              <a:gdLst>
                <a:gd name="connsiteX0" fmla="*/ 271906 w 363352"/>
                <a:gd name="connsiteY0" fmla="*/ 1284319 h 2845383"/>
                <a:gd name="connsiteX1" fmla="*/ 71478 w 363352"/>
                <a:gd name="connsiteY1" fmla="*/ 2845384 h 2845383"/>
                <a:gd name="connsiteX2" fmla="*/ 0 w 363352"/>
                <a:gd name="connsiteY2" fmla="*/ 2845384 h 2845383"/>
                <a:gd name="connsiteX3" fmla="*/ 157273 w 363352"/>
                <a:gd name="connsiteY3" fmla="*/ 1512272 h 2845383"/>
                <a:gd name="connsiteX4" fmla="*/ 276309 w 363352"/>
                <a:gd name="connsiteY4" fmla="*/ 557485 h 2845383"/>
                <a:gd name="connsiteX5" fmla="*/ 216212 w 363352"/>
                <a:gd name="connsiteY5" fmla="*/ 13235 h 2845383"/>
                <a:gd name="connsiteX6" fmla="*/ 294874 w 363352"/>
                <a:gd name="connsiteY6" fmla="*/ 0 h 2845383"/>
                <a:gd name="connsiteX7" fmla="*/ 294874 w 363352"/>
                <a:gd name="connsiteY7" fmla="*/ 26 h 2845383"/>
                <a:gd name="connsiteX8" fmla="*/ 294900 w 363352"/>
                <a:gd name="connsiteY8" fmla="*/ 26 h 2845383"/>
                <a:gd name="connsiteX9" fmla="*/ 329351 w 363352"/>
                <a:gd name="connsiteY9" fmla="*/ 125654 h 2845383"/>
                <a:gd name="connsiteX10" fmla="*/ 271906 w 363352"/>
                <a:gd name="connsiteY10" fmla="*/ 1284319 h 284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3352" h="2845383">
                  <a:moveTo>
                    <a:pt x="271906" y="1284319"/>
                  </a:moveTo>
                  <a:cubicBezTo>
                    <a:pt x="168783" y="1773492"/>
                    <a:pt x="111646" y="2322042"/>
                    <a:pt x="71478" y="2845384"/>
                  </a:cubicBezTo>
                  <a:lnTo>
                    <a:pt x="0" y="2845384"/>
                  </a:lnTo>
                  <a:cubicBezTo>
                    <a:pt x="42202" y="2436160"/>
                    <a:pt x="102505" y="1922191"/>
                    <a:pt x="157273" y="1512272"/>
                  </a:cubicBezTo>
                  <a:cubicBezTo>
                    <a:pt x="203286" y="1095220"/>
                    <a:pt x="276927" y="905504"/>
                    <a:pt x="276309" y="557485"/>
                  </a:cubicBezTo>
                  <a:cubicBezTo>
                    <a:pt x="271700" y="307671"/>
                    <a:pt x="245102" y="152664"/>
                    <a:pt x="216212" y="13235"/>
                  </a:cubicBezTo>
                  <a:cubicBezTo>
                    <a:pt x="242759" y="7493"/>
                    <a:pt x="268996" y="3064"/>
                    <a:pt x="294874" y="0"/>
                  </a:cubicBezTo>
                  <a:lnTo>
                    <a:pt x="294874" y="26"/>
                  </a:lnTo>
                  <a:lnTo>
                    <a:pt x="294900" y="26"/>
                  </a:lnTo>
                  <a:cubicBezTo>
                    <a:pt x="295415" y="1287"/>
                    <a:pt x="312409" y="42228"/>
                    <a:pt x="329351" y="125654"/>
                  </a:cubicBezTo>
                  <a:cubicBezTo>
                    <a:pt x="365837" y="305482"/>
                    <a:pt x="401988" y="682495"/>
                    <a:pt x="271906" y="1284319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314CF6B-7164-9011-9A87-F768936317E2}"/>
                </a:ext>
              </a:extLst>
            </p:cNvPr>
            <p:cNvSpPr/>
            <p:nvPr/>
          </p:nvSpPr>
          <p:spPr>
            <a:xfrm>
              <a:off x="1349359" y="2683008"/>
              <a:ext cx="732493" cy="2856146"/>
            </a:xfrm>
            <a:custGeom>
              <a:avLst/>
              <a:gdLst>
                <a:gd name="connsiteX0" fmla="*/ 731984 w 732493"/>
                <a:gd name="connsiteY0" fmla="*/ 2333680 h 2856146"/>
                <a:gd name="connsiteX1" fmla="*/ 728224 w 732493"/>
                <a:gd name="connsiteY1" fmla="*/ 2856147 h 2856146"/>
                <a:gd name="connsiteX2" fmla="*/ 653321 w 732493"/>
                <a:gd name="connsiteY2" fmla="*/ 2856147 h 2856146"/>
                <a:gd name="connsiteX3" fmla="*/ 0 w 732493"/>
                <a:gd name="connsiteY3" fmla="*/ 0 h 2856146"/>
                <a:gd name="connsiteX4" fmla="*/ 126323 w 732493"/>
                <a:gd name="connsiteY4" fmla="*/ 34580 h 2856146"/>
                <a:gd name="connsiteX5" fmla="*/ 301079 w 732493"/>
                <a:gd name="connsiteY5" fmla="*/ 274017 h 2856146"/>
                <a:gd name="connsiteX6" fmla="*/ 731984 w 732493"/>
                <a:gd name="connsiteY6" fmla="*/ 2333680 h 2856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2493" h="2856146">
                  <a:moveTo>
                    <a:pt x="731984" y="2333680"/>
                  </a:moveTo>
                  <a:cubicBezTo>
                    <a:pt x="731726" y="2456682"/>
                    <a:pt x="730439" y="2637746"/>
                    <a:pt x="728224" y="2856147"/>
                  </a:cubicBezTo>
                  <a:lnTo>
                    <a:pt x="653321" y="2856147"/>
                  </a:lnTo>
                  <a:cubicBezTo>
                    <a:pt x="663441" y="1825968"/>
                    <a:pt x="705462" y="667792"/>
                    <a:pt x="0" y="0"/>
                  </a:cubicBezTo>
                  <a:cubicBezTo>
                    <a:pt x="13982" y="1571"/>
                    <a:pt x="77581" y="12900"/>
                    <a:pt x="126323" y="34580"/>
                  </a:cubicBezTo>
                  <a:cubicBezTo>
                    <a:pt x="153411" y="62698"/>
                    <a:pt x="274198" y="232948"/>
                    <a:pt x="301079" y="274017"/>
                  </a:cubicBezTo>
                  <a:cubicBezTo>
                    <a:pt x="683936" y="752994"/>
                    <a:pt x="738678" y="1829933"/>
                    <a:pt x="731984" y="2333680"/>
                  </a:cubicBezTo>
                  <a:close/>
                </a:path>
              </a:pathLst>
            </a:custGeom>
            <a:solidFill>
              <a:srgbClr val="D1E0F2"/>
            </a:solidFill>
            <a:ln w="2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Financial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2336768"/>
              </p:ext>
            </p:extLst>
          </p:nvPr>
        </p:nvGraphicFramePr>
        <p:xfrm>
          <a:off x="425513" y="1059917"/>
          <a:ext cx="8173413" cy="2977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367909" y="4068363"/>
            <a:ext cx="80713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5B93A3F-B10F-4292-0CD6-C293FB54528A}"/>
              </a:ext>
            </a:extLst>
          </p:cNvPr>
          <p:cNvGrpSpPr/>
          <p:nvPr/>
        </p:nvGrpSpPr>
        <p:grpSpPr>
          <a:xfrm>
            <a:off x="278817" y="4362676"/>
            <a:ext cx="11524912" cy="2115330"/>
            <a:chOff x="333544" y="4037846"/>
            <a:chExt cx="11524912" cy="211533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494A97B-65BE-8141-F848-2FC0E5BE7328}"/>
                </a:ext>
              </a:extLst>
            </p:cNvPr>
            <p:cNvGrpSpPr/>
            <p:nvPr/>
          </p:nvGrpSpPr>
          <p:grpSpPr>
            <a:xfrm>
              <a:off x="527542" y="4037846"/>
              <a:ext cx="8071386" cy="1014469"/>
              <a:chOff x="740228" y="5040086"/>
              <a:chExt cx="4865915" cy="101446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E7810D8-C8F1-0F02-CB75-0EF5A7ABA3C2}"/>
                  </a:ext>
                </a:extLst>
              </p:cNvPr>
              <p:cNvSpPr/>
              <p:nvPr/>
            </p:nvSpPr>
            <p:spPr>
              <a:xfrm>
                <a:off x="740228" y="5040086"/>
                <a:ext cx="4865915" cy="1014469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8A10209-4570-B2E5-D631-B6AA223B3A9F}"/>
                  </a:ext>
                </a:extLst>
              </p:cNvPr>
              <p:cNvGrpSpPr/>
              <p:nvPr/>
            </p:nvGrpSpPr>
            <p:grpSpPr>
              <a:xfrm>
                <a:off x="841725" y="5165387"/>
                <a:ext cx="4642153" cy="592470"/>
                <a:chOff x="841725" y="5165387"/>
                <a:chExt cx="4642153" cy="592470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DD7442A-F65D-4F09-7AFB-80FF4228FFE7}"/>
                    </a:ext>
                  </a:extLst>
                </p:cNvPr>
                <p:cNvSpPr txBox="1"/>
                <p:nvPr/>
              </p:nvSpPr>
              <p:spPr>
                <a:xfrm>
                  <a:off x="841725" y="5503941"/>
                  <a:ext cx="4642153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05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</a:t>
                  </a:r>
                  <a:r>
                    <a:rPr lang="en-CA" sz="105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EB87719-D40C-E8DB-A7A2-C9515F27B262}"/>
                    </a:ext>
                  </a:extLst>
                </p:cNvPr>
                <p:cNvSpPr txBox="1"/>
                <p:nvPr/>
              </p:nvSpPr>
              <p:spPr>
                <a:xfrm>
                  <a:off x="841725" y="5165387"/>
                  <a:ext cx="241055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6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52618" y="5264009"/>
              <a:ext cx="7700219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333544" y="6107457"/>
              <a:ext cx="11524912" cy="4571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512A08D-AD24-3784-FF3C-89A153FE93C4}"/>
              </a:ext>
            </a:extLst>
          </p:cNvPr>
          <p:cNvGrpSpPr/>
          <p:nvPr/>
        </p:nvGrpSpPr>
        <p:grpSpPr>
          <a:xfrm>
            <a:off x="878359" y="534174"/>
            <a:ext cx="11053000" cy="2887912"/>
            <a:chOff x="-786500" y="2256979"/>
            <a:chExt cx="11053000" cy="2887912"/>
          </a:xfrm>
        </p:grpSpPr>
        <p:grpSp>
          <p:nvGrpSpPr>
            <p:cNvPr id="157" name="Graphic 6">
              <a:extLst>
                <a:ext uri="{FF2B5EF4-FFF2-40B4-BE49-F238E27FC236}">
                  <a16:creationId xmlns:a16="http://schemas.microsoft.com/office/drawing/2014/main" id="{83497B38-2BDE-427E-8F52-7A127C9FCB7E}"/>
                </a:ext>
              </a:extLst>
            </p:cNvPr>
            <p:cNvGrpSpPr/>
            <p:nvPr/>
          </p:nvGrpSpPr>
          <p:grpSpPr>
            <a:xfrm>
              <a:off x="1489239" y="2887087"/>
              <a:ext cx="179743" cy="206800"/>
              <a:chOff x="2782820" y="3051130"/>
              <a:chExt cx="179743" cy="206800"/>
            </a:xfrm>
            <a:solidFill>
              <a:srgbClr val="000000"/>
            </a:solidFill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10A1FD4E-B8EA-B838-DEAB-2362642957ED}"/>
                  </a:ext>
                </a:extLst>
              </p:cNvPr>
              <p:cNvSpPr/>
              <p:nvPr/>
            </p:nvSpPr>
            <p:spPr>
              <a:xfrm>
                <a:off x="2782820" y="3146951"/>
                <a:ext cx="70301" cy="13633"/>
              </a:xfrm>
              <a:custGeom>
                <a:avLst/>
                <a:gdLst>
                  <a:gd name="connsiteX0" fmla="*/ 4671 w 70301"/>
                  <a:gd name="connsiteY0" fmla="*/ 13633 h 13633"/>
                  <a:gd name="connsiteX1" fmla="*/ 3 w 70301"/>
                  <a:gd name="connsiteY1" fmla="*/ 9157 h 13633"/>
                  <a:gd name="connsiteX2" fmla="*/ 4480 w 70301"/>
                  <a:gd name="connsiteY2" fmla="*/ 4204 h 13633"/>
                  <a:gd name="connsiteX3" fmla="*/ 34484 w 70301"/>
                  <a:gd name="connsiteY3" fmla="*/ 2108 h 13633"/>
                  <a:gd name="connsiteX4" fmla="*/ 65345 w 70301"/>
                  <a:gd name="connsiteY4" fmla="*/ 13 h 13633"/>
                  <a:gd name="connsiteX5" fmla="*/ 70298 w 70301"/>
                  <a:gd name="connsiteY5" fmla="*/ 4489 h 13633"/>
                  <a:gd name="connsiteX6" fmla="*/ 65821 w 70301"/>
                  <a:gd name="connsiteY6" fmla="*/ 9442 h 13633"/>
                  <a:gd name="connsiteX7" fmla="*/ 35246 w 70301"/>
                  <a:gd name="connsiteY7" fmla="*/ 11538 h 13633"/>
                  <a:gd name="connsiteX8" fmla="*/ 4956 w 70301"/>
                  <a:gd name="connsiteY8" fmla="*/ 13633 h 13633"/>
                  <a:gd name="connsiteX9" fmla="*/ 4671 w 70301"/>
                  <a:gd name="connsiteY9" fmla="*/ 13633 h 1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301" h="13633">
                    <a:moveTo>
                      <a:pt x="4671" y="13633"/>
                    </a:moveTo>
                    <a:cubicBezTo>
                      <a:pt x="2194" y="13633"/>
                      <a:pt x="99" y="11728"/>
                      <a:pt x="3" y="9157"/>
                    </a:cubicBezTo>
                    <a:cubicBezTo>
                      <a:pt x="-92" y="6585"/>
                      <a:pt x="1813" y="4394"/>
                      <a:pt x="4480" y="4204"/>
                    </a:cubicBezTo>
                    <a:cubicBezTo>
                      <a:pt x="15624" y="3632"/>
                      <a:pt x="25245" y="2870"/>
                      <a:pt x="34484" y="2108"/>
                    </a:cubicBezTo>
                    <a:cubicBezTo>
                      <a:pt x="44009" y="1346"/>
                      <a:pt x="53820" y="584"/>
                      <a:pt x="65345" y="13"/>
                    </a:cubicBezTo>
                    <a:cubicBezTo>
                      <a:pt x="67917" y="-178"/>
                      <a:pt x="70107" y="1822"/>
                      <a:pt x="70298" y="4489"/>
                    </a:cubicBezTo>
                    <a:cubicBezTo>
                      <a:pt x="70393" y="7061"/>
                      <a:pt x="68488" y="9252"/>
                      <a:pt x="65821" y="9442"/>
                    </a:cubicBezTo>
                    <a:cubicBezTo>
                      <a:pt x="54391" y="10014"/>
                      <a:pt x="44676" y="10776"/>
                      <a:pt x="35246" y="11538"/>
                    </a:cubicBezTo>
                    <a:cubicBezTo>
                      <a:pt x="25911" y="12300"/>
                      <a:pt x="16196" y="13062"/>
                      <a:pt x="4956" y="13633"/>
                    </a:cubicBezTo>
                    <a:cubicBezTo>
                      <a:pt x="4766" y="13633"/>
                      <a:pt x="4671" y="13633"/>
                      <a:pt x="4671" y="136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3D9AAC2F-73CB-DA48-4472-D488BED093AD}"/>
                  </a:ext>
                </a:extLst>
              </p:cNvPr>
              <p:cNvSpPr/>
              <p:nvPr/>
            </p:nvSpPr>
            <p:spPr>
              <a:xfrm>
                <a:off x="2874441" y="3051130"/>
                <a:ext cx="13264" cy="75164"/>
              </a:xfrm>
              <a:custGeom>
                <a:avLst/>
                <a:gdLst>
                  <a:gd name="connsiteX0" fmla="*/ 8585 w 13264"/>
                  <a:gd name="connsiteY0" fmla="*/ 75165 h 75164"/>
                  <a:gd name="connsiteX1" fmla="*/ 3918 w 13264"/>
                  <a:gd name="connsiteY1" fmla="*/ 70783 h 75164"/>
                  <a:gd name="connsiteX2" fmla="*/ 13 w 13264"/>
                  <a:gd name="connsiteY2" fmla="*/ 4966 h 75164"/>
                  <a:gd name="connsiteX3" fmla="*/ 4394 w 13264"/>
                  <a:gd name="connsiteY3" fmla="*/ 13 h 75164"/>
                  <a:gd name="connsiteX4" fmla="*/ 9347 w 13264"/>
                  <a:gd name="connsiteY4" fmla="*/ 4394 h 75164"/>
                  <a:gd name="connsiteX5" fmla="*/ 13252 w 13264"/>
                  <a:gd name="connsiteY5" fmla="*/ 70212 h 75164"/>
                  <a:gd name="connsiteX6" fmla="*/ 8871 w 13264"/>
                  <a:gd name="connsiteY6" fmla="*/ 75165 h 75164"/>
                  <a:gd name="connsiteX7" fmla="*/ 8585 w 13264"/>
                  <a:gd name="connsiteY7" fmla="*/ 75165 h 7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264" h="75164">
                    <a:moveTo>
                      <a:pt x="8585" y="75165"/>
                    </a:moveTo>
                    <a:cubicBezTo>
                      <a:pt x="6109" y="75165"/>
                      <a:pt x="4108" y="73260"/>
                      <a:pt x="3918" y="70783"/>
                    </a:cubicBezTo>
                    <a:lnTo>
                      <a:pt x="13" y="4966"/>
                    </a:lnTo>
                    <a:cubicBezTo>
                      <a:pt x="-178" y="2394"/>
                      <a:pt x="1822" y="203"/>
                      <a:pt x="4394" y="13"/>
                    </a:cubicBezTo>
                    <a:cubicBezTo>
                      <a:pt x="6966" y="-178"/>
                      <a:pt x="9157" y="1822"/>
                      <a:pt x="9347" y="4394"/>
                    </a:cubicBezTo>
                    <a:lnTo>
                      <a:pt x="13252" y="70212"/>
                    </a:lnTo>
                    <a:cubicBezTo>
                      <a:pt x="13443" y="72784"/>
                      <a:pt x="11443" y="74974"/>
                      <a:pt x="8871" y="75165"/>
                    </a:cubicBezTo>
                    <a:cubicBezTo>
                      <a:pt x="8776" y="75165"/>
                      <a:pt x="8680" y="75165"/>
                      <a:pt x="8585" y="751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33370E72-737D-32F5-38C9-C08CC1D976FE}"/>
                  </a:ext>
                </a:extLst>
              </p:cNvPr>
              <p:cNvSpPr/>
              <p:nvPr/>
            </p:nvSpPr>
            <p:spPr>
              <a:xfrm>
                <a:off x="2905982" y="3146583"/>
                <a:ext cx="56581" cy="9810"/>
              </a:xfrm>
              <a:custGeom>
                <a:avLst/>
                <a:gdLst>
                  <a:gd name="connsiteX0" fmla="*/ 52007 w 56581"/>
                  <a:gd name="connsiteY0" fmla="*/ 9811 h 9810"/>
                  <a:gd name="connsiteX1" fmla="*/ 52007 w 56581"/>
                  <a:gd name="connsiteY1" fmla="*/ 9811 h 9810"/>
                  <a:gd name="connsiteX2" fmla="*/ 4667 w 56581"/>
                  <a:gd name="connsiteY2" fmla="*/ 9430 h 9810"/>
                  <a:gd name="connsiteX3" fmla="*/ 0 w 56581"/>
                  <a:gd name="connsiteY3" fmla="*/ 4667 h 9810"/>
                  <a:gd name="connsiteX4" fmla="*/ 4667 w 56581"/>
                  <a:gd name="connsiteY4" fmla="*/ 0 h 9810"/>
                  <a:gd name="connsiteX5" fmla="*/ 4667 w 56581"/>
                  <a:gd name="connsiteY5" fmla="*/ 0 h 9810"/>
                  <a:gd name="connsiteX6" fmla="*/ 51911 w 56581"/>
                  <a:gd name="connsiteY6" fmla="*/ 381 h 9810"/>
                  <a:gd name="connsiteX7" fmla="*/ 56579 w 56581"/>
                  <a:gd name="connsiteY7" fmla="*/ 5143 h 9810"/>
                  <a:gd name="connsiteX8" fmla="*/ 52007 w 56581"/>
                  <a:gd name="connsiteY8" fmla="*/ 9811 h 9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581" h="9810">
                    <a:moveTo>
                      <a:pt x="52007" y="9811"/>
                    </a:moveTo>
                    <a:cubicBezTo>
                      <a:pt x="52007" y="9811"/>
                      <a:pt x="52007" y="9811"/>
                      <a:pt x="52007" y="9811"/>
                    </a:cubicBezTo>
                    <a:lnTo>
                      <a:pt x="4667" y="9430"/>
                    </a:lnTo>
                    <a:cubicBezTo>
                      <a:pt x="2096" y="9430"/>
                      <a:pt x="0" y="7334"/>
                      <a:pt x="0" y="4667"/>
                    </a:cubicBezTo>
                    <a:cubicBezTo>
                      <a:pt x="0" y="2096"/>
                      <a:pt x="2096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51911" y="381"/>
                    </a:lnTo>
                    <a:cubicBezTo>
                      <a:pt x="54483" y="381"/>
                      <a:pt x="56579" y="2476"/>
                      <a:pt x="56579" y="5143"/>
                    </a:cubicBezTo>
                    <a:cubicBezTo>
                      <a:pt x="56674" y="7715"/>
                      <a:pt x="54578" y="9811"/>
                      <a:pt x="52007" y="98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E5D1A92F-D60C-FB00-0A24-F9A35CD0F13C}"/>
                  </a:ext>
                </a:extLst>
              </p:cNvPr>
              <p:cNvSpPr/>
              <p:nvPr/>
            </p:nvSpPr>
            <p:spPr>
              <a:xfrm>
                <a:off x="2878346" y="3185813"/>
                <a:ext cx="10563" cy="72117"/>
              </a:xfrm>
              <a:custGeom>
                <a:avLst/>
                <a:gdLst>
                  <a:gd name="connsiteX0" fmla="*/ 4680 w 10563"/>
                  <a:gd name="connsiteY0" fmla="*/ 72117 h 72117"/>
                  <a:gd name="connsiteX1" fmla="*/ 4299 w 10563"/>
                  <a:gd name="connsiteY1" fmla="*/ 72117 h 72117"/>
                  <a:gd name="connsiteX2" fmla="*/ 13 w 10563"/>
                  <a:gd name="connsiteY2" fmla="*/ 67069 h 72117"/>
                  <a:gd name="connsiteX3" fmla="*/ 108 w 10563"/>
                  <a:gd name="connsiteY3" fmla="*/ 5061 h 72117"/>
                  <a:gd name="connsiteX4" fmla="*/ 4395 w 10563"/>
                  <a:gd name="connsiteY4" fmla="*/ 13 h 72117"/>
                  <a:gd name="connsiteX5" fmla="*/ 9443 w 10563"/>
                  <a:gd name="connsiteY5" fmla="*/ 4299 h 72117"/>
                  <a:gd name="connsiteX6" fmla="*/ 9252 w 10563"/>
                  <a:gd name="connsiteY6" fmla="*/ 67736 h 72117"/>
                  <a:gd name="connsiteX7" fmla="*/ 4680 w 10563"/>
                  <a:gd name="connsiteY7" fmla="*/ 72117 h 72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63" h="72117">
                    <a:moveTo>
                      <a:pt x="4680" y="72117"/>
                    </a:moveTo>
                    <a:cubicBezTo>
                      <a:pt x="4585" y="72117"/>
                      <a:pt x="4395" y="72117"/>
                      <a:pt x="4299" y="72117"/>
                    </a:cubicBezTo>
                    <a:cubicBezTo>
                      <a:pt x="1728" y="71927"/>
                      <a:pt x="-177" y="69641"/>
                      <a:pt x="13" y="67069"/>
                    </a:cubicBezTo>
                    <a:cubicBezTo>
                      <a:pt x="1632" y="46495"/>
                      <a:pt x="1632" y="25635"/>
                      <a:pt x="108" y="5061"/>
                    </a:cubicBezTo>
                    <a:cubicBezTo>
                      <a:pt x="-82" y="2490"/>
                      <a:pt x="1823" y="204"/>
                      <a:pt x="4395" y="13"/>
                    </a:cubicBezTo>
                    <a:cubicBezTo>
                      <a:pt x="6966" y="-177"/>
                      <a:pt x="9252" y="1728"/>
                      <a:pt x="9443" y="4299"/>
                    </a:cubicBezTo>
                    <a:cubicBezTo>
                      <a:pt x="10967" y="25350"/>
                      <a:pt x="10967" y="46686"/>
                      <a:pt x="9252" y="67736"/>
                    </a:cubicBezTo>
                    <a:cubicBezTo>
                      <a:pt x="9157" y="70212"/>
                      <a:pt x="7062" y="72117"/>
                      <a:pt x="4680" y="721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58" name="Graphic 6">
              <a:extLst>
                <a:ext uri="{FF2B5EF4-FFF2-40B4-BE49-F238E27FC236}">
                  <a16:creationId xmlns:a16="http://schemas.microsoft.com/office/drawing/2014/main" id="{18021861-FFF3-0F9F-0E0A-9FF27260B0DF}"/>
                </a:ext>
              </a:extLst>
            </p:cNvPr>
            <p:cNvGrpSpPr/>
            <p:nvPr/>
          </p:nvGrpSpPr>
          <p:grpSpPr>
            <a:xfrm>
              <a:off x="1326933" y="3287708"/>
              <a:ext cx="154022" cy="146507"/>
              <a:chOff x="2620514" y="3451751"/>
              <a:chExt cx="154022" cy="146507"/>
            </a:xfrm>
            <a:solidFill>
              <a:srgbClr val="000000"/>
            </a:solidFill>
          </p:grpSpPr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4DDB4C3B-E0FB-99C7-FEC9-F713A407D743}"/>
                  </a:ext>
                </a:extLst>
              </p:cNvPr>
              <p:cNvSpPr/>
              <p:nvPr/>
            </p:nvSpPr>
            <p:spPr>
              <a:xfrm>
                <a:off x="2620514" y="3518531"/>
                <a:ext cx="60871" cy="12195"/>
              </a:xfrm>
              <a:custGeom>
                <a:avLst/>
                <a:gdLst>
                  <a:gd name="connsiteX0" fmla="*/ 4671 w 60871"/>
                  <a:gd name="connsiteY0" fmla="*/ 12195 h 12195"/>
                  <a:gd name="connsiteX1" fmla="*/ 3 w 60871"/>
                  <a:gd name="connsiteY1" fmla="*/ 7719 h 12195"/>
                  <a:gd name="connsiteX2" fmla="*/ 4480 w 60871"/>
                  <a:gd name="connsiteY2" fmla="*/ 2861 h 12195"/>
                  <a:gd name="connsiteX3" fmla="*/ 29912 w 60871"/>
                  <a:gd name="connsiteY3" fmla="*/ 1432 h 12195"/>
                  <a:gd name="connsiteX4" fmla="*/ 56010 w 60871"/>
                  <a:gd name="connsiteY4" fmla="*/ 3 h 12195"/>
                  <a:gd name="connsiteX5" fmla="*/ 60868 w 60871"/>
                  <a:gd name="connsiteY5" fmla="*/ 4480 h 12195"/>
                  <a:gd name="connsiteX6" fmla="*/ 56391 w 60871"/>
                  <a:gd name="connsiteY6" fmla="*/ 9338 h 12195"/>
                  <a:gd name="connsiteX7" fmla="*/ 30483 w 60871"/>
                  <a:gd name="connsiteY7" fmla="*/ 10767 h 12195"/>
                  <a:gd name="connsiteX8" fmla="*/ 4861 w 60871"/>
                  <a:gd name="connsiteY8" fmla="*/ 12195 h 12195"/>
                  <a:gd name="connsiteX9" fmla="*/ 4671 w 60871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871" h="12195">
                    <a:moveTo>
                      <a:pt x="4671" y="12195"/>
                    </a:moveTo>
                    <a:cubicBezTo>
                      <a:pt x="2194" y="12195"/>
                      <a:pt x="99" y="10195"/>
                      <a:pt x="3" y="7719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101" y="1908"/>
                      <a:pt x="29912" y="1432"/>
                    </a:cubicBezTo>
                    <a:cubicBezTo>
                      <a:pt x="37913" y="956"/>
                      <a:pt x="46295" y="384"/>
                      <a:pt x="56010" y="3"/>
                    </a:cubicBezTo>
                    <a:cubicBezTo>
                      <a:pt x="58582" y="-92"/>
                      <a:pt x="60773" y="1908"/>
                      <a:pt x="60868" y="4480"/>
                    </a:cubicBezTo>
                    <a:cubicBezTo>
                      <a:pt x="60963" y="7052"/>
                      <a:pt x="58963" y="9243"/>
                      <a:pt x="56391" y="9338"/>
                    </a:cubicBezTo>
                    <a:cubicBezTo>
                      <a:pt x="46676" y="9719"/>
                      <a:pt x="38484" y="10290"/>
                      <a:pt x="30483" y="10767"/>
                    </a:cubicBezTo>
                    <a:cubicBezTo>
                      <a:pt x="22578" y="11243"/>
                      <a:pt x="14386" y="11814"/>
                      <a:pt x="4861" y="12195"/>
                    </a:cubicBezTo>
                    <a:cubicBezTo>
                      <a:pt x="4861" y="12195"/>
                      <a:pt x="4766" y="12195"/>
                      <a:pt x="4671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7D354188-865A-6D02-C423-2FFCF9DE511D}"/>
                  </a:ext>
                </a:extLst>
              </p:cNvPr>
              <p:cNvSpPr/>
              <p:nvPr/>
            </p:nvSpPr>
            <p:spPr>
              <a:xfrm>
                <a:off x="2698228" y="3451751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8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8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7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8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1B84DC3-7919-889F-9D40-5012BDC11999}"/>
                  </a:ext>
                </a:extLst>
              </p:cNvPr>
              <p:cNvSpPr/>
              <p:nvPr/>
            </p:nvSpPr>
            <p:spPr>
              <a:xfrm>
                <a:off x="2725007" y="3518153"/>
                <a:ext cx="49530" cy="9715"/>
              </a:xfrm>
              <a:custGeom>
                <a:avLst/>
                <a:gdLst>
                  <a:gd name="connsiteX0" fmla="*/ 44768 w 49530"/>
                  <a:gd name="connsiteY0" fmla="*/ 9716 h 9715"/>
                  <a:gd name="connsiteX1" fmla="*/ 44768 w 49530"/>
                  <a:gd name="connsiteY1" fmla="*/ 9716 h 9715"/>
                  <a:gd name="connsiteX2" fmla="*/ 4667 w 49530"/>
                  <a:gd name="connsiteY2" fmla="*/ 9430 h 9715"/>
                  <a:gd name="connsiteX3" fmla="*/ 0 w 49530"/>
                  <a:gd name="connsiteY3" fmla="*/ 4667 h 9715"/>
                  <a:gd name="connsiteX4" fmla="*/ 4763 w 49530"/>
                  <a:gd name="connsiteY4" fmla="*/ 0 h 9715"/>
                  <a:gd name="connsiteX5" fmla="*/ 44863 w 49530"/>
                  <a:gd name="connsiteY5" fmla="*/ 286 h 9715"/>
                  <a:gd name="connsiteX6" fmla="*/ 49530 w 49530"/>
                  <a:gd name="connsiteY6" fmla="*/ 5048 h 9715"/>
                  <a:gd name="connsiteX7" fmla="*/ 44768 w 49530"/>
                  <a:gd name="connsiteY7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9530" h="9715">
                    <a:moveTo>
                      <a:pt x="44768" y="9716"/>
                    </a:moveTo>
                    <a:cubicBezTo>
                      <a:pt x="44768" y="9716"/>
                      <a:pt x="44768" y="9716"/>
                      <a:pt x="44768" y="9716"/>
                    </a:cubicBezTo>
                    <a:lnTo>
                      <a:pt x="4667" y="9430"/>
                    </a:lnTo>
                    <a:cubicBezTo>
                      <a:pt x="2096" y="9430"/>
                      <a:pt x="0" y="7334"/>
                      <a:pt x="0" y="4667"/>
                    </a:cubicBezTo>
                    <a:cubicBezTo>
                      <a:pt x="0" y="2096"/>
                      <a:pt x="2096" y="0"/>
                      <a:pt x="4763" y="0"/>
                    </a:cubicBezTo>
                    <a:lnTo>
                      <a:pt x="44863" y="286"/>
                    </a:lnTo>
                    <a:cubicBezTo>
                      <a:pt x="47434" y="286"/>
                      <a:pt x="49530" y="2381"/>
                      <a:pt x="49530" y="5048"/>
                    </a:cubicBezTo>
                    <a:cubicBezTo>
                      <a:pt x="49435" y="7620"/>
                      <a:pt x="47339" y="9716"/>
                      <a:pt x="44768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F2516A7D-DA74-B604-47B6-8640D97FB2C1}"/>
                  </a:ext>
                </a:extLst>
              </p:cNvPr>
              <p:cNvSpPr/>
              <p:nvPr/>
            </p:nvSpPr>
            <p:spPr>
              <a:xfrm>
                <a:off x="2701547" y="3545381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7" y="50305"/>
                      <a:pt x="28" y="47733"/>
                    </a:cubicBezTo>
                    <a:cubicBezTo>
                      <a:pt x="1362" y="33541"/>
                      <a:pt x="1457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8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59" name="Graphic 6">
              <a:extLst>
                <a:ext uri="{FF2B5EF4-FFF2-40B4-BE49-F238E27FC236}">
                  <a16:creationId xmlns:a16="http://schemas.microsoft.com/office/drawing/2014/main" id="{874707E3-C3F7-3F01-A792-01CF56BF3248}"/>
                </a:ext>
              </a:extLst>
            </p:cNvPr>
            <p:cNvGrpSpPr/>
            <p:nvPr/>
          </p:nvGrpSpPr>
          <p:grpSpPr>
            <a:xfrm>
              <a:off x="3222095" y="2543909"/>
              <a:ext cx="216546" cy="261094"/>
              <a:chOff x="2909978" y="1714972"/>
              <a:chExt cx="171587" cy="206886"/>
            </a:xfrm>
          </p:grpSpPr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E5106009-64EF-AB63-9B61-8A07E4E969EE}"/>
                  </a:ext>
                </a:extLst>
              </p:cNvPr>
              <p:cNvSpPr/>
              <p:nvPr/>
            </p:nvSpPr>
            <p:spPr>
              <a:xfrm>
                <a:off x="2914554" y="1719642"/>
                <a:ext cx="162115" cy="197548"/>
              </a:xfrm>
              <a:custGeom>
                <a:avLst/>
                <a:gdLst>
                  <a:gd name="connsiteX0" fmla="*/ 0 w 162115"/>
                  <a:gd name="connsiteY0" fmla="*/ 98965 h 197548"/>
                  <a:gd name="connsiteX1" fmla="*/ 83439 w 162115"/>
                  <a:gd name="connsiteY1" fmla="*/ 0 h 197548"/>
                  <a:gd name="connsiteX2" fmla="*/ 99155 w 162115"/>
                  <a:gd name="connsiteY2" fmla="*/ 60484 h 197548"/>
                  <a:gd name="connsiteX3" fmla="*/ 162116 w 162115"/>
                  <a:gd name="connsiteY3" fmla="*/ 99346 h 197548"/>
                  <a:gd name="connsiteX4" fmla="*/ 84296 w 162115"/>
                  <a:gd name="connsiteY4" fmla="*/ 197549 h 197548"/>
                  <a:gd name="connsiteX5" fmla="*/ 0 w 162115"/>
                  <a:gd name="connsiteY5" fmla="*/ 98965 h 197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115" h="197548">
                    <a:moveTo>
                      <a:pt x="0" y="98965"/>
                    </a:moveTo>
                    <a:cubicBezTo>
                      <a:pt x="58198" y="87439"/>
                      <a:pt x="82963" y="45910"/>
                      <a:pt x="83439" y="0"/>
                    </a:cubicBezTo>
                    <a:cubicBezTo>
                      <a:pt x="85535" y="20574"/>
                      <a:pt x="87916" y="41720"/>
                      <a:pt x="99155" y="60484"/>
                    </a:cubicBezTo>
                    <a:cubicBezTo>
                      <a:pt x="110395" y="79248"/>
                      <a:pt x="120015" y="86297"/>
                      <a:pt x="162116" y="99346"/>
                    </a:cubicBezTo>
                    <a:cubicBezTo>
                      <a:pt x="94488" y="102680"/>
                      <a:pt x="92678" y="172498"/>
                      <a:pt x="84296" y="197549"/>
                    </a:cubicBezTo>
                    <a:cubicBezTo>
                      <a:pt x="78105" y="176594"/>
                      <a:pt x="67532" y="104965"/>
                      <a:pt x="0" y="98965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5E27635B-C373-507D-159C-280783F5352E}"/>
                  </a:ext>
                </a:extLst>
              </p:cNvPr>
              <p:cNvSpPr/>
              <p:nvPr/>
            </p:nvSpPr>
            <p:spPr>
              <a:xfrm>
                <a:off x="2909978" y="1714972"/>
                <a:ext cx="171587" cy="206886"/>
              </a:xfrm>
              <a:custGeom>
                <a:avLst/>
                <a:gdLst>
                  <a:gd name="connsiteX0" fmla="*/ 88967 w 171587"/>
                  <a:gd name="connsiteY0" fmla="*/ 206887 h 206886"/>
                  <a:gd name="connsiteX1" fmla="*/ 88967 w 171587"/>
                  <a:gd name="connsiteY1" fmla="*/ 206887 h 206886"/>
                  <a:gd name="connsiteX2" fmla="*/ 84491 w 171587"/>
                  <a:gd name="connsiteY2" fmla="*/ 203553 h 206886"/>
                  <a:gd name="connsiteX3" fmla="*/ 82300 w 171587"/>
                  <a:gd name="connsiteY3" fmla="*/ 195266 h 206886"/>
                  <a:gd name="connsiteX4" fmla="*/ 4290 w 171587"/>
                  <a:gd name="connsiteY4" fmla="*/ 108303 h 206886"/>
                  <a:gd name="connsiteX5" fmla="*/ 4 w 171587"/>
                  <a:gd name="connsiteY5" fmla="*/ 103921 h 206886"/>
                  <a:gd name="connsiteX6" fmla="*/ 3814 w 171587"/>
                  <a:gd name="connsiteY6" fmla="*/ 99064 h 206886"/>
                  <a:gd name="connsiteX7" fmla="*/ 83538 w 171587"/>
                  <a:gd name="connsiteY7" fmla="*/ 4671 h 206886"/>
                  <a:gd name="connsiteX8" fmla="*/ 88015 w 171587"/>
                  <a:gd name="connsiteY8" fmla="*/ 4 h 206886"/>
                  <a:gd name="connsiteX9" fmla="*/ 92873 w 171587"/>
                  <a:gd name="connsiteY9" fmla="*/ 4195 h 206886"/>
                  <a:gd name="connsiteX10" fmla="*/ 107922 w 171587"/>
                  <a:gd name="connsiteY10" fmla="*/ 62773 h 206886"/>
                  <a:gd name="connsiteX11" fmla="*/ 168311 w 171587"/>
                  <a:gd name="connsiteY11" fmla="*/ 99635 h 206886"/>
                  <a:gd name="connsiteX12" fmla="*/ 171549 w 171587"/>
                  <a:gd name="connsiteY12" fmla="*/ 104683 h 206886"/>
                  <a:gd name="connsiteX13" fmla="*/ 167168 w 171587"/>
                  <a:gd name="connsiteY13" fmla="*/ 108779 h 206886"/>
                  <a:gd name="connsiteX14" fmla="*/ 97730 w 171587"/>
                  <a:gd name="connsiteY14" fmla="*/ 187170 h 206886"/>
                  <a:gd name="connsiteX15" fmla="*/ 93539 w 171587"/>
                  <a:gd name="connsiteY15" fmla="*/ 203839 h 206886"/>
                  <a:gd name="connsiteX16" fmla="*/ 88967 w 171587"/>
                  <a:gd name="connsiteY16" fmla="*/ 206887 h 206886"/>
                  <a:gd name="connsiteX17" fmla="*/ 24864 w 171587"/>
                  <a:gd name="connsiteY17" fmla="*/ 102874 h 206886"/>
                  <a:gd name="connsiteX18" fmla="*/ 88872 w 171587"/>
                  <a:gd name="connsiteY18" fmla="*/ 183455 h 206886"/>
                  <a:gd name="connsiteX19" fmla="*/ 147070 w 171587"/>
                  <a:gd name="connsiteY19" fmla="*/ 102493 h 206886"/>
                  <a:gd name="connsiteX20" fmla="*/ 99826 w 171587"/>
                  <a:gd name="connsiteY20" fmla="*/ 67631 h 206886"/>
                  <a:gd name="connsiteX21" fmla="*/ 88110 w 171587"/>
                  <a:gd name="connsiteY21" fmla="*/ 37246 h 206886"/>
                  <a:gd name="connsiteX22" fmla="*/ 24864 w 171587"/>
                  <a:gd name="connsiteY22" fmla="*/ 102874 h 206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1587" h="206886">
                    <a:moveTo>
                      <a:pt x="88967" y="206887"/>
                    </a:moveTo>
                    <a:cubicBezTo>
                      <a:pt x="88872" y="206887"/>
                      <a:pt x="88872" y="206887"/>
                      <a:pt x="88967" y="206887"/>
                    </a:cubicBezTo>
                    <a:cubicBezTo>
                      <a:pt x="86872" y="206887"/>
                      <a:pt x="85062" y="205458"/>
                      <a:pt x="84491" y="203553"/>
                    </a:cubicBezTo>
                    <a:cubicBezTo>
                      <a:pt x="83824" y="201267"/>
                      <a:pt x="83062" y="198505"/>
                      <a:pt x="82300" y="195266"/>
                    </a:cubicBezTo>
                    <a:cubicBezTo>
                      <a:pt x="75537" y="168691"/>
                      <a:pt x="61345" y="113446"/>
                      <a:pt x="4290" y="108303"/>
                    </a:cubicBezTo>
                    <a:cubicBezTo>
                      <a:pt x="2004" y="108112"/>
                      <a:pt x="194" y="106207"/>
                      <a:pt x="4" y="103921"/>
                    </a:cubicBezTo>
                    <a:cubicBezTo>
                      <a:pt x="-91" y="101635"/>
                      <a:pt x="1528" y="99540"/>
                      <a:pt x="3814" y="99064"/>
                    </a:cubicBezTo>
                    <a:cubicBezTo>
                      <a:pt x="53915" y="89158"/>
                      <a:pt x="82967" y="54772"/>
                      <a:pt x="83538" y="4671"/>
                    </a:cubicBezTo>
                    <a:cubicBezTo>
                      <a:pt x="83538" y="2194"/>
                      <a:pt x="85538" y="194"/>
                      <a:pt x="88015" y="4"/>
                    </a:cubicBezTo>
                    <a:cubicBezTo>
                      <a:pt x="90587" y="-92"/>
                      <a:pt x="92587" y="1718"/>
                      <a:pt x="92873" y="4195"/>
                    </a:cubicBezTo>
                    <a:cubicBezTo>
                      <a:pt x="94968" y="24102"/>
                      <a:pt x="97064" y="44676"/>
                      <a:pt x="107922" y="62773"/>
                    </a:cubicBezTo>
                    <a:cubicBezTo>
                      <a:pt x="118400" y="80299"/>
                      <a:pt x="127067" y="86776"/>
                      <a:pt x="168311" y="99635"/>
                    </a:cubicBezTo>
                    <a:cubicBezTo>
                      <a:pt x="170502" y="100302"/>
                      <a:pt x="171835" y="102397"/>
                      <a:pt x="171549" y="104683"/>
                    </a:cubicBezTo>
                    <a:cubicBezTo>
                      <a:pt x="171263" y="106969"/>
                      <a:pt x="169358" y="108684"/>
                      <a:pt x="167168" y="108779"/>
                    </a:cubicBezTo>
                    <a:cubicBezTo>
                      <a:pt x="114590" y="111446"/>
                      <a:pt x="104493" y="156976"/>
                      <a:pt x="97730" y="187170"/>
                    </a:cubicBezTo>
                    <a:cubicBezTo>
                      <a:pt x="96302" y="193647"/>
                      <a:pt x="95063" y="199267"/>
                      <a:pt x="93539" y="203839"/>
                    </a:cubicBezTo>
                    <a:cubicBezTo>
                      <a:pt x="92682" y="205553"/>
                      <a:pt x="90968" y="206887"/>
                      <a:pt x="88967" y="206887"/>
                    </a:cubicBezTo>
                    <a:close/>
                    <a:moveTo>
                      <a:pt x="24864" y="102874"/>
                    </a:moveTo>
                    <a:cubicBezTo>
                      <a:pt x="66584" y="116304"/>
                      <a:pt x="81728" y="157738"/>
                      <a:pt x="88872" y="183455"/>
                    </a:cubicBezTo>
                    <a:cubicBezTo>
                      <a:pt x="94968" y="156214"/>
                      <a:pt x="105065" y="114304"/>
                      <a:pt x="147070" y="102493"/>
                    </a:cubicBezTo>
                    <a:cubicBezTo>
                      <a:pt x="120114" y="92872"/>
                      <a:pt x="110303" y="84967"/>
                      <a:pt x="99826" y="67631"/>
                    </a:cubicBezTo>
                    <a:cubicBezTo>
                      <a:pt x="94016" y="57916"/>
                      <a:pt x="90491" y="47629"/>
                      <a:pt x="88110" y="37246"/>
                    </a:cubicBezTo>
                    <a:cubicBezTo>
                      <a:pt x="78966" y="68203"/>
                      <a:pt x="56868" y="91348"/>
                      <a:pt x="24864" y="1028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0" name="Graphic 6">
              <a:extLst>
                <a:ext uri="{FF2B5EF4-FFF2-40B4-BE49-F238E27FC236}">
                  <a16:creationId xmlns:a16="http://schemas.microsoft.com/office/drawing/2014/main" id="{A4EAED5C-38D7-DEC6-42D1-E98F4F66C336}"/>
                </a:ext>
              </a:extLst>
            </p:cNvPr>
            <p:cNvGrpSpPr/>
            <p:nvPr/>
          </p:nvGrpSpPr>
          <p:grpSpPr>
            <a:xfrm>
              <a:off x="2962731" y="2377597"/>
              <a:ext cx="145772" cy="161747"/>
              <a:chOff x="3104383" y="1983853"/>
              <a:chExt cx="145772" cy="161747"/>
            </a:xfrm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631649AC-B202-33CE-23E6-21D3A62F1025}"/>
                  </a:ext>
                </a:extLst>
              </p:cNvPr>
              <p:cNvSpPr/>
              <p:nvPr/>
            </p:nvSpPr>
            <p:spPr>
              <a:xfrm>
                <a:off x="3109055" y="1988724"/>
                <a:ext cx="136588" cy="152114"/>
              </a:xfrm>
              <a:custGeom>
                <a:avLst/>
                <a:gdLst>
                  <a:gd name="connsiteX0" fmla="*/ 0 w 136588"/>
                  <a:gd name="connsiteY0" fmla="*/ 76200 h 152114"/>
                  <a:gd name="connsiteX1" fmla="*/ 70294 w 136588"/>
                  <a:gd name="connsiteY1" fmla="*/ 0 h 152114"/>
                  <a:gd name="connsiteX2" fmla="*/ 83534 w 136588"/>
                  <a:gd name="connsiteY2" fmla="*/ 46577 h 152114"/>
                  <a:gd name="connsiteX3" fmla="*/ 136588 w 136588"/>
                  <a:gd name="connsiteY3" fmla="*/ 76486 h 152114"/>
                  <a:gd name="connsiteX4" fmla="*/ 71056 w 136588"/>
                  <a:gd name="connsiteY4" fmla="*/ 152114 h 152114"/>
                  <a:gd name="connsiteX5" fmla="*/ 0 w 136588"/>
                  <a:gd name="connsiteY5" fmla="*/ 76200 h 15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588" h="152114">
                    <a:moveTo>
                      <a:pt x="0" y="76200"/>
                    </a:moveTo>
                    <a:cubicBezTo>
                      <a:pt x="48958" y="67342"/>
                      <a:pt x="69818" y="35338"/>
                      <a:pt x="70294" y="0"/>
                    </a:cubicBezTo>
                    <a:cubicBezTo>
                      <a:pt x="72104" y="15907"/>
                      <a:pt x="74009" y="32099"/>
                      <a:pt x="83534" y="46577"/>
                    </a:cubicBezTo>
                    <a:cubicBezTo>
                      <a:pt x="93059" y="61055"/>
                      <a:pt x="101155" y="66484"/>
                      <a:pt x="136588" y="76486"/>
                    </a:cubicBezTo>
                    <a:cubicBezTo>
                      <a:pt x="79629" y="79057"/>
                      <a:pt x="78105" y="132874"/>
                      <a:pt x="71056" y="152114"/>
                    </a:cubicBezTo>
                    <a:cubicBezTo>
                      <a:pt x="65818" y="136017"/>
                      <a:pt x="56864" y="80867"/>
                      <a:pt x="0" y="762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3EE2FFDE-8A36-F8D3-3655-FA43D8960FDB}"/>
                  </a:ext>
                </a:extLst>
              </p:cNvPr>
              <p:cNvSpPr/>
              <p:nvPr/>
            </p:nvSpPr>
            <p:spPr>
              <a:xfrm>
                <a:off x="3104383" y="1983853"/>
                <a:ext cx="145772" cy="161747"/>
              </a:xfrm>
              <a:custGeom>
                <a:avLst/>
                <a:gdLst>
                  <a:gd name="connsiteX0" fmla="*/ 75728 w 145772"/>
                  <a:gd name="connsiteY0" fmla="*/ 161748 h 161747"/>
                  <a:gd name="connsiteX1" fmla="*/ 75728 w 145772"/>
                  <a:gd name="connsiteY1" fmla="*/ 161748 h 161747"/>
                  <a:gd name="connsiteX2" fmla="*/ 71251 w 145772"/>
                  <a:gd name="connsiteY2" fmla="*/ 158509 h 161747"/>
                  <a:gd name="connsiteX3" fmla="*/ 69346 w 145772"/>
                  <a:gd name="connsiteY3" fmla="*/ 152032 h 161747"/>
                  <a:gd name="connsiteX4" fmla="*/ 4290 w 145772"/>
                  <a:gd name="connsiteY4" fmla="*/ 85738 h 161747"/>
                  <a:gd name="connsiteX5" fmla="*/ 4 w 145772"/>
                  <a:gd name="connsiteY5" fmla="*/ 81261 h 161747"/>
                  <a:gd name="connsiteX6" fmla="*/ 3814 w 145772"/>
                  <a:gd name="connsiteY6" fmla="*/ 76404 h 161747"/>
                  <a:gd name="connsiteX7" fmla="*/ 70203 w 145772"/>
                  <a:gd name="connsiteY7" fmla="*/ 4680 h 161747"/>
                  <a:gd name="connsiteX8" fmla="*/ 74680 w 145772"/>
                  <a:gd name="connsiteY8" fmla="*/ 13 h 161747"/>
                  <a:gd name="connsiteX9" fmla="*/ 79538 w 145772"/>
                  <a:gd name="connsiteY9" fmla="*/ 4204 h 161747"/>
                  <a:gd name="connsiteX10" fmla="*/ 92016 w 145772"/>
                  <a:gd name="connsiteY10" fmla="*/ 48781 h 161747"/>
                  <a:gd name="connsiteX11" fmla="*/ 142403 w 145772"/>
                  <a:gd name="connsiteY11" fmla="*/ 76785 h 161747"/>
                  <a:gd name="connsiteX12" fmla="*/ 145737 w 145772"/>
                  <a:gd name="connsiteY12" fmla="*/ 81833 h 161747"/>
                  <a:gd name="connsiteX13" fmla="*/ 141260 w 145772"/>
                  <a:gd name="connsiteY13" fmla="*/ 85929 h 161747"/>
                  <a:gd name="connsiteX14" fmla="*/ 83443 w 145772"/>
                  <a:gd name="connsiteY14" fmla="*/ 145555 h 161747"/>
                  <a:gd name="connsiteX15" fmla="*/ 79824 w 145772"/>
                  <a:gd name="connsiteY15" fmla="*/ 158509 h 161747"/>
                  <a:gd name="connsiteX16" fmla="*/ 75728 w 145772"/>
                  <a:gd name="connsiteY16" fmla="*/ 161748 h 161747"/>
                  <a:gd name="connsiteX17" fmla="*/ 25055 w 145772"/>
                  <a:gd name="connsiteY17" fmla="*/ 80499 h 161747"/>
                  <a:gd name="connsiteX18" fmla="*/ 75537 w 145772"/>
                  <a:gd name="connsiteY18" fmla="*/ 139745 h 161747"/>
                  <a:gd name="connsiteX19" fmla="*/ 121067 w 145772"/>
                  <a:gd name="connsiteY19" fmla="*/ 80118 h 161747"/>
                  <a:gd name="connsiteX20" fmla="*/ 84300 w 145772"/>
                  <a:gd name="connsiteY20" fmla="*/ 54020 h 161747"/>
                  <a:gd name="connsiteX21" fmla="*/ 74870 w 145772"/>
                  <a:gd name="connsiteY21" fmla="*/ 32589 h 161747"/>
                  <a:gd name="connsiteX22" fmla="*/ 25055 w 145772"/>
                  <a:gd name="connsiteY22" fmla="*/ 80499 h 16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5772" h="161747">
                    <a:moveTo>
                      <a:pt x="75728" y="161748"/>
                    </a:moveTo>
                    <a:cubicBezTo>
                      <a:pt x="75728" y="161748"/>
                      <a:pt x="75633" y="161748"/>
                      <a:pt x="75728" y="161748"/>
                    </a:cubicBezTo>
                    <a:cubicBezTo>
                      <a:pt x="73632" y="161748"/>
                      <a:pt x="71918" y="160414"/>
                      <a:pt x="71251" y="158509"/>
                    </a:cubicBezTo>
                    <a:cubicBezTo>
                      <a:pt x="70679" y="156795"/>
                      <a:pt x="70108" y="154604"/>
                      <a:pt x="69346" y="152032"/>
                    </a:cubicBezTo>
                    <a:cubicBezTo>
                      <a:pt x="63726" y="131744"/>
                      <a:pt x="51915" y="89643"/>
                      <a:pt x="4290" y="85738"/>
                    </a:cubicBezTo>
                    <a:cubicBezTo>
                      <a:pt x="1909" y="85548"/>
                      <a:pt x="99" y="83643"/>
                      <a:pt x="4" y="81261"/>
                    </a:cubicBezTo>
                    <a:cubicBezTo>
                      <a:pt x="-91" y="78880"/>
                      <a:pt x="1528" y="76880"/>
                      <a:pt x="3814" y="76404"/>
                    </a:cubicBezTo>
                    <a:cubicBezTo>
                      <a:pt x="45533" y="68879"/>
                      <a:pt x="69822" y="42685"/>
                      <a:pt x="70203" y="4680"/>
                    </a:cubicBezTo>
                    <a:cubicBezTo>
                      <a:pt x="70203" y="2204"/>
                      <a:pt x="72204" y="204"/>
                      <a:pt x="74680" y="13"/>
                    </a:cubicBezTo>
                    <a:cubicBezTo>
                      <a:pt x="77156" y="-177"/>
                      <a:pt x="79252" y="1728"/>
                      <a:pt x="79538" y="4204"/>
                    </a:cubicBezTo>
                    <a:cubicBezTo>
                      <a:pt x="81252" y="19349"/>
                      <a:pt x="83062" y="35065"/>
                      <a:pt x="92016" y="48781"/>
                    </a:cubicBezTo>
                    <a:cubicBezTo>
                      <a:pt x="100683" y="62021"/>
                      <a:pt x="107922" y="66974"/>
                      <a:pt x="142403" y="76785"/>
                    </a:cubicBezTo>
                    <a:cubicBezTo>
                      <a:pt x="144593" y="77451"/>
                      <a:pt x="146022" y="79547"/>
                      <a:pt x="145737" y="81833"/>
                    </a:cubicBezTo>
                    <a:cubicBezTo>
                      <a:pt x="145451" y="84119"/>
                      <a:pt x="143546" y="85833"/>
                      <a:pt x="141260" y="85929"/>
                    </a:cubicBezTo>
                    <a:cubicBezTo>
                      <a:pt x="97540" y="87929"/>
                      <a:pt x="89063" y="122600"/>
                      <a:pt x="83443" y="145555"/>
                    </a:cubicBezTo>
                    <a:cubicBezTo>
                      <a:pt x="82205" y="150603"/>
                      <a:pt x="81157" y="154985"/>
                      <a:pt x="79824" y="158509"/>
                    </a:cubicBezTo>
                    <a:cubicBezTo>
                      <a:pt x="79443" y="160509"/>
                      <a:pt x="77633" y="161748"/>
                      <a:pt x="75728" y="161748"/>
                    </a:cubicBezTo>
                    <a:close/>
                    <a:moveTo>
                      <a:pt x="25055" y="80499"/>
                    </a:moveTo>
                    <a:cubicBezTo>
                      <a:pt x="56773" y="91453"/>
                      <a:pt x="69346" y="120314"/>
                      <a:pt x="75537" y="139745"/>
                    </a:cubicBezTo>
                    <a:cubicBezTo>
                      <a:pt x="80681" y="119266"/>
                      <a:pt x="89444" y="90024"/>
                      <a:pt x="121067" y="80118"/>
                    </a:cubicBezTo>
                    <a:cubicBezTo>
                      <a:pt x="100683" y="73165"/>
                      <a:pt x="92778" y="66879"/>
                      <a:pt x="84300" y="54020"/>
                    </a:cubicBezTo>
                    <a:cubicBezTo>
                      <a:pt x="79824" y="47162"/>
                      <a:pt x="76871" y="39923"/>
                      <a:pt x="74870" y="32589"/>
                    </a:cubicBezTo>
                    <a:cubicBezTo>
                      <a:pt x="67060" y="54782"/>
                      <a:pt x="49725" y="71451"/>
                      <a:pt x="25055" y="804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1" name="Graphic 6">
              <a:extLst>
                <a:ext uri="{FF2B5EF4-FFF2-40B4-BE49-F238E27FC236}">
                  <a16:creationId xmlns:a16="http://schemas.microsoft.com/office/drawing/2014/main" id="{DDAE589E-E2AB-AD64-86D4-405CAA9C1693}"/>
                </a:ext>
              </a:extLst>
            </p:cNvPr>
            <p:cNvGrpSpPr/>
            <p:nvPr/>
          </p:nvGrpSpPr>
          <p:grpSpPr>
            <a:xfrm>
              <a:off x="10205922" y="2894379"/>
              <a:ext cx="60578" cy="60579"/>
              <a:chOff x="8232267" y="2990658"/>
              <a:chExt cx="60578" cy="60579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B6B90437-C75E-2FCA-9ABF-64359E12D74F}"/>
                  </a:ext>
                </a:extLst>
              </p:cNvPr>
              <p:cNvSpPr/>
              <p:nvPr/>
            </p:nvSpPr>
            <p:spPr>
              <a:xfrm>
                <a:off x="8236934" y="2995326"/>
                <a:ext cx="51244" cy="51244"/>
              </a:xfrm>
              <a:custGeom>
                <a:avLst/>
                <a:gdLst>
                  <a:gd name="connsiteX0" fmla="*/ 0 w 51244"/>
                  <a:gd name="connsiteY0" fmla="*/ 25622 h 51244"/>
                  <a:gd name="connsiteX1" fmla="*/ 25622 w 51244"/>
                  <a:gd name="connsiteY1" fmla="*/ 0 h 51244"/>
                  <a:gd name="connsiteX2" fmla="*/ 51245 w 51244"/>
                  <a:gd name="connsiteY2" fmla="*/ 25622 h 51244"/>
                  <a:gd name="connsiteX3" fmla="*/ 25622 w 51244"/>
                  <a:gd name="connsiteY3" fmla="*/ 51245 h 51244"/>
                  <a:gd name="connsiteX4" fmla="*/ 0 w 51244"/>
                  <a:gd name="connsiteY4" fmla="*/ 25622 h 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244" h="51244">
                    <a:moveTo>
                      <a:pt x="0" y="25622"/>
                    </a:moveTo>
                    <a:cubicBezTo>
                      <a:pt x="0" y="11430"/>
                      <a:pt x="11430" y="0"/>
                      <a:pt x="25622" y="0"/>
                    </a:cubicBezTo>
                    <a:cubicBezTo>
                      <a:pt x="39814" y="0"/>
                      <a:pt x="51245" y="11430"/>
                      <a:pt x="51245" y="25622"/>
                    </a:cubicBezTo>
                    <a:cubicBezTo>
                      <a:pt x="51245" y="39814"/>
                      <a:pt x="39814" y="51245"/>
                      <a:pt x="25622" y="51245"/>
                    </a:cubicBezTo>
                    <a:cubicBezTo>
                      <a:pt x="11525" y="51245"/>
                      <a:pt x="0" y="39814"/>
                      <a:pt x="0" y="256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56E48681-BECA-D538-7BB7-B5A0ABFFFEAA}"/>
                  </a:ext>
                </a:extLst>
              </p:cNvPr>
              <p:cNvSpPr/>
              <p:nvPr/>
            </p:nvSpPr>
            <p:spPr>
              <a:xfrm>
                <a:off x="8232267" y="2990658"/>
                <a:ext cx="60578" cy="60579"/>
              </a:xfrm>
              <a:custGeom>
                <a:avLst/>
                <a:gdLst>
                  <a:gd name="connsiteX0" fmla="*/ 30289 w 60578"/>
                  <a:gd name="connsiteY0" fmla="*/ 60579 h 60579"/>
                  <a:gd name="connsiteX1" fmla="*/ 0 w 60578"/>
                  <a:gd name="connsiteY1" fmla="*/ 30290 h 60579"/>
                  <a:gd name="connsiteX2" fmla="*/ 30289 w 60578"/>
                  <a:gd name="connsiteY2" fmla="*/ 0 h 60579"/>
                  <a:gd name="connsiteX3" fmla="*/ 60579 w 60578"/>
                  <a:gd name="connsiteY3" fmla="*/ 30290 h 60579"/>
                  <a:gd name="connsiteX4" fmla="*/ 30289 w 60578"/>
                  <a:gd name="connsiteY4" fmla="*/ 60579 h 60579"/>
                  <a:gd name="connsiteX5" fmla="*/ 30289 w 60578"/>
                  <a:gd name="connsiteY5" fmla="*/ 9335 h 60579"/>
                  <a:gd name="connsiteX6" fmla="*/ 9334 w 60578"/>
                  <a:gd name="connsiteY6" fmla="*/ 30290 h 60579"/>
                  <a:gd name="connsiteX7" fmla="*/ 30289 w 60578"/>
                  <a:gd name="connsiteY7" fmla="*/ 51245 h 60579"/>
                  <a:gd name="connsiteX8" fmla="*/ 51244 w 60578"/>
                  <a:gd name="connsiteY8" fmla="*/ 30290 h 60579"/>
                  <a:gd name="connsiteX9" fmla="*/ 30289 w 60578"/>
                  <a:gd name="connsiteY9" fmla="*/ 9335 h 6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578" h="60579">
                    <a:moveTo>
                      <a:pt x="30289" y="60579"/>
                    </a:moveTo>
                    <a:cubicBezTo>
                      <a:pt x="13621" y="60579"/>
                      <a:pt x="0" y="46958"/>
                      <a:pt x="0" y="30290"/>
                    </a:cubicBezTo>
                    <a:cubicBezTo>
                      <a:pt x="0" y="13621"/>
                      <a:pt x="13621" y="0"/>
                      <a:pt x="30289" y="0"/>
                    </a:cubicBezTo>
                    <a:cubicBezTo>
                      <a:pt x="46958" y="0"/>
                      <a:pt x="60579" y="13621"/>
                      <a:pt x="60579" y="30290"/>
                    </a:cubicBezTo>
                    <a:cubicBezTo>
                      <a:pt x="60579" y="47054"/>
                      <a:pt x="47053" y="60579"/>
                      <a:pt x="30289" y="60579"/>
                    </a:cubicBezTo>
                    <a:close/>
                    <a:moveTo>
                      <a:pt x="30289" y="9335"/>
                    </a:moveTo>
                    <a:cubicBezTo>
                      <a:pt x="18764" y="9335"/>
                      <a:pt x="9334" y="18764"/>
                      <a:pt x="9334" y="30290"/>
                    </a:cubicBezTo>
                    <a:cubicBezTo>
                      <a:pt x="9334" y="41815"/>
                      <a:pt x="18764" y="51245"/>
                      <a:pt x="30289" y="51245"/>
                    </a:cubicBezTo>
                    <a:cubicBezTo>
                      <a:pt x="41814" y="51245"/>
                      <a:pt x="51244" y="41815"/>
                      <a:pt x="51244" y="30290"/>
                    </a:cubicBezTo>
                    <a:cubicBezTo>
                      <a:pt x="51244" y="18764"/>
                      <a:pt x="41814" y="9335"/>
                      <a:pt x="30289" y="933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2" name="Graphic 6">
              <a:extLst>
                <a:ext uri="{FF2B5EF4-FFF2-40B4-BE49-F238E27FC236}">
                  <a16:creationId xmlns:a16="http://schemas.microsoft.com/office/drawing/2014/main" id="{B92EE2C3-690E-563F-BD40-222B26AE7D6A}"/>
                </a:ext>
              </a:extLst>
            </p:cNvPr>
            <p:cNvGrpSpPr/>
            <p:nvPr/>
          </p:nvGrpSpPr>
          <p:grpSpPr>
            <a:xfrm>
              <a:off x="4599625" y="3527522"/>
              <a:ext cx="99886" cy="99882"/>
              <a:chOff x="4089558" y="1736121"/>
              <a:chExt cx="60579" cy="60578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7AFE4F28-494A-F557-D24D-F73F285A2F7F}"/>
                  </a:ext>
                </a:extLst>
              </p:cNvPr>
              <p:cNvSpPr/>
              <p:nvPr/>
            </p:nvSpPr>
            <p:spPr>
              <a:xfrm>
                <a:off x="4094226" y="1740788"/>
                <a:ext cx="51244" cy="51244"/>
              </a:xfrm>
              <a:custGeom>
                <a:avLst/>
                <a:gdLst>
                  <a:gd name="connsiteX0" fmla="*/ 51245 w 51244"/>
                  <a:gd name="connsiteY0" fmla="*/ 25622 h 51244"/>
                  <a:gd name="connsiteX1" fmla="*/ 25622 w 51244"/>
                  <a:gd name="connsiteY1" fmla="*/ 51244 h 51244"/>
                  <a:gd name="connsiteX2" fmla="*/ 0 w 51244"/>
                  <a:gd name="connsiteY2" fmla="*/ 25622 h 51244"/>
                  <a:gd name="connsiteX3" fmla="*/ 25622 w 51244"/>
                  <a:gd name="connsiteY3" fmla="*/ 0 h 51244"/>
                  <a:gd name="connsiteX4" fmla="*/ 51245 w 51244"/>
                  <a:gd name="connsiteY4" fmla="*/ 25622 h 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244" h="51244">
                    <a:moveTo>
                      <a:pt x="51245" y="25622"/>
                    </a:moveTo>
                    <a:cubicBezTo>
                      <a:pt x="51245" y="39773"/>
                      <a:pt x="39773" y="51244"/>
                      <a:pt x="25622" y="51244"/>
                    </a:cubicBezTo>
                    <a:cubicBezTo>
                      <a:pt x="11472" y="51244"/>
                      <a:pt x="0" y="39773"/>
                      <a:pt x="0" y="25622"/>
                    </a:cubicBezTo>
                    <a:cubicBezTo>
                      <a:pt x="0" y="11471"/>
                      <a:pt x="11472" y="0"/>
                      <a:pt x="25622" y="0"/>
                    </a:cubicBezTo>
                    <a:cubicBezTo>
                      <a:pt x="39773" y="0"/>
                      <a:pt x="51245" y="11471"/>
                      <a:pt x="51245" y="256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D2B92EA1-D9E8-C994-5F07-9EB307AE20D9}"/>
                  </a:ext>
                </a:extLst>
              </p:cNvPr>
              <p:cNvSpPr/>
              <p:nvPr/>
            </p:nvSpPr>
            <p:spPr>
              <a:xfrm>
                <a:off x="4089558" y="1736121"/>
                <a:ext cx="60579" cy="60578"/>
              </a:xfrm>
              <a:custGeom>
                <a:avLst/>
                <a:gdLst>
                  <a:gd name="connsiteX0" fmla="*/ 30289 w 60579"/>
                  <a:gd name="connsiteY0" fmla="*/ 60579 h 60578"/>
                  <a:gd name="connsiteX1" fmla="*/ 0 w 60579"/>
                  <a:gd name="connsiteY1" fmla="*/ 30289 h 60578"/>
                  <a:gd name="connsiteX2" fmla="*/ 30289 w 60579"/>
                  <a:gd name="connsiteY2" fmla="*/ 0 h 60578"/>
                  <a:gd name="connsiteX3" fmla="*/ 60579 w 60579"/>
                  <a:gd name="connsiteY3" fmla="*/ 30289 h 60578"/>
                  <a:gd name="connsiteX4" fmla="*/ 30289 w 60579"/>
                  <a:gd name="connsiteY4" fmla="*/ 60579 h 60578"/>
                  <a:gd name="connsiteX5" fmla="*/ 30289 w 60579"/>
                  <a:gd name="connsiteY5" fmla="*/ 9334 h 60578"/>
                  <a:gd name="connsiteX6" fmla="*/ 9334 w 60579"/>
                  <a:gd name="connsiteY6" fmla="*/ 30289 h 60578"/>
                  <a:gd name="connsiteX7" fmla="*/ 30289 w 60579"/>
                  <a:gd name="connsiteY7" fmla="*/ 51244 h 60578"/>
                  <a:gd name="connsiteX8" fmla="*/ 51244 w 60579"/>
                  <a:gd name="connsiteY8" fmla="*/ 30289 h 60578"/>
                  <a:gd name="connsiteX9" fmla="*/ 30289 w 60579"/>
                  <a:gd name="connsiteY9" fmla="*/ 9334 h 60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579" h="60578">
                    <a:moveTo>
                      <a:pt x="30289" y="60579"/>
                    </a:moveTo>
                    <a:cubicBezTo>
                      <a:pt x="13621" y="60579"/>
                      <a:pt x="0" y="46958"/>
                      <a:pt x="0" y="30289"/>
                    </a:cubicBezTo>
                    <a:cubicBezTo>
                      <a:pt x="0" y="13621"/>
                      <a:pt x="13621" y="0"/>
                      <a:pt x="30289" y="0"/>
                    </a:cubicBezTo>
                    <a:cubicBezTo>
                      <a:pt x="46958" y="0"/>
                      <a:pt x="60579" y="13621"/>
                      <a:pt x="60579" y="30289"/>
                    </a:cubicBezTo>
                    <a:cubicBezTo>
                      <a:pt x="60579" y="47053"/>
                      <a:pt x="47053" y="60579"/>
                      <a:pt x="30289" y="60579"/>
                    </a:cubicBezTo>
                    <a:close/>
                    <a:moveTo>
                      <a:pt x="30289" y="9334"/>
                    </a:moveTo>
                    <a:cubicBezTo>
                      <a:pt x="18764" y="9334"/>
                      <a:pt x="9334" y="18764"/>
                      <a:pt x="9334" y="30289"/>
                    </a:cubicBezTo>
                    <a:cubicBezTo>
                      <a:pt x="9334" y="41815"/>
                      <a:pt x="18764" y="51244"/>
                      <a:pt x="30289" y="51244"/>
                    </a:cubicBezTo>
                    <a:cubicBezTo>
                      <a:pt x="41815" y="51244"/>
                      <a:pt x="51244" y="41815"/>
                      <a:pt x="51244" y="30289"/>
                    </a:cubicBezTo>
                    <a:cubicBezTo>
                      <a:pt x="51244" y="18764"/>
                      <a:pt x="41815" y="9334"/>
                      <a:pt x="30289" y="93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3" name="Graphic 6">
              <a:extLst>
                <a:ext uri="{FF2B5EF4-FFF2-40B4-BE49-F238E27FC236}">
                  <a16:creationId xmlns:a16="http://schemas.microsoft.com/office/drawing/2014/main" id="{034FD5BE-40A4-0362-5560-DC39F56B15D1}"/>
                </a:ext>
              </a:extLst>
            </p:cNvPr>
            <p:cNvGrpSpPr/>
            <p:nvPr/>
          </p:nvGrpSpPr>
          <p:grpSpPr>
            <a:xfrm>
              <a:off x="9466664" y="2256979"/>
              <a:ext cx="121291" cy="187162"/>
              <a:chOff x="8879953" y="3258410"/>
              <a:chExt cx="121291" cy="187162"/>
            </a:xfrm>
          </p:grpSpPr>
          <p:grpSp>
            <p:nvGrpSpPr>
              <p:cNvPr id="177" name="Graphic 6">
                <a:extLst>
                  <a:ext uri="{FF2B5EF4-FFF2-40B4-BE49-F238E27FC236}">
                    <a16:creationId xmlns:a16="http://schemas.microsoft.com/office/drawing/2014/main" id="{24C187FD-41F3-96D5-A5D1-DCABD17CC385}"/>
                  </a:ext>
                </a:extLst>
              </p:cNvPr>
              <p:cNvGrpSpPr/>
              <p:nvPr/>
            </p:nvGrpSpPr>
            <p:grpSpPr>
              <a:xfrm>
                <a:off x="8879953" y="3258410"/>
                <a:ext cx="121291" cy="187162"/>
                <a:chOff x="8879953" y="3258410"/>
                <a:chExt cx="121291" cy="187162"/>
              </a:xfrm>
            </p:grpSpPr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E8F99D8C-3C6C-0FCB-F572-52EA6738782D}"/>
                    </a:ext>
                  </a:extLst>
                </p:cNvPr>
                <p:cNvSpPr/>
                <p:nvPr/>
              </p:nvSpPr>
              <p:spPr>
                <a:xfrm>
                  <a:off x="8884627" y="3263084"/>
                  <a:ext cx="112042" cy="177738"/>
                </a:xfrm>
                <a:custGeom>
                  <a:avLst/>
                  <a:gdLst>
                    <a:gd name="connsiteX0" fmla="*/ 89923 w 112042"/>
                    <a:gd name="connsiteY0" fmla="*/ 3038 h 177738"/>
                    <a:gd name="connsiteX1" fmla="*/ 45251 w 112042"/>
                    <a:gd name="connsiteY1" fmla="*/ 11896 h 177738"/>
                    <a:gd name="connsiteX2" fmla="*/ 1722 w 112042"/>
                    <a:gd name="connsiteY2" fmla="*/ 119624 h 177738"/>
                    <a:gd name="connsiteX3" fmla="*/ 5055 w 112042"/>
                    <a:gd name="connsiteY3" fmla="*/ 157343 h 177738"/>
                    <a:gd name="connsiteX4" fmla="*/ 38964 w 112042"/>
                    <a:gd name="connsiteY4" fmla="*/ 177631 h 177738"/>
                    <a:gd name="connsiteX5" fmla="*/ 70492 w 112042"/>
                    <a:gd name="connsiteY5" fmla="*/ 151247 h 177738"/>
                    <a:gd name="connsiteX6" fmla="*/ 108116 w 112042"/>
                    <a:gd name="connsiteY6" fmla="*/ 58283 h 177738"/>
                    <a:gd name="connsiteX7" fmla="*/ 89923 w 112042"/>
                    <a:gd name="connsiteY7" fmla="*/ 3038 h 177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2042" h="177738">
                      <a:moveTo>
                        <a:pt x="89923" y="3038"/>
                      </a:moveTo>
                      <a:cubicBezTo>
                        <a:pt x="73921" y="-3153"/>
                        <a:pt x="55538" y="276"/>
                        <a:pt x="45251" y="11896"/>
                      </a:cubicBezTo>
                      <a:cubicBezTo>
                        <a:pt x="34964" y="23612"/>
                        <a:pt x="6674" y="95811"/>
                        <a:pt x="1722" y="119624"/>
                      </a:cubicBezTo>
                      <a:cubicBezTo>
                        <a:pt x="-850" y="132006"/>
                        <a:pt x="-1136" y="145532"/>
                        <a:pt x="5055" y="157343"/>
                      </a:cubicBezTo>
                      <a:cubicBezTo>
                        <a:pt x="11247" y="169249"/>
                        <a:pt x="25153" y="178869"/>
                        <a:pt x="38964" y="177631"/>
                      </a:cubicBezTo>
                      <a:cubicBezTo>
                        <a:pt x="54109" y="176297"/>
                        <a:pt x="63729" y="163439"/>
                        <a:pt x="70492" y="151247"/>
                      </a:cubicBezTo>
                      <a:cubicBezTo>
                        <a:pt x="86780" y="121910"/>
                        <a:pt x="97448" y="90001"/>
                        <a:pt x="108116" y="58283"/>
                      </a:cubicBezTo>
                      <a:cubicBezTo>
                        <a:pt x="119546" y="24183"/>
                        <a:pt x="103734" y="8467"/>
                        <a:pt x="89923" y="30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5E0D0C37-4A11-1DBF-7035-4C6BA4491431}"/>
                    </a:ext>
                  </a:extLst>
                </p:cNvPr>
                <p:cNvSpPr/>
                <p:nvPr/>
              </p:nvSpPr>
              <p:spPr>
                <a:xfrm>
                  <a:off x="8879953" y="3258410"/>
                  <a:ext cx="121291" cy="187162"/>
                </a:xfrm>
                <a:custGeom>
                  <a:avLst/>
                  <a:gdLst>
                    <a:gd name="connsiteX0" fmla="*/ 41161 w 121291"/>
                    <a:gd name="connsiteY0" fmla="*/ 187162 h 187162"/>
                    <a:gd name="connsiteX1" fmla="*/ 5538 w 121291"/>
                    <a:gd name="connsiteY1" fmla="*/ 164302 h 187162"/>
                    <a:gd name="connsiteX2" fmla="*/ 1823 w 121291"/>
                    <a:gd name="connsiteY2" fmla="*/ 123440 h 187162"/>
                    <a:gd name="connsiteX3" fmla="*/ 46400 w 121291"/>
                    <a:gd name="connsiteY3" fmla="*/ 13522 h 187162"/>
                    <a:gd name="connsiteX4" fmla="*/ 96216 w 121291"/>
                    <a:gd name="connsiteY4" fmla="*/ 3330 h 187162"/>
                    <a:gd name="connsiteX5" fmla="*/ 96216 w 121291"/>
                    <a:gd name="connsiteY5" fmla="*/ 3330 h 187162"/>
                    <a:gd name="connsiteX6" fmla="*/ 117171 w 121291"/>
                    <a:gd name="connsiteY6" fmla="*/ 64480 h 187162"/>
                    <a:gd name="connsiteX7" fmla="*/ 116790 w 121291"/>
                    <a:gd name="connsiteY7" fmla="*/ 65719 h 187162"/>
                    <a:gd name="connsiteX8" fmla="*/ 79261 w 121291"/>
                    <a:gd name="connsiteY8" fmla="*/ 158302 h 187162"/>
                    <a:gd name="connsiteX9" fmla="*/ 44114 w 121291"/>
                    <a:gd name="connsiteY9" fmla="*/ 187067 h 187162"/>
                    <a:gd name="connsiteX10" fmla="*/ 41161 w 121291"/>
                    <a:gd name="connsiteY10" fmla="*/ 187162 h 187162"/>
                    <a:gd name="connsiteX11" fmla="*/ 78309 w 121291"/>
                    <a:gd name="connsiteY11" fmla="*/ 9331 h 187162"/>
                    <a:gd name="connsiteX12" fmla="*/ 53449 w 121291"/>
                    <a:gd name="connsiteY12" fmla="*/ 19713 h 187162"/>
                    <a:gd name="connsiteX13" fmla="*/ 11063 w 121291"/>
                    <a:gd name="connsiteY13" fmla="*/ 125345 h 187162"/>
                    <a:gd name="connsiteX14" fmla="*/ 13920 w 121291"/>
                    <a:gd name="connsiteY14" fmla="*/ 160016 h 187162"/>
                    <a:gd name="connsiteX15" fmla="*/ 43257 w 121291"/>
                    <a:gd name="connsiteY15" fmla="*/ 177733 h 187162"/>
                    <a:gd name="connsiteX16" fmla="*/ 71070 w 121291"/>
                    <a:gd name="connsiteY16" fmla="*/ 153730 h 187162"/>
                    <a:gd name="connsiteX17" fmla="*/ 107932 w 121291"/>
                    <a:gd name="connsiteY17" fmla="*/ 62671 h 187162"/>
                    <a:gd name="connsiteX18" fmla="*/ 108313 w 121291"/>
                    <a:gd name="connsiteY18" fmla="*/ 61432 h 187162"/>
                    <a:gd name="connsiteX19" fmla="*/ 92883 w 121291"/>
                    <a:gd name="connsiteY19" fmla="*/ 11998 h 187162"/>
                    <a:gd name="connsiteX20" fmla="*/ 78309 w 121291"/>
                    <a:gd name="connsiteY20" fmla="*/ 9331 h 18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1291" h="187162">
                      <a:moveTo>
                        <a:pt x="41161" y="187162"/>
                      </a:moveTo>
                      <a:cubicBezTo>
                        <a:pt x="25541" y="187162"/>
                        <a:pt x="11634" y="176018"/>
                        <a:pt x="5538" y="164302"/>
                      </a:cubicBezTo>
                      <a:cubicBezTo>
                        <a:pt x="-272" y="153158"/>
                        <a:pt x="-1511" y="139347"/>
                        <a:pt x="1823" y="123440"/>
                      </a:cubicBezTo>
                      <a:cubicBezTo>
                        <a:pt x="6585" y="100390"/>
                        <a:pt x="34780" y="26761"/>
                        <a:pt x="46400" y="13522"/>
                      </a:cubicBezTo>
                      <a:cubicBezTo>
                        <a:pt x="57830" y="568"/>
                        <a:pt x="78309" y="-3623"/>
                        <a:pt x="96216" y="3330"/>
                      </a:cubicBezTo>
                      <a:lnTo>
                        <a:pt x="96216" y="3330"/>
                      </a:lnTo>
                      <a:cubicBezTo>
                        <a:pt x="113932" y="10188"/>
                        <a:pt x="128791" y="29905"/>
                        <a:pt x="117171" y="64480"/>
                      </a:cubicBezTo>
                      <a:lnTo>
                        <a:pt x="116790" y="65719"/>
                      </a:lnTo>
                      <a:cubicBezTo>
                        <a:pt x="106313" y="96770"/>
                        <a:pt x="95549" y="128869"/>
                        <a:pt x="79261" y="158302"/>
                      </a:cubicBezTo>
                      <a:cubicBezTo>
                        <a:pt x="72880" y="169827"/>
                        <a:pt x="62212" y="185448"/>
                        <a:pt x="44114" y="187067"/>
                      </a:cubicBezTo>
                      <a:cubicBezTo>
                        <a:pt x="43162" y="187162"/>
                        <a:pt x="42114" y="187162"/>
                        <a:pt x="41161" y="187162"/>
                      </a:cubicBezTo>
                      <a:close/>
                      <a:moveTo>
                        <a:pt x="78309" y="9331"/>
                      </a:moveTo>
                      <a:cubicBezTo>
                        <a:pt x="68593" y="9331"/>
                        <a:pt x="59354" y="12950"/>
                        <a:pt x="53449" y="19713"/>
                      </a:cubicBezTo>
                      <a:cubicBezTo>
                        <a:pt x="43733" y="30762"/>
                        <a:pt x="15825" y="102104"/>
                        <a:pt x="11063" y="125345"/>
                      </a:cubicBezTo>
                      <a:cubicBezTo>
                        <a:pt x="8205" y="139347"/>
                        <a:pt x="9157" y="150682"/>
                        <a:pt x="13920" y="160016"/>
                      </a:cubicBezTo>
                      <a:cubicBezTo>
                        <a:pt x="18778" y="169446"/>
                        <a:pt x="30779" y="178876"/>
                        <a:pt x="43257" y="177733"/>
                      </a:cubicBezTo>
                      <a:cubicBezTo>
                        <a:pt x="53734" y="176780"/>
                        <a:pt x="62593" y="169160"/>
                        <a:pt x="71070" y="153730"/>
                      </a:cubicBezTo>
                      <a:cubicBezTo>
                        <a:pt x="86882" y="125059"/>
                        <a:pt x="97550" y="93341"/>
                        <a:pt x="107932" y="62671"/>
                      </a:cubicBezTo>
                      <a:lnTo>
                        <a:pt x="108313" y="61432"/>
                      </a:lnTo>
                      <a:cubicBezTo>
                        <a:pt x="119933" y="26761"/>
                        <a:pt x="101359" y="15331"/>
                        <a:pt x="92883" y="11998"/>
                      </a:cubicBezTo>
                      <a:cubicBezTo>
                        <a:pt x="88120" y="10283"/>
                        <a:pt x="83167" y="9331"/>
                        <a:pt x="78309" y="93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56C4BF84-8DA5-B743-456A-BF88763E6D09}"/>
                  </a:ext>
                </a:extLst>
              </p:cNvPr>
              <p:cNvSpPr/>
              <p:nvPr/>
            </p:nvSpPr>
            <p:spPr>
              <a:xfrm>
                <a:off x="8917739" y="3341613"/>
                <a:ext cx="45815" cy="17567"/>
              </a:xfrm>
              <a:custGeom>
                <a:avLst/>
                <a:gdLst>
                  <a:gd name="connsiteX0" fmla="*/ 44333 w 45815"/>
                  <a:gd name="connsiteY0" fmla="*/ 17568 h 17567"/>
                  <a:gd name="connsiteX1" fmla="*/ 43666 w 45815"/>
                  <a:gd name="connsiteY1" fmla="*/ 17472 h 17567"/>
                  <a:gd name="connsiteX2" fmla="*/ 1185 w 45815"/>
                  <a:gd name="connsiteY2" fmla="*/ 3090 h 17567"/>
                  <a:gd name="connsiteX3" fmla="*/ 42 w 45815"/>
                  <a:gd name="connsiteY3" fmla="*/ 1185 h 17567"/>
                  <a:gd name="connsiteX4" fmla="*/ 1947 w 45815"/>
                  <a:gd name="connsiteY4" fmla="*/ 42 h 17567"/>
                  <a:gd name="connsiteX5" fmla="*/ 44905 w 45815"/>
                  <a:gd name="connsiteY5" fmla="*/ 14520 h 17567"/>
                  <a:gd name="connsiteX6" fmla="*/ 45666 w 45815"/>
                  <a:gd name="connsiteY6" fmla="*/ 16615 h 17567"/>
                  <a:gd name="connsiteX7" fmla="*/ 44333 w 45815"/>
                  <a:gd name="connsiteY7" fmla="*/ 17568 h 1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815" h="17567">
                    <a:moveTo>
                      <a:pt x="44333" y="17568"/>
                    </a:moveTo>
                    <a:cubicBezTo>
                      <a:pt x="44143" y="17568"/>
                      <a:pt x="43952" y="17568"/>
                      <a:pt x="43666" y="17472"/>
                    </a:cubicBezTo>
                    <a:cubicBezTo>
                      <a:pt x="29950" y="11472"/>
                      <a:pt x="15663" y="6709"/>
                      <a:pt x="1185" y="3090"/>
                    </a:cubicBezTo>
                    <a:cubicBezTo>
                      <a:pt x="328" y="2899"/>
                      <a:pt x="-149" y="2042"/>
                      <a:pt x="42" y="1185"/>
                    </a:cubicBezTo>
                    <a:cubicBezTo>
                      <a:pt x="232" y="327"/>
                      <a:pt x="1089" y="-149"/>
                      <a:pt x="1947" y="42"/>
                    </a:cubicBezTo>
                    <a:cubicBezTo>
                      <a:pt x="16615" y="3661"/>
                      <a:pt x="31093" y="8519"/>
                      <a:pt x="44905" y="14520"/>
                    </a:cubicBezTo>
                    <a:cubicBezTo>
                      <a:pt x="45666" y="14901"/>
                      <a:pt x="46048" y="15758"/>
                      <a:pt x="45666" y="16615"/>
                    </a:cubicBezTo>
                    <a:cubicBezTo>
                      <a:pt x="45476" y="17282"/>
                      <a:pt x="44905" y="17568"/>
                      <a:pt x="44333" y="175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4" name="Graphic 6">
              <a:extLst>
                <a:ext uri="{FF2B5EF4-FFF2-40B4-BE49-F238E27FC236}">
                  <a16:creationId xmlns:a16="http://schemas.microsoft.com/office/drawing/2014/main" id="{48446C2D-364E-031D-4F0C-C8EFA24C0512}"/>
                </a:ext>
              </a:extLst>
            </p:cNvPr>
            <p:cNvGrpSpPr/>
            <p:nvPr/>
          </p:nvGrpSpPr>
          <p:grpSpPr>
            <a:xfrm>
              <a:off x="8238963" y="3433392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A3E9D3C1-D08B-5370-EDC7-47786BD1CA0B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C926C445-7B04-752D-2C12-78CA7756E09D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91BF9E43-7264-36F2-1E99-4DC27BF7B08E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020AC74E-6F86-93AB-7A81-239FB51CD4E8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5" name="Graphic 6">
              <a:extLst>
                <a:ext uri="{FF2B5EF4-FFF2-40B4-BE49-F238E27FC236}">
                  <a16:creationId xmlns:a16="http://schemas.microsoft.com/office/drawing/2014/main" id="{110C04BB-3D5D-C951-5504-05F71CB6332C}"/>
                </a:ext>
              </a:extLst>
            </p:cNvPr>
            <p:cNvGrpSpPr/>
            <p:nvPr/>
          </p:nvGrpSpPr>
          <p:grpSpPr>
            <a:xfrm>
              <a:off x="8742708" y="3594054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62C8D60F-C9D9-6F3F-71E6-836BDDBCAB14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0287B063-7EA7-A318-FBE5-F07177228686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42AC6439-E2FB-B367-85BC-D20440A46C84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1EE44D21-670D-80E5-8357-6DAAFB739CD5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66" name="Graphic 6">
              <a:extLst>
                <a:ext uri="{FF2B5EF4-FFF2-40B4-BE49-F238E27FC236}">
                  <a16:creationId xmlns:a16="http://schemas.microsoft.com/office/drawing/2014/main" id="{A139C6BD-EF9F-9CC8-CAB8-073D5A26B074}"/>
                </a:ext>
              </a:extLst>
            </p:cNvPr>
            <p:cNvGrpSpPr/>
            <p:nvPr/>
          </p:nvGrpSpPr>
          <p:grpSpPr>
            <a:xfrm>
              <a:off x="-786500" y="2597430"/>
              <a:ext cx="2006710" cy="2547461"/>
              <a:chOff x="476361" y="2264853"/>
              <a:chExt cx="2006710" cy="2547461"/>
            </a:xfrm>
          </p:grpSpPr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62F174B6-8D4B-39E7-EE8F-BBCA7374BDB6}"/>
                  </a:ext>
                </a:extLst>
              </p:cNvPr>
              <p:cNvSpPr/>
              <p:nvPr/>
            </p:nvSpPr>
            <p:spPr>
              <a:xfrm>
                <a:off x="476361" y="2264853"/>
                <a:ext cx="218598" cy="218598"/>
              </a:xfrm>
              <a:custGeom>
                <a:avLst/>
                <a:gdLst>
                  <a:gd name="connsiteX0" fmla="*/ 78867 w 218598"/>
                  <a:gd name="connsiteY0" fmla="*/ 76200 h 218598"/>
                  <a:gd name="connsiteX1" fmla="*/ 78105 w 218598"/>
                  <a:gd name="connsiteY1" fmla="*/ 0 h 218598"/>
                  <a:gd name="connsiteX2" fmla="*/ 143256 w 218598"/>
                  <a:gd name="connsiteY2" fmla="*/ 571 h 218598"/>
                  <a:gd name="connsiteX3" fmla="*/ 143828 w 218598"/>
                  <a:gd name="connsiteY3" fmla="*/ 78486 h 218598"/>
                  <a:gd name="connsiteX4" fmla="*/ 217837 w 218598"/>
                  <a:gd name="connsiteY4" fmla="*/ 81439 h 218598"/>
                  <a:gd name="connsiteX5" fmla="*/ 218599 w 218598"/>
                  <a:gd name="connsiteY5" fmla="*/ 142208 h 218598"/>
                  <a:gd name="connsiteX6" fmla="*/ 143828 w 218598"/>
                  <a:gd name="connsiteY6" fmla="*/ 140494 h 218598"/>
                  <a:gd name="connsiteX7" fmla="*/ 143828 w 218598"/>
                  <a:gd name="connsiteY7" fmla="*/ 217837 h 218598"/>
                  <a:gd name="connsiteX8" fmla="*/ 82677 w 218598"/>
                  <a:gd name="connsiteY8" fmla="*/ 218599 h 218598"/>
                  <a:gd name="connsiteX9" fmla="*/ 80391 w 218598"/>
                  <a:gd name="connsiteY9" fmla="*/ 142018 h 218598"/>
                  <a:gd name="connsiteX10" fmla="*/ 0 w 218598"/>
                  <a:gd name="connsiteY10" fmla="*/ 141256 h 218598"/>
                  <a:gd name="connsiteX11" fmla="*/ 0 w 218598"/>
                  <a:gd name="connsiteY11" fmla="*/ 77057 h 21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8598" h="218598">
                    <a:moveTo>
                      <a:pt x="78867" y="76200"/>
                    </a:moveTo>
                    <a:lnTo>
                      <a:pt x="78105" y="0"/>
                    </a:lnTo>
                    <a:lnTo>
                      <a:pt x="143256" y="571"/>
                    </a:lnTo>
                    <a:lnTo>
                      <a:pt x="143828" y="78486"/>
                    </a:lnTo>
                    <a:lnTo>
                      <a:pt x="217837" y="81439"/>
                    </a:lnTo>
                    <a:lnTo>
                      <a:pt x="218599" y="142208"/>
                    </a:lnTo>
                    <a:lnTo>
                      <a:pt x="143828" y="140494"/>
                    </a:lnTo>
                    <a:lnTo>
                      <a:pt x="143828" y="217837"/>
                    </a:lnTo>
                    <a:lnTo>
                      <a:pt x="82677" y="218599"/>
                    </a:lnTo>
                    <a:lnTo>
                      <a:pt x="80391" y="142018"/>
                    </a:lnTo>
                    <a:lnTo>
                      <a:pt x="0" y="141256"/>
                    </a:lnTo>
                    <a:lnTo>
                      <a:pt x="0" y="77057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8C541DB7-67CE-C01F-C01B-3F29FFE60B25}"/>
                  </a:ext>
                </a:extLst>
              </p:cNvPr>
              <p:cNvSpPr/>
              <p:nvPr/>
            </p:nvSpPr>
            <p:spPr>
              <a:xfrm>
                <a:off x="2255043" y="4584466"/>
                <a:ext cx="228028" cy="227848"/>
              </a:xfrm>
              <a:custGeom>
                <a:avLst/>
                <a:gdLst>
                  <a:gd name="connsiteX0" fmla="*/ 87249 w 228028"/>
                  <a:gd name="connsiteY0" fmla="*/ 227849 h 227848"/>
                  <a:gd name="connsiteX1" fmla="*/ 82582 w 228028"/>
                  <a:gd name="connsiteY1" fmla="*/ 223276 h 227848"/>
                  <a:gd name="connsiteX2" fmla="*/ 80486 w 228028"/>
                  <a:gd name="connsiteY2" fmla="*/ 151172 h 227848"/>
                  <a:gd name="connsiteX3" fmla="*/ 4667 w 228028"/>
                  <a:gd name="connsiteY3" fmla="*/ 150505 h 227848"/>
                  <a:gd name="connsiteX4" fmla="*/ 0 w 228028"/>
                  <a:gd name="connsiteY4" fmla="*/ 145838 h 227848"/>
                  <a:gd name="connsiteX5" fmla="*/ 0 w 228028"/>
                  <a:gd name="connsiteY5" fmla="*/ 81640 h 227848"/>
                  <a:gd name="connsiteX6" fmla="*/ 4667 w 228028"/>
                  <a:gd name="connsiteY6" fmla="*/ 76973 h 227848"/>
                  <a:gd name="connsiteX7" fmla="*/ 78867 w 228028"/>
                  <a:gd name="connsiteY7" fmla="*/ 76210 h 227848"/>
                  <a:gd name="connsiteX8" fmla="*/ 78200 w 228028"/>
                  <a:gd name="connsiteY8" fmla="*/ 4678 h 227848"/>
                  <a:gd name="connsiteX9" fmla="*/ 79534 w 228028"/>
                  <a:gd name="connsiteY9" fmla="*/ 1344 h 227848"/>
                  <a:gd name="connsiteX10" fmla="*/ 82868 w 228028"/>
                  <a:gd name="connsiteY10" fmla="*/ 10 h 227848"/>
                  <a:gd name="connsiteX11" fmla="*/ 148019 w 228028"/>
                  <a:gd name="connsiteY11" fmla="*/ 487 h 227848"/>
                  <a:gd name="connsiteX12" fmla="*/ 152686 w 228028"/>
                  <a:gd name="connsiteY12" fmla="*/ 5154 h 227848"/>
                  <a:gd name="connsiteX13" fmla="*/ 153162 w 228028"/>
                  <a:gd name="connsiteY13" fmla="*/ 78592 h 227848"/>
                  <a:gd name="connsiteX14" fmla="*/ 222790 w 228028"/>
                  <a:gd name="connsiteY14" fmla="*/ 81354 h 227848"/>
                  <a:gd name="connsiteX15" fmla="*/ 227267 w 228028"/>
                  <a:gd name="connsiteY15" fmla="*/ 86021 h 227848"/>
                  <a:gd name="connsiteX16" fmla="*/ 228028 w 228028"/>
                  <a:gd name="connsiteY16" fmla="*/ 146886 h 227848"/>
                  <a:gd name="connsiteX17" fmla="*/ 226600 w 228028"/>
                  <a:gd name="connsiteY17" fmla="*/ 150315 h 227848"/>
                  <a:gd name="connsiteX18" fmla="*/ 223171 w 228028"/>
                  <a:gd name="connsiteY18" fmla="*/ 151649 h 227848"/>
                  <a:gd name="connsiteX19" fmla="*/ 153162 w 228028"/>
                  <a:gd name="connsiteY19" fmla="*/ 150029 h 227848"/>
                  <a:gd name="connsiteX20" fmla="*/ 153162 w 228028"/>
                  <a:gd name="connsiteY20" fmla="*/ 222610 h 227848"/>
                  <a:gd name="connsiteX21" fmla="*/ 148495 w 228028"/>
                  <a:gd name="connsiteY21" fmla="*/ 227277 h 227848"/>
                  <a:gd name="connsiteX22" fmla="*/ 87249 w 228028"/>
                  <a:gd name="connsiteY22" fmla="*/ 227849 h 227848"/>
                  <a:gd name="connsiteX23" fmla="*/ 87249 w 228028"/>
                  <a:gd name="connsiteY23" fmla="*/ 227849 h 227848"/>
                  <a:gd name="connsiteX24" fmla="*/ 9334 w 228028"/>
                  <a:gd name="connsiteY24" fmla="*/ 141076 h 227848"/>
                  <a:gd name="connsiteX25" fmla="*/ 85058 w 228028"/>
                  <a:gd name="connsiteY25" fmla="*/ 141742 h 227848"/>
                  <a:gd name="connsiteX26" fmla="*/ 89726 w 228028"/>
                  <a:gd name="connsiteY26" fmla="*/ 146315 h 227848"/>
                  <a:gd name="connsiteX27" fmla="*/ 91821 w 228028"/>
                  <a:gd name="connsiteY27" fmla="*/ 218324 h 227848"/>
                  <a:gd name="connsiteX28" fmla="*/ 143732 w 228028"/>
                  <a:gd name="connsiteY28" fmla="*/ 217657 h 227848"/>
                  <a:gd name="connsiteX29" fmla="*/ 143732 w 228028"/>
                  <a:gd name="connsiteY29" fmla="*/ 144886 h 227848"/>
                  <a:gd name="connsiteX30" fmla="*/ 145161 w 228028"/>
                  <a:gd name="connsiteY30" fmla="*/ 141552 h 227848"/>
                  <a:gd name="connsiteX31" fmla="*/ 148590 w 228028"/>
                  <a:gd name="connsiteY31" fmla="*/ 140218 h 227848"/>
                  <a:gd name="connsiteX32" fmla="*/ 218599 w 228028"/>
                  <a:gd name="connsiteY32" fmla="*/ 141838 h 227848"/>
                  <a:gd name="connsiteX33" fmla="*/ 217932 w 228028"/>
                  <a:gd name="connsiteY33" fmla="*/ 90307 h 227848"/>
                  <a:gd name="connsiteX34" fmla="*/ 148304 w 228028"/>
                  <a:gd name="connsiteY34" fmla="*/ 87545 h 227848"/>
                  <a:gd name="connsiteX35" fmla="*/ 143828 w 228028"/>
                  <a:gd name="connsiteY35" fmla="*/ 82878 h 227848"/>
                  <a:gd name="connsiteX36" fmla="*/ 143351 w 228028"/>
                  <a:gd name="connsiteY36" fmla="*/ 9535 h 227848"/>
                  <a:gd name="connsiteX37" fmla="*/ 87630 w 228028"/>
                  <a:gd name="connsiteY37" fmla="*/ 9059 h 227848"/>
                  <a:gd name="connsiteX38" fmla="*/ 88297 w 228028"/>
                  <a:gd name="connsiteY38" fmla="*/ 80497 h 227848"/>
                  <a:gd name="connsiteX39" fmla="*/ 83630 w 228028"/>
                  <a:gd name="connsiteY39" fmla="*/ 85259 h 227848"/>
                  <a:gd name="connsiteX40" fmla="*/ 9430 w 228028"/>
                  <a:gd name="connsiteY40" fmla="*/ 86021 h 227848"/>
                  <a:gd name="connsiteX41" fmla="*/ 9430 w 228028"/>
                  <a:gd name="connsiteY41" fmla="*/ 141076 h 227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28028" h="227848">
                    <a:moveTo>
                      <a:pt x="87249" y="227849"/>
                    </a:moveTo>
                    <a:cubicBezTo>
                      <a:pt x="84677" y="227849"/>
                      <a:pt x="82677" y="225848"/>
                      <a:pt x="82582" y="223276"/>
                    </a:cubicBezTo>
                    <a:lnTo>
                      <a:pt x="80486" y="151172"/>
                    </a:lnTo>
                    <a:lnTo>
                      <a:pt x="4667" y="150505"/>
                    </a:lnTo>
                    <a:cubicBezTo>
                      <a:pt x="2096" y="150505"/>
                      <a:pt x="0" y="148410"/>
                      <a:pt x="0" y="145838"/>
                    </a:cubicBezTo>
                    <a:lnTo>
                      <a:pt x="0" y="81640"/>
                    </a:lnTo>
                    <a:cubicBezTo>
                      <a:pt x="0" y="79068"/>
                      <a:pt x="2096" y="76973"/>
                      <a:pt x="4667" y="76973"/>
                    </a:cubicBezTo>
                    <a:lnTo>
                      <a:pt x="78867" y="76210"/>
                    </a:lnTo>
                    <a:lnTo>
                      <a:pt x="78200" y="4678"/>
                    </a:lnTo>
                    <a:cubicBezTo>
                      <a:pt x="78200" y="3440"/>
                      <a:pt x="78677" y="2201"/>
                      <a:pt x="79534" y="1344"/>
                    </a:cubicBezTo>
                    <a:cubicBezTo>
                      <a:pt x="80391" y="487"/>
                      <a:pt x="81725" y="-85"/>
                      <a:pt x="82868" y="10"/>
                    </a:cubicBezTo>
                    <a:lnTo>
                      <a:pt x="148019" y="487"/>
                    </a:lnTo>
                    <a:cubicBezTo>
                      <a:pt x="150590" y="487"/>
                      <a:pt x="152686" y="2582"/>
                      <a:pt x="152686" y="5154"/>
                    </a:cubicBezTo>
                    <a:lnTo>
                      <a:pt x="153162" y="78592"/>
                    </a:lnTo>
                    <a:lnTo>
                      <a:pt x="222790" y="81354"/>
                    </a:lnTo>
                    <a:cubicBezTo>
                      <a:pt x="225266" y="81449"/>
                      <a:pt x="227267" y="83449"/>
                      <a:pt x="227267" y="86021"/>
                    </a:cubicBezTo>
                    <a:lnTo>
                      <a:pt x="228028" y="146886"/>
                    </a:lnTo>
                    <a:cubicBezTo>
                      <a:pt x="228028" y="148124"/>
                      <a:pt x="227552" y="149362"/>
                      <a:pt x="226600" y="150315"/>
                    </a:cubicBezTo>
                    <a:cubicBezTo>
                      <a:pt x="225743" y="151172"/>
                      <a:pt x="224409" y="151649"/>
                      <a:pt x="223171" y="151649"/>
                    </a:cubicBezTo>
                    <a:lnTo>
                      <a:pt x="153162" y="150029"/>
                    </a:lnTo>
                    <a:lnTo>
                      <a:pt x="153162" y="222610"/>
                    </a:lnTo>
                    <a:cubicBezTo>
                      <a:pt x="153162" y="225182"/>
                      <a:pt x="151067" y="227277"/>
                      <a:pt x="148495" y="227277"/>
                    </a:cubicBezTo>
                    <a:lnTo>
                      <a:pt x="87249" y="227849"/>
                    </a:lnTo>
                    <a:cubicBezTo>
                      <a:pt x="87249" y="227849"/>
                      <a:pt x="87249" y="227849"/>
                      <a:pt x="87249" y="227849"/>
                    </a:cubicBezTo>
                    <a:close/>
                    <a:moveTo>
                      <a:pt x="9334" y="141076"/>
                    </a:moveTo>
                    <a:lnTo>
                      <a:pt x="85058" y="141742"/>
                    </a:lnTo>
                    <a:cubicBezTo>
                      <a:pt x="87535" y="141742"/>
                      <a:pt x="89630" y="143743"/>
                      <a:pt x="89726" y="146315"/>
                    </a:cubicBezTo>
                    <a:lnTo>
                      <a:pt x="91821" y="218324"/>
                    </a:lnTo>
                    <a:lnTo>
                      <a:pt x="143732" y="217657"/>
                    </a:lnTo>
                    <a:lnTo>
                      <a:pt x="143732" y="144886"/>
                    </a:lnTo>
                    <a:cubicBezTo>
                      <a:pt x="143732" y="143648"/>
                      <a:pt x="144209" y="142409"/>
                      <a:pt x="145161" y="141552"/>
                    </a:cubicBezTo>
                    <a:cubicBezTo>
                      <a:pt x="146018" y="140695"/>
                      <a:pt x="147256" y="140218"/>
                      <a:pt x="148590" y="140218"/>
                    </a:cubicBezTo>
                    <a:lnTo>
                      <a:pt x="218599" y="141838"/>
                    </a:lnTo>
                    <a:lnTo>
                      <a:pt x="217932" y="90307"/>
                    </a:lnTo>
                    <a:lnTo>
                      <a:pt x="148304" y="87545"/>
                    </a:lnTo>
                    <a:cubicBezTo>
                      <a:pt x="145828" y="87450"/>
                      <a:pt x="143828" y="85354"/>
                      <a:pt x="143828" y="82878"/>
                    </a:cubicBezTo>
                    <a:lnTo>
                      <a:pt x="143351" y="9535"/>
                    </a:lnTo>
                    <a:lnTo>
                      <a:pt x="87630" y="9059"/>
                    </a:lnTo>
                    <a:lnTo>
                      <a:pt x="88297" y="80497"/>
                    </a:lnTo>
                    <a:cubicBezTo>
                      <a:pt x="88297" y="83068"/>
                      <a:pt x="86201" y="85164"/>
                      <a:pt x="83630" y="85259"/>
                    </a:cubicBezTo>
                    <a:lnTo>
                      <a:pt x="9430" y="86021"/>
                    </a:lnTo>
                    <a:lnTo>
                      <a:pt x="9430" y="14107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Client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295384"/>
            <a:chOff x="1795151" y="2712666"/>
            <a:chExt cx="5285157" cy="229538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546385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1">
                      <a:lumMod val="75000"/>
                    </a:schemeClr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AAC75AFB-5922-A273-CBBE-E4E9D2136593}"/>
              </a:ext>
            </a:extLst>
          </p:cNvPr>
          <p:cNvSpPr/>
          <p:nvPr/>
        </p:nvSpPr>
        <p:spPr>
          <a:xfrm>
            <a:off x="7168628" y="1332721"/>
            <a:ext cx="4680000" cy="4680000"/>
          </a:xfrm>
          <a:prstGeom prst="ellipse">
            <a:avLst/>
          </a:prstGeom>
          <a:solidFill>
            <a:schemeClr val="accent4">
              <a:lumMod val="90000"/>
            </a:schemeClr>
          </a:solidFill>
          <a:ln w="444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tx2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7" name="Graphic 6">
            <a:extLst>
              <a:ext uri="{FF2B5EF4-FFF2-40B4-BE49-F238E27FC236}">
                <a16:creationId xmlns:a16="http://schemas.microsoft.com/office/drawing/2014/main" id="{7D3C5C36-1A4A-71BF-A1E3-DE0AA888158A}"/>
              </a:ext>
            </a:extLst>
          </p:cNvPr>
          <p:cNvGrpSpPr/>
          <p:nvPr/>
        </p:nvGrpSpPr>
        <p:grpSpPr>
          <a:xfrm>
            <a:off x="11045763" y="3560441"/>
            <a:ext cx="372763" cy="502628"/>
            <a:chOff x="3622110" y="3962214"/>
            <a:chExt cx="372763" cy="502628"/>
          </a:xfrm>
        </p:grpSpPr>
        <p:grpSp>
          <p:nvGrpSpPr>
            <p:cNvPr id="8" name="Graphic 6">
              <a:extLst>
                <a:ext uri="{FF2B5EF4-FFF2-40B4-BE49-F238E27FC236}">
                  <a16:creationId xmlns:a16="http://schemas.microsoft.com/office/drawing/2014/main" id="{9E8D4C5A-8E5B-6B17-478E-B4376648E4D6}"/>
                </a:ext>
              </a:extLst>
            </p:cNvPr>
            <p:cNvGrpSpPr/>
            <p:nvPr/>
          </p:nvGrpSpPr>
          <p:grpSpPr>
            <a:xfrm>
              <a:off x="3622110" y="3962214"/>
              <a:ext cx="372763" cy="502628"/>
              <a:chOff x="3622110" y="3962214"/>
              <a:chExt cx="372763" cy="502628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3F6052D-5405-9523-3D7C-BC808C3A45EA}"/>
                  </a:ext>
                </a:extLst>
              </p:cNvPr>
              <p:cNvSpPr/>
              <p:nvPr/>
            </p:nvSpPr>
            <p:spPr>
              <a:xfrm>
                <a:off x="3626946" y="3966788"/>
                <a:ext cx="363479" cy="493413"/>
              </a:xfrm>
              <a:custGeom>
                <a:avLst/>
                <a:gdLst>
                  <a:gd name="connsiteX0" fmla="*/ 322594 w 363479"/>
                  <a:gd name="connsiteY0" fmla="*/ 288315 h 493413"/>
                  <a:gd name="connsiteX1" fmla="*/ 358980 w 363479"/>
                  <a:gd name="connsiteY1" fmla="*/ 153441 h 493413"/>
                  <a:gd name="connsiteX2" fmla="*/ 290400 w 363479"/>
                  <a:gd name="connsiteY2" fmla="*/ 2088 h 493413"/>
                  <a:gd name="connsiteX3" fmla="*/ 172671 w 363479"/>
                  <a:gd name="connsiteY3" fmla="*/ 24948 h 493413"/>
                  <a:gd name="connsiteX4" fmla="*/ 62276 w 363479"/>
                  <a:gd name="connsiteY4" fmla="*/ 6089 h 493413"/>
                  <a:gd name="connsiteX5" fmla="*/ 1221 w 363479"/>
                  <a:gd name="connsiteY5" fmla="*/ 77145 h 493413"/>
                  <a:gd name="connsiteX6" fmla="*/ 12175 w 363479"/>
                  <a:gd name="connsiteY6" fmla="*/ 168776 h 493413"/>
                  <a:gd name="connsiteX7" fmla="*/ 36558 w 363479"/>
                  <a:gd name="connsiteY7" fmla="*/ 259073 h 493413"/>
                  <a:gd name="connsiteX8" fmla="*/ 36273 w 363479"/>
                  <a:gd name="connsiteY8" fmla="*/ 359371 h 493413"/>
                  <a:gd name="connsiteX9" fmla="*/ 84850 w 363479"/>
                  <a:gd name="connsiteY9" fmla="*/ 488340 h 493413"/>
                  <a:gd name="connsiteX10" fmla="*/ 119616 w 363479"/>
                  <a:gd name="connsiteY10" fmla="*/ 434237 h 493413"/>
                  <a:gd name="connsiteX11" fmla="*/ 149620 w 363479"/>
                  <a:gd name="connsiteY11" fmla="*/ 322414 h 493413"/>
                  <a:gd name="connsiteX12" fmla="*/ 186006 w 363479"/>
                  <a:gd name="connsiteY12" fmla="*/ 312984 h 493413"/>
                  <a:gd name="connsiteX13" fmla="*/ 238489 w 363479"/>
                  <a:gd name="connsiteY13" fmla="*/ 448811 h 493413"/>
                  <a:gd name="connsiteX14" fmla="*/ 263920 w 363479"/>
                  <a:gd name="connsiteY14" fmla="*/ 493388 h 493413"/>
                  <a:gd name="connsiteX15" fmla="*/ 322594 w 363479"/>
                  <a:gd name="connsiteY15" fmla="*/ 288315 h 49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3479" h="493413">
                    <a:moveTo>
                      <a:pt x="322594" y="288315"/>
                    </a:moveTo>
                    <a:cubicBezTo>
                      <a:pt x="320689" y="231926"/>
                      <a:pt x="347454" y="208400"/>
                      <a:pt x="358980" y="153441"/>
                    </a:cubicBezTo>
                    <a:cubicBezTo>
                      <a:pt x="379935" y="54000"/>
                      <a:pt x="322690" y="9613"/>
                      <a:pt x="290400" y="2088"/>
                    </a:cubicBezTo>
                    <a:cubicBezTo>
                      <a:pt x="244299" y="-8675"/>
                      <a:pt x="217819" y="25710"/>
                      <a:pt x="172671" y="24948"/>
                    </a:cubicBezTo>
                    <a:cubicBezTo>
                      <a:pt x="136000" y="24281"/>
                      <a:pt x="97042" y="-6675"/>
                      <a:pt x="62276" y="6089"/>
                    </a:cubicBezTo>
                    <a:cubicBezTo>
                      <a:pt x="35416" y="15995"/>
                      <a:pt x="5221" y="46380"/>
                      <a:pt x="1221" y="77145"/>
                    </a:cubicBezTo>
                    <a:cubicBezTo>
                      <a:pt x="-2875" y="107911"/>
                      <a:pt x="3983" y="139058"/>
                      <a:pt x="12175" y="168776"/>
                    </a:cubicBezTo>
                    <a:cubicBezTo>
                      <a:pt x="20366" y="198494"/>
                      <a:pt x="34463" y="228117"/>
                      <a:pt x="36558" y="259073"/>
                    </a:cubicBezTo>
                    <a:cubicBezTo>
                      <a:pt x="38749" y="292506"/>
                      <a:pt x="32367" y="326129"/>
                      <a:pt x="36273" y="359371"/>
                    </a:cubicBezTo>
                    <a:cubicBezTo>
                      <a:pt x="46083" y="443953"/>
                      <a:pt x="62848" y="491292"/>
                      <a:pt x="84850" y="488340"/>
                    </a:cubicBezTo>
                    <a:cubicBezTo>
                      <a:pt x="111044" y="488340"/>
                      <a:pt x="116664" y="458145"/>
                      <a:pt x="119616" y="434237"/>
                    </a:cubicBezTo>
                    <a:cubicBezTo>
                      <a:pt x="126570" y="378135"/>
                      <a:pt x="134857" y="336511"/>
                      <a:pt x="149620" y="322414"/>
                    </a:cubicBezTo>
                    <a:cubicBezTo>
                      <a:pt x="159526" y="312984"/>
                      <a:pt x="173814" y="307936"/>
                      <a:pt x="186006" y="312984"/>
                    </a:cubicBezTo>
                    <a:cubicBezTo>
                      <a:pt x="233536" y="332606"/>
                      <a:pt x="234488" y="426236"/>
                      <a:pt x="238489" y="448811"/>
                    </a:cubicBezTo>
                    <a:cubicBezTo>
                      <a:pt x="241632" y="466623"/>
                      <a:pt x="247442" y="492531"/>
                      <a:pt x="263920" y="493388"/>
                    </a:cubicBezTo>
                    <a:cubicBezTo>
                      <a:pt x="312117" y="495674"/>
                      <a:pt x="324595" y="346989"/>
                      <a:pt x="322594" y="2883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1892D4E-D6CD-37BE-848E-52EA77D5E63F}"/>
                  </a:ext>
                </a:extLst>
              </p:cNvPr>
              <p:cNvSpPr/>
              <p:nvPr/>
            </p:nvSpPr>
            <p:spPr>
              <a:xfrm>
                <a:off x="3622110" y="3962214"/>
                <a:ext cx="372763" cy="502628"/>
              </a:xfrm>
              <a:custGeom>
                <a:avLst/>
                <a:gdLst>
                  <a:gd name="connsiteX0" fmla="*/ 269804 w 372763"/>
                  <a:gd name="connsiteY0" fmla="*/ 502628 h 502628"/>
                  <a:gd name="connsiteX1" fmla="*/ 268471 w 372763"/>
                  <a:gd name="connsiteY1" fmla="*/ 502628 h 502628"/>
                  <a:gd name="connsiteX2" fmla="*/ 238657 w 372763"/>
                  <a:gd name="connsiteY2" fmla="*/ 454241 h 502628"/>
                  <a:gd name="connsiteX3" fmla="*/ 236657 w 372763"/>
                  <a:gd name="connsiteY3" fmla="*/ 438049 h 502628"/>
                  <a:gd name="connsiteX4" fmla="*/ 188937 w 372763"/>
                  <a:gd name="connsiteY4" fmla="*/ 321939 h 502628"/>
                  <a:gd name="connsiteX5" fmla="*/ 157504 w 372763"/>
                  <a:gd name="connsiteY5" fmla="*/ 330416 h 502628"/>
                  <a:gd name="connsiteX6" fmla="*/ 128929 w 372763"/>
                  <a:gd name="connsiteY6" fmla="*/ 439477 h 502628"/>
                  <a:gd name="connsiteX7" fmla="*/ 89782 w 372763"/>
                  <a:gd name="connsiteY7" fmla="*/ 497675 h 502628"/>
                  <a:gd name="connsiteX8" fmla="*/ 74732 w 372763"/>
                  <a:gd name="connsiteY8" fmla="*/ 493103 h 502628"/>
                  <a:gd name="connsiteX9" fmla="*/ 36251 w 372763"/>
                  <a:gd name="connsiteY9" fmla="*/ 364611 h 502628"/>
                  <a:gd name="connsiteX10" fmla="*/ 35965 w 372763"/>
                  <a:gd name="connsiteY10" fmla="*/ 309366 h 502628"/>
                  <a:gd name="connsiteX11" fmla="*/ 36537 w 372763"/>
                  <a:gd name="connsiteY11" fmla="*/ 264027 h 502628"/>
                  <a:gd name="connsiteX12" fmla="*/ 21582 w 372763"/>
                  <a:gd name="connsiteY12" fmla="*/ 203448 h 502628"/>
                  <a:gd name="connsiteX13" fmla="*/ 12343 w 372763"/>
                  <a:gd name="connsiteY13" fmla="*/ 174587 h 502628"/>
                  <a:gd name="connsiteX14" fmla="*/ 1294 w 372763"/>
                  <a:gd name="connsiteY14" fmla="*/ 81147 h 502628"/>
                  <a:gd name="connsiteX15" fmla="*/ 65398 w 372763"/>
                  <a:gd name="connsiteY15" fmla="*/ 6376 h 502628"/>
                  <a:gd name="connsiteX16" fmla="*/ 133025 w 372763"/>
                  <a:gd name="connsiteY16" fmla="*/ 14186 h 502628"/>
                  <a:gd name="connsiteX17" fmla="*/ 177507 w 372763"/>
                  <a:gd name="connsiteY17" fmla="*/ 24950 h 502628"/>
                  <a:gd name="connsiteX18" fmla="*/ 228370 w 372763"/>
                  <a:gd name="connsiteY18" fmla="*/ 12472 h 502628"/>
                  <a:gd name="connsiteX19" fmla="*/ 296188 w 372763"/>
                  <a:gd name="connsiteY19" fmla="*/ 2185 h 502628"/>
                  <a:gd name="connsiteX20" fmla="*/ 368293 w 372763"/>
                  <a:gd name="connsiteY20" fmla="*/ 159061 h 502628"/>
                  <a:gd name="connsiteX21" fmla="*/ 349624 w 372763"/>
                  <a:gd name="connsiteY21" fmla="*/ 214973 h 502628"/>
                  <a:gd name="connsiteX22" fmla="*/ 332002 w 372763"/>
                  <a:gd name="connsiteY22" fmla="*/ 292888 h 502628"/>
                  <a:gd name="connsiteX23" fmla="*/ 291140 w 372763"/>
                  <a:gd name="connsiteY23" fmla="*/ 493103 h 502628"/>
                  <a:gd name="connsiteX24" fmla="*/ 269804 w 372763"/>
                  <a:gd name="connsiteY24" fmla="*/ 502628 h 502628"/>
                  <a:gd name="connsiteX25" fmla="*/ 180555 w 372763"/>
                  <a:gd name="connsiteY25" fmla="*/ 310890 h 502628"/>
                  <a:gd name="connsiteX26" fmla="*/ 192652 w 372763"/>
                  <a:gd name="connsiteY26" fmla="*/ 313176 h 502628"/>
                  <a:gd name="connsiteX27" fmla="*/ 246087 w 372763"/>
                  <a:gd name="connsiteY27" fmla="*/ 437001 h 502628"/>
                  <a:gd name="connsiteX28" fmla="*/ 247897 w 372763"/>
                  <a:gd name="connsiteY28" fmla="*/ 452527 h 502628"/>
                  <a:gd name="connsiteX29" fmla="*/ 268947 w 372763"/>
                  <a:gd name="connsiteY29" fmla="*/ 493199 h 502628"/>
                  <a:gd name="connsiteX30" fmla="*/ 284758 w 372763"/>
                  <a:gd name="connsiteY30" fmla="*/ 486245 h 502628"/>
                  <a:gd name="connsiteX31" fmla="*/ 322763 w 372763"/>
                  <a:gd name="connsiteY31" fmla="*/ 292983 h 502628"/>
                  <a:gd name="connsiteX32" fmla="*/ 341146 w 372763"/>
                  <a:gd name="connsiteY32" fmla="*/ 211163 h 502628"/>
                  <a:gd name="connsiteX33" fmla="*/ 359244 w 372763"/>
                  <a:gd name="connsiteY33" fmla="*/ 156966 h 502628"/>
                  <a:gd name="connsiteX34" fmla="*/ 294188 w 372763"/>
                  <a:gd name="connsiteY34" fmla="*/ 11138 h 502628"/>
                  <a:gd name="connsiteX35" fmla="*/ 231990 w 372763"/>
                  <a:gd name="connsiteY35" fmla="*/ 20949 h 502628"/>
                  <a:gd name="connsiteX36" fmla="*/ 177507 w 372763"/>
                  <a:gd name="connsiteY36" fmla="*/ 34094 h 502628"/>
                  <a:gd name="connsiteX37" fmla="*/ 130168 w 372763"/>
                  <a:gd name="connsiteY37" fmla="*/ 22759 h 502628"/>
                  <a:gd name="connsiteX38" fmla="*/ 68827 w 372763"/>
                  <a:gd name="connsiteY38" fmla="*/ 14948 h 502628"/>
                  <a:gd name="connsiteX39" fmla="*/ 10724 w 372763"/>
                  <a:gd name="connsiteY39" fmla="*/ 82195 h 502628"/>
                  <a:gd name="connsiteX40" fmla="*/ 21582 w 372763"/>
                  <a:gd name="connsiteY40" fmla="*/ 171920 h 502628"/>
                  <a:gd name="connsiteX41" fmla="*/ 30631 w 372763"/>
                  <a:gd name="connsiteY41" fmla="*/ 200210 h 502628"/>
                  <a:gd name="connsiteX42" fmla="*/ 46062 w 372763"/>
                  <a:gd name="connsiteY42" fmla="*/ 263170 h 502628"/>
                  <a:gd name="connsiteX43" fmla="*/ 45490 w 372763"/>
                  <a:gd name="connsiteY43" fmla="*/ 309557 h 502628"/>
                  <a:gd name="connsiteX44" fmla="*/ 45681 w 372763"/>
                  <a:gd name="connsiteY44" fmla="*/ 363277 h 502628"/>
                  <a:gd name="connsiteX45" fmla="*/ 80638 w 372763"/>
                  <a:gd name="connsiteY45" fmla="*/ 485483 h 502628"/>
                  <a:gd name="connsiteX46" fmla="*/ 89019 w 372763"/>
                  <a:gd name="connsiteY46" fmla="*/ 488150 h 502628"/>
                  <a:gd name="connsiteX47" fmla="*/ 89591 w 372763"/>
                  <a:gd name="connsiteY47" fmla="*/ 488150 h 502628"/>
                  <a:gd name="connsiteX48" fmla="*/ 119690 w 372763"/>
                  <a:gd name="connsiteY48" fmla="*/ 438144 h 502628"/>
                  <a:gd name="connsiteX49" fmla="*/ 151123 w 372763"/>
                  <a:gd name="connsiteY49" fmla="*/ 323463 h 502628"/>
                  <a:gd name="connsiteX50" fmla="*/ 180555 w 372763"/>
                  <a:gd name="connsiteY50" fmla="*/ 310890 h 502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72763" h="502628">
                    <a:moveTo>
                      <a:pt x="269804" y="502628"/>
                    </a:moveTo>
                    <a:cubicBezTo>
                      <a:pt x="269328" y="502628"/>
                      <a:pt x="268947" y="502628"/>
                      <a:pt x="268471" y="502628"/>
                    </a:cubicBezTo>
                    <a:cubicBezTo>
                      <a:pt x="247039" y="501581"/>
                      <a:pt x="241419" y="469577"/>
                      <a:pt x="238657" y="454241"/>
                    </a:cubicBezTo>
                    <a:cubicBezTo>
                      <a:pt x="237990" y="450431"/>
                      <a:pt x="237419" y="445002"/>
                      <a:pt x="236657" y="438049"/>
                    </a:cubicBezTo>
                    <a:cubicBezTo>
                      <a:pt x="233323" y="405378"/>
                      <a:pt x="226275" y="337369"/>
                      <a:pt x="188937" y="321939"/>
                    </a:cubicBezTo>
                    <a:cubicBezTo>
                      <a:pt x="179412" y="317938"/>
                      <a:pt x="167029" y="321272"/>
                      <a:pt x="157504" y="330416"/>
                    </a:cubicBezTo>
                    <a:cubicBezTo>
                      <a:pt x="142360" y="344894"/>
                      <a:pt x="134549" y="393662"/>
                      <a:pt x="128929" y="439477"/>
                    </a:cubicBezTo>
                    <a:cubicBezTo>
                      <a:pt x="126643" y="458337"/>
                      <a:pt x="121786" y="497390"/>
                      <a:pt x="89782" y="497675"/>
                    </a:cubicBezTo>
                    <a:cubicBezTo>
                      <a:pt x="84543" y="498247"/>
                      <a:pt x="79494" y="496723"/>
                      <a:pt x="74732" y="493103"/>
                    </a:cubicBezTo>
                    <a:cubicBezTo>
                      <a:pt x="57492" y="479673"/>
                      <a:pt x="44538" y="436429"/>
                      <a:pt x="36251" y="364611"/>
                    </a:cubicBezTo>
                    <a:cubicBezTo>
                      <a:pt x="34156" y="346133"/>
                      <a:pt x="35108" y="327463"/>
                      <a:pt x="35965" y="309366"/>
                    </a:cubicBezTo>
                    <a:cubicBezTo>
                      <a:pt x="36727" y="294507"/>
                      <a:pt x="37489" y="279077"/>
                      <a:pt x="36537" y="264027"/>
                    </a:cubicBezTo>
                    <a:cubicBezTo>
                      <a:pt x="35203" y="243548"/>
                      <a:pt x="28250" y="223165"/>
                      <a:pt x="21582" y="203448"/>
                    </a:cubicBezTo>
                    <a:cubicBezTo>
                      <a:pt x="18344" y="194018"/>
                      <a:pt x="15010" y="184303"/>
                      <a:pt x="12343" y="174587"/>
                    </a:cubicBezTo>
                    <a:cubicBezTo>
                      <a:pt x="4057" y="144774"/>
                      <a:pt x="-2992" y="112865"/>
                      <a:pt x="1294" y="81147"/>
                    </a:cubicBezTo>
                    <a:cubicBezTo>
                      <a:pt x="5676" y="47905"/>
                      <a:pt x="38061" y="16472"/>
                      <a:pt x="65398" y="6376"/>
                    </a:cubicBezTo>
                    <a:cubicBezTo>
                      <a:pt x="87400" y="-1720"/>
                      <a:pt x="110641" y="6281"/>
                      <a:pt x="133025" y="14186"/>
                    </a:cubicBezTo>
                    <a:cubicBezTo>
                      <a:pt x="147884" y="19330"/>
                      <a:pt x="163124" y="24664"/>
                      <a:pt x="177507" y="24950"/>
                    </a:cubicBezTo>
                    <a:cubicBezTo>
                      <a:pt x="196652" y="25331"/>
                      <a:pt x="212749" y="18758"/>
                      <a:pt x="228370" y="12472"/>
                    </a:cubicBezTo>
                    <a:cubicBezTo>
                      <a:pt x="248468" y="4376"/>
                      <a:pt x="269232" y="-4102"/>
                      <a:pt x="296188" y="2185"/>
                    </a:cubicBezTo>
                    <a:cubicBezTo>
                      <a:pt x="334955" y="11234"/>
                      <a:pt x="388676" y="61811"/>
                      <a:pt x="368293" y="159061"/>
                    </a:cubicBezTo>
                    <a:cubicBezTo>
                      <a:pt x="363530" y="181541"/>
                      <a:pt x="356482" y="198495"/>
                      <a:pt x="349624" y="214973"/>
                    </a:cubicBezTo>
                    <a:cubicBezTo>
                      <a:pt x="339527" y="239167"/>
                      <a:pt x="330859" y="260122"/>
                      <a:pt x="332002" y="292888"/>
                    </a:cubicBezTo>
                    <a:cubicBezTo>
                      <a:pt x="333622" y="341370"/>
                      <a:pt x="325621" y="459099"/>
                      <a:pt x="291140" y="493103"/>
                    </a:cubicBezTo>
                    <a:cubicBezTo>
                      <a:pt x="284758" y="499390"/>
                      <a:pt x="277615" y="502628"/>
                      <a:pt x="269804" y="502628"/>
                    </a:cubicBezTo>
                    <a:close/>
                    <a:moveTo>
                      <a:pt x="180555" y="310890"/>
                    </a:moveTo>
                    <a:cubicBezTo>
                      <a:pt x="184746" y="310890"/>
                      <a:pt x="188842" y="311652"/>
                      <a:pt x="192652" y="313176"/>
                    </a:cubicBezTo>
                    <a:cubicBezTo>
                      <a:pt x="235133" y="330702"/>
                      <a:pt x="242277" y="399853"/>
                      <a:pt x="246087" y="437001"/>
                    </a:cubicBezTo>
                    <a:cubicBezTo>
                      <a:pt x="246753" y="443478"/>
                      <a:pt x="247325" y="449002"/>
                      <a:pt x="247897" y="452527"/>
                    </a:cubicBezTo>
                    <a:cubicBezTo>
                      <a:pt x="249802" y="463481"/>
                      <a:pt x="255040" y="492532"/>
                      <a:pt x="268947" y="493199"/>
                    </a:cubicBezTo>
                    <a:cubicBezTo>
                      <a:pt x="274567" y="493484"/>
                      <a:pt x="279710" y="491198"/>
                      <a:pt x="284758" y="486245"/>
                    </a:cubicBezTo>
                    <a:cubicBezTo>
                      <a:pt x="314857" y="456527"/>
                      <a:pt x="324573" y="343942"/>
                      <a:pt x="322763" y="292983"/>
                    </a:cubicBezTo>
                    <a:cubicBezTo>
                      <a:pt x="321620" y="258121"/>
                      <a:pt x="331050" y="235357"/>
                      <a:pt x="341146" y="211163"/>
                    </a:cubicBezTo>
                    <a:cubicBezTo>
                      <a:pt x="347814" y="195161"/>
                      <a:pt x="354767" y="178588"/>
                      <a:pt x="359244" y="156966"/>
                    </a:cubicBezTo>
                    <a:cubicBezTo>
                      <a:pt x="378294" y="66288"/>
                      <a:pt x="329431" y="19425"/>
                      <a:pt x="294188" y="11138"/>
                    </a:cubicBezTo>
                    <a:cubicBezTo>
                      <a:pt x="270090" y="5519"/>
                      <a:pt x="251611" y="13043"/>
                      <a:pt x="231990" y="20949"/>
                    </a:cubicBezTo>
                    <a:cubicBezTo>
                      <a:pt x="215607" y="27617"/>
                      <a:pt x="198557" y="34475"/>
                      <a:pt x="177507" y="34094"/>
                    </a:cubicBezTo>
                    <a:cubicBezTo>
                      <a:pt x="161695" y="33808"/>
                      <a:pt x="145693" y="28188"/>
                      <a:pt x="130168" y="22759"/>
                    </a:cubicBezTo>
                    <a:cubicBezTo>
                      <a:pt x="108355" y="15139"/>
                      <a:pt x="87781" y="7995"/>
                      <a:pt x="68827" y="14948"/>
                    </a:cubicBezTo>
                    <a:cubicBezTo>
                      <a:pt x="43871" y="24188"/>
                      <a:pt x="14534" y="53334"/>
                      <a:pt x="10724" y="82195"/>
                    </a:cubicBezTo>
                    <a:cubicBezTo>
                      <a:pt x="6723" y="112294"/>
                      <a:pt x="13582" y="143060"/>
                      <a:pt x="21582" y="171920"/>
                    </a:cubicBezTo>
                    <a:cubicBezTo>
                      <a:pt x="24154" y="181350"/>
                      <a:pt x="27488" y="190970"/>
                      <a:pt x="30631" y="200210"/>
                    </a:cubicBezTo>
                    <a:cubicBezTo>
                      <a:pt x="37489" y="220498"/>
                      <a:pt x="44633" y="241453"/>
                      <a:pt x="46062" y="263170"/>
                    </a:cubicBezTo>
                    <a:cubicBezTo>
                      <a:pt x="47110" y="278695"/>
                      <a:pt x="46252" y="294412"/>
                      <a:pt x="45490" y="309557"/>
                    </a:cubicBezTo>
                    <a:cubicBezTo>
                      <a:pt x="44538" y="327273"/>
                      <a:pt x="43681" y="345561"/>
                      <a:pt x="45681" y="363277"/>
                    </a:cubicBezTo>
                    <a:cubicBezTo>
                      <a:pt x="56253" y="454146"/>
                      <a:pt x="72065" y="478816"/>
                      <a:pt x="80638" y="485483"/>
                    </a:cubicBezTo>
                    <a:cubicBezTo>
                      <a:pt x="83400" y="487674"/>
                      <a:pt x="86162" y="488531"/>
                      <a:pt x="89019" y="488150"/>
                    </a:cubicBezTo>
                    <a:cubicBezTo>
                      <a:pt x="89210" y="488150"/>
                      <a:pt x="89401" y="488150"/>
                      <a:pt x="89591" y="488150"/>
                    </a:cubicBezTo>
                    <a:cubicBezTo>
                      <a:pt x="110641" y="488150"/>
                      <a:pt x="116547" y="464147"/>
                      <a:pt x="119690" y="438144"/>
                    </a:cubicBezTo>
                    <a:cubicBezTo>
                      <a:pt x="128167" y="369945"/>
                      <a:pt x="137216" y="336798"/>
                      <a:pt x="151123" y="323463"/>
                    </a:cubicBezTo>
                    <a:cubicBezTo>
                      <a:pt x="159790" y="315367"/>
                      <a:pt x="170458" y="310890"/>
                      <a:pt x="180555" y="31089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256CEF-A04A-9A61-1F55-2614ADADEA5A}"/>
                </a:ext>
              </a:extLst>
            </p:cNvPr>
            <p:cNvSpPr/>
            <p:nvPr/>
          </p:nvSpPr>
          <p:spPr>
            <a:xfrm>
              <a:off x="3955733" y="4039796"/>
              <a:ext cx="10839" cy="85576"/>
            </a:xfrm>
            <a:custGeom>
              <a:avLst/>
              <a:gdLst>
                <a:gd name="connsiteX0" fmla="*/ 1523 w 10839"/>
                <a:gd name="connsiteY0" fmla="*/ 85576 h 85576"/>
                <a:gd name="connsiteX1" fmla="*/ 1046 w 10839"/>
                <a:gd name="connsiteY1" fmla="*/ 85481 h 85576"/>
                <a:gd name="connsiteX2" fmla="*/ 94 w 10839"/>
                <a:gd name="connsiteY2" fmla="*/ 83481 h 85576"/>
                <a:gd name="connsiteX3" fmla="*/ 3713 w 10839"/>
                <a:gd name="connsiteY3" fmla="*/ 1947 h 85576"/>
                <a:gd name="connsiteX4" fmla="*/ 4856 w 10839"/>
                <a:gd name="connsiteY4" fmla="*/ 42 h 85576"/>
                <a:gd name="connsiteX5" fmla="*/ 6761 w 10839"/>
                <a:gd name="connsiteY5" fmla="*/ 1185 h 85576"/>
                <a:gd name="connsiteX6" fmla="*/ 3047 w 10839"/>
                <a:gd name="connsiteY6" fmla="*/ 84433 h 85576"/>
                <a:gd name="connsiteX7" fmla="*/ 1523 w 10839"/>
                <a:gd name="connsiteY7" fmla="*/ 85576 h 8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39" h="85576">
                  <a:moveTo>
                    <a:pt x="1523" y="85576"/>
                  </a:moveTo>
                  <a:cubicBezTo>
                    <a:pt x="1332" y="85576"/>
                    <a:pt x="1237" y="85576"/>
                    <a:pt x="1046" y="85481"/>
                  </a:cubicBezTo>
                  <a:cubicBezTo>
                    <a:pt x="189" y="85195"/>
                    <a:pt x="-192" y="84338"/>
                    <a:pt x="94" y="83481"/>
                  </a:cubicBezTo>
                  <a:cubicBezTo>
                    <a:pt x="8762" y="57192"/>
                    <a:pt x="10000" y="28998"/>
                    <a:pt x="3713" y="1947"/>
                  </a:cubicBezTo>
                  <a:cubicBezTo>
                    <a:pt x="3523" y="1089"/>
                    <a:pt x="3999" y="232"/>
                    <a:pt x="4856" y="42"/>
                  </a:cubicBezTo>
                  <a:cubicBezTo>
                    <a:pt x="5714" y="-149"/>
                    <a:pt x="6571" y="327"/>
                    <a:pt x="6761" y="1185"/>
                  </a:cubicBezTo>
                  <a:cubicBezTo>
                    <a:pt x="13238" y="28712"/>
                    <a:pt x="12000" y="57477"/>
                    <a:pt x="3047" y="84433"/>
                  </a:cubicBezTo>
                  <a:cubicBezTo>
                    <a:pt x="2761" y="85195"/>
                    <a:pt x="2189" y="85576"/>
                    <a:pt x="1523" y="8557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FDF01CC-00FA-5039-E807-46994108B824}"/>
                </a:ext>
              </a:extLst>
            </p:cNvPr>
            <p:cNvSpPr/>
            <p:nvPr/>
          </p:nvSpPr>
          <p:spPr>
            <a:xfrm>
              <a:off x="3647543" y="4034068"/>
              <a:ext cx="8586" cy="42059"/>
            </a:xfrm>
            <a:custGeom>
              <a:avLst/>
              <a:gdLst>
                <a:gd name="connsiteX0" fmla="*/ 3389 w 8586"/>
                <a:gd name="connsiteY0" fmla="*/ 42060 h 42059"/>
                <a:gd name="connsiteX1" fmla="*/ 1865 w 8586"/>
                <a:gd name="connsiteY1" fmla="*/ 40917 h 42059"/>
                <a:gd name="connsiteX2" fmla="*/ 5580 w 8586"/>
                <a:gd name="connsiteY2" fmla="*/ 911 h 42059"/>
                <a:gd name="connsiteX3" fmla="*/ 7675 w 8586"/>
                <a:gd name="connsiteY3" fmla="*/ 149 h 42059"/>
                <a:gd name="connsiteX4" fmla="*/ 8437 w 8586"/>
                <a:gd name="connsiteY4" fmla="*/ 2245 h 42059"/>
                <a:gd name="connsiteX5" fmla="*/ 4913 w 8586"/>
                <a:gd name="connsiteY5" fmla="*/ 40155 h 42059"/>
                <a:gd name="connsiteX6" fmla="*/ 3770 w 8586"/>
                <a:gd name="connsiteY6" fmla="*/ 42060 h 42059"/>
                <a:gd name="connsiteX7" fmla="*/ 3389 w 8586"/>
                <a:gd name="connsiteY7" fmla="*/ 42060 h 4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86" h="42059">
                  <a:moveTo>
                    <a:pt x="3389" y="42060"/>
                  </a:moveTo>
                  <a:cubicBezTo>
                    <a:pt x="2722" y="42060"/>
                    <a:pt x="2056" y="41583"/>
                    <a:pt x="1865" y="40917"/>
                  </a:cubicBezTo>
                  <a:cubicBezTo>
                    <a:pt x="-1564" y="27772"/>
                    <a:pt x="-230" y="13199"/>
                    <a:pt x="5580" y="911"/>
                  </a:cubicBezTo>
                  <a:cubicBezTo>
                    <a:pt x="5961" y="149"/>
                    <a:pt x="6913" y="-231"/>
                    <a:pt x="7675" y="149"/>
                  </a:cubicBezTo>
                  <a:cubicBezTo>
                    <a:pt x="8437" y="531"/>
                    <a:pt x="8818" y="1483"/>
                    <a:pt x="8437" y="2245"/>
                  </a:cubicBezTo>
                  <a:cubicBezTo>
                    <a:pt x="2913" y="13865"/>
                    <a:pt x="1579" y="27677"/>
                    <a:pt x="4913" y="40155"/>
                  </a:cubicBezTo>
                  <a:cubicBezTo>
                    <a:pt x="5104" y="41012"/>
                    <a:pt x="4627" y="41869"/>
                    <a:pt x="3770" y="42060"/>
                  </a:cubicBezTo>
                  <a:cubicBezTo>
                    <a:pt x="3675" y="42060"/>
                    <a:pt x="3580" y="42060"/>
                    <a:pt x="3389" y="4206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32D2A12-1A2E-3526-9CAD-A392002E56EF}"/>
                </a:ext>
              </a:extLst>
            </p:cNvPr>
            <p:cNvSpPr/>
            <p:nvPr/>
          </p:nvSpPr>
          <p:spPr>
            <a:xfrm>
              <a:off x="3782717" y="3989453"/>
              <a:ext cx="53430" cy="141824"/>
            </a:xfrm>
            <a:custGeom>
              <a:avLst/>
              <a:gdLst>
                <a:gd name="connsiteX0" fmla="*/ 30425 w 53430"/>
                <a:gd name="connsiteY0" fmla="*/ 141825 h 141824"/>
                <a:gd name="connsiteX1" fmla="*/ 26520 w 53430"/>
                <a:gd name="connsiteY1" fmla="*/ 139729 h 141824"/>
                <a:gd name="connsiteX2" fmla="*/ 2327 w 53430"/>
                <a:gd name="connsiteY2" fmla="*/ 102391 h 141824"/>
                <a:gd name="connsiteX3" fmla="*/ 41 w 53430"/>
                <a:gd name="connsiteY3" fmla="*/ 96676 h 141824"/>
                <a:gd name="connsiteX4" fmla="*/ 7280 w 53430"/>
                <a:gd name="connsiteY4" fmla="*/ 85437 h 141824"/>
                <a:gd name="connsiteX5" fmla="*/ 42808 w 53430"/>
                <a:gd name="connsiteY5" fmla="*/ 60005 h 141824"/>
                <a:gd name="connsiteX6" fmla="*/ 12042 w 53430"/>
                <a:gd name="connsiteY6" fmla="*/ 7236 h 141824"/>
                <a:gd name="connsiteX7" fmla="*/ 13376 w 53430"/>
                <a:gd name="connsiteY7" fmla="*/ 759 h 141824"/>
                <a:gd name="connsiteX8" fmla="*/ 19853 w 53430"/>
                <a:gd name="connsiteY8" fmla="*/ 2093 h 141824"/>
                <a:gd name="connsiteX9" fmla="*/ 52904 w 53430"/>
                <a:gd name="connsiteY9" fmla="*/ 59148 h 141824"/>
                <a:gd name="connsiteX10" fmla="*/ 51666 w 53430"/>
                <a:gd name="connsiteY10" fmla="*/ 64958 h 141824"/>
                <a:gd name="connsiteX11" fmla="*/ 12423 w 53430"/>
                <a:gd name="connsiteY11" fmla="*/ 93343 h 141824"/>
                <a:gd name="connsiteX12" fmla="*/ 9375 w 53430"/>
                <a:gd name="connsiteY12" fmla="*/ 96010 h 141824"/>
                <a:gd name="connsiteX13" fmla="*/ 10232 w 53430"/>
                <a:gd name="connsiteY13" fmla="*/ 97438 h 141824"/>
                <a:gd name="connsiteX14" fmla="*/ 34426 w 53430"/>
                <a:gd name="connsiteY14" fmla="*/ 134776 h 141824"/>
                <a:gd name="connsiteX15" fmla="*/ 33092 w 53430"/>
                <a:gd name="connsiteY15" fmla="*/ 141253 h 141824"/>
                <a:gd name="connsiteX16" fmla="*/ 30425 w 53430"/>
                <a:gd name="connsiteY16" fmla="*/ 141825 h 14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430" h="141824">
                  <a:moveTo>
                    <a:pt x="30425" y="141825"/>
                  </a:moveTo>
                  <a:cubicBezTo>
                    <a:pt x="28901" y="141825"/>
                    <a:pt x="27377" y="141063"/>
                    <a:pt x="26520" y="139729"/>
                  </a:cubicBezTo>
                  <a:lnTo>
                    <a:pt x="2327" y="102391"/>
                  </a:lnTo>
                  <a:cubicBezTo>
                    <a:pt x="1469" y="101058"/>
                    <a:pt x="231" y="99153"/>
                    <a:pt x="41" y="96676"/>
                  </a:cubicBezTo>
                  <a:cubicBezTo>
                    <a:pt x="-531" y="90485"/>
                    <a:pt x="5089" y="86866"/>
                    <a:pt x="7280" y="85437"/>
                  </a:cubicBezTo>
                  <a:cubicBezTo>
                    <a:pt x="19376" y="77531"/>
                    <a:pt x="31378" y="68958"/>
                    <a:pt x="42808" y="60005"/>
                  </a:cubicBezTo>
                  <a:cubicBezTo>
                    <a:pt x="33473" y="42003"/>
                    <a:pt x="23091" y="24191"/>
                    <a:pt x="12042" y="7236"/>
                  </a:cubicBezTo>
                  <a:cubicBezTo>
                    <a:pt x="10613" y="5046"/>
                    <a:pt x="11280" y="2188"/>
                    <a:pt x="13376" y="759"/>
                  </a:cubicBezTo>
                  <a:cubicBezTo>
                    <a:pt x="15566" y="-669"/>
                    <a:pt x="18424" y="-3"/>
                    <a:pt x="19853" y="2093"/>
                  </a:cubicBezTo>
                  <a:cubicBezTo>
                    <a:pt x="31854" y="20476"/>
                    <a:pt x="42903" y="39621"/>
                    <a:pt x="52904" y="59148"/>
                  </a:cubicBezTo>
                  <a:cubicBezTo>
                    <a:pt x="53952" y="61148"/>
                    <a:pt x="53381" y="63529"/>
                    <a:pt x="51666" y="64958"/>
                  </a:cubicBezTo>
                  <a:cubicBezTo>
                    <a:pt x="39093" y="75054"/>
                    <a:pt x="25853" y="84579"/>
                    <a:pt x="12423" y="93343"/>
                  </a:cubicBezTo>
                  <a:cubicBezTo>
                    <a:pt x="9756" y="95057"/>
                    <a:pt x="9470" y="95819"/>
                    <a:pt x="9375" y="96010"/>
                  </a:cubicBezTo>
                  <a:cubicBezTo>
                    <a:pt x="9470" y="96200"/>
                    <a:pt x="9946" y="96962"/>
                    <a:pt x="10232" y="97438"/>
                  </a:cubicBezTo>
                  <a:lnTo>
                    <a:pt x="34426" y="134776"/>
                  </a:lnTo>
                  <a:cubicBezTo>
                    <a:pt x="35855" y="136967"/>
                    <a:pt x="35188" y="139824"/>
                    <a:pt x="33092" y="141253"/>
                  </a:cubicBezTo>
                  <a:cubicBezTo>
                    <a:pt x="32140" y="141539"/>
                    <a:pt x="31283" y="141825"/>
                    <a:pt x="30425" y="1418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17" name="Graphic 6">
            <a:extLst>
              <a:ext uri="{FF2B5EF4-FFF2-40B4-BE49-F238E27FC236}">
                <a16:creationId xmlns:a16="http://schemas.microsoft.com/office/drawing/2014/main" id="{ABAC5FFE-B458-BE44-8AFF-458391915B22}"/>
              </a:ext>
            </a:extLst>
          </p:cNvPr>
          <p:cNvGrpSpPr/>
          <p:nvPr/>
        </p:nvGrpSpPr>
        <p:grpSpPr>
          <a:xfrm rot="20436327">
            <a:off x="7425185" y="3564430"/>
            <a:ext cx="687640" cy="390916"/>
            <a:chOff x="5515698" y="3327833"/>
            <a:chExt cx="687640" cy="390916"/>
          </a:xfrm>
        </p:grpSpPr>
        <p:grpSp>
          <p:nvGrpSpPr>
            <p:cNvPr id="18" name="Graphic 6">
              <a:extLst>
                <a:ext uri="{FF2B5EF4-FFF2-40B4-BE49-F238E27FC236}">
                  <a16:creationId xmlns:a16="http://schemas.microsoft.com/office/drawing/2014/main" id="{E8314CD4-4C87-17C3-D11C-DECDD142771B}"/>
                </a:ext>
              </a:extLst>
            </p:cNvPr>
            <p:cNvGrpSpPr/>
            <p:nvPr/>
          </p:nvGrpSpPr>
          <p:grpSpPr>
            <a:xfrm>
              <a:off x="5515698" y="3327833"/>
              <a:ext cx="687640" cy="390916"/>
              <a:chOff x="5515698" y="3327833"/>
              <a:chExt cx="687640" cy="390916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34B7605-C9EF-7D10-B1A2-092581A91F75}"/>
                  </a:ext>
                </a:extLst>
              </p:cNvPr>
              <p:cNvSpPr/>
              <p:nvPr/>
            </p:nvSpPr>
            <p:spPr>
              <a:xfrm>
                <a:off x="5520306" y="3332765"/>
                <a:ext cx="678490" cy="381263"/>
              </a:xfrm>
              <a:custGeom>
                <a:avLst/>
                <a:gdLst>
                  <a:gd name="connsiteX0" fmla="*/ 5813 w 678490"/>
                  <a:gd name="connsiteY0" fmla="*/ 76993 h 381263"/>
                  <a:gd name="connsiteX1" fmla="*/ 23148 w 678490"/>
                  <a:gd name="connsiteY1" fmla="*/ 22892 h 381263"/>
                  <a:gd name="connsiteX2" fmla="*/ 127542 w 678490"/>
                  <a:gd name="connsiteY2" fmla="*/ 31 h 381263"/>
                  <a:gd name="connsiteX3" fmla="*/ 605983 w 678490"/>
                  <a:gd name="connsiteY3" fmla="*/ 603 h 381263"/>
                  <a:gd name="connsiteX4" fmla="*/ 667610 w 678490"/>
                  <a:gd name="connsiteY4" fmla="*/ 22415 h 381263"/>
                  <a:gd name="connsiteX5" fmla="*/ 677325 w 678490"/>
                  <a:gd name="connsiteY5" fmla="*/ 66230 h 381263"/>
                  <a:gd name="connsiteX6" fmla="*/ 672753 w 678490"/>
                  <a:gd name="connsiteY6" fmla="*/ 326548 h 381263"/>
                  <a:gd name="connsiteX7" fmla="*/ 647035 w 678490"/>
                  <a:gd name="connsiteY7" fmla="*/ 374459 h 381263"/>
                  <a:gd name="connsiteX8" fmla="*/ 601030 w 678490"/>
                  <a:gd name="connsiteY8" fmla="*/ 381031 h 381263"/>
                  <a:gd name="connsiteX9" fmla="*/ 84965 w 678490"/>
                  <a:gd name="connsiteY9" fmla="*/ 376936 h 381263"/>
                  <a:gd name="connsiteX10" fmla="*/ 10003 w 678490"/>
                  <a:gd name="connsiteY10" fmla="*/ 347504 h 381263"/>
                  <a:gd name="connsiteX11" fmla="*/ 764 w 678490"/>
                  <a:gd name="connsiteY11" fmla="*/ 300259 h 381263"/>
                  <a:gd name="connsiteX12" fmla="*/ 5813 w 678490"/>
                  <a:gd name="connsiteY12" fmla="*/ 76993 h 38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8490" h="381263">
                    <a:moveTo>
                      <a:pt x="5813" y="76993"/>
                    </a:moveTo>
                    <a:cubicBezTo>
                      <a:pt x="6289" y="62230"/>
                      <a:pt x="9051" y="38227"/>
                      <a:pt x="23148" y="22892"/>
                    </a:cubicBezTo>
                    <a:cubicBezTo>
                      <a:pt x="45056" y="-1112"/>
                      <a:pt x="59438" y="-64"/>
                      <a:pt x="127542" y="31"/>
                    </a:cubicBezTo>
                    <a:cubicBezTo>
                      <a:pt x="276799" y="222"/>
                      <a:pt x="454821" y="413"/>
                      <a:pt x="605983" y="603"/>
                    </a:cubicBezTo>
                    <a:cubicBezTo>
                      <a:pt x="628462" y="603"/>
                      <a:pt x="654370" y="2508"/>
                      <a:pt x="667610" y="22415"/>
                    </a:cubicBezTo>
                    <a:cubicBezTo>
                      <a:pt x="675801" y="34702"/>
                      <a:pt x="676849" y="50990"/>
                      <a:pt x="677325" y="66230"/>
                    </a:cubicBezTo>
                    <a:cubicBezTo>
                      <a:pt x="680373" y="153098"/>
                      <a:pt x="676944" y="239776"/>
                      <a:pt x="672753" y="326548"/>
                    </a:cubicBezTo>
                    <a:cubicBezTo>
                      <a:pt x="671515" y="352171"/>
                      <a:pt x="661228" y="368649"/>
                      <a:pt x="647035" y="374459"/>
                    </a:cubicBezTo>
                    <a:cubicBezTo>
                      <a:pt x="633701" y="379888"/>
                      <a:pt x="609698" y="381031"/>
                      <a:pt x="601030" y="381031"/>
                    </a:cubicBezTo>
                    <a:cubicBezTo>
                      <a:pt x="419959" y="381984"/>
                      <a:pt x="265940" y="379888"/>
                      <a:pt x="84965" y="376936"/>
                    </a:cubicBezTo>
                    <a:cubicBezTo>
                      <a:pt x="57248" y="376459"/>
                      <a:pt x="24863" y="373221"/>
                      <a:pt x="10003" y="347504"/>
                    </a:cubicBezTo>
                    <a:cubicBezTo>
                      <a:pt x="2098" y="333692"/>
                      <a:pt x="1336" y="316547"/>
                      <a:pt x="764" y="300259"/>
                    </a:cubicBezTo>
                    <a:cubicBezTo>
                      <a:pt x="-1903" y="216725"/>
                      <a:pt x="3050" y="158909"/>
                      <a:pt x="5813" y="769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3669DD5-17B2-BADA-9C88-E9CEF43FAEF6}"/>
                  </a:ext>
                </a:extLst>
              </p:cNvPr>
              <p:cNvSpPr/>
              <p:nvPr/>
            </p:nvSpPr>
            <p:spPr>
              <a:xfrm>
                <a:off x="5515698" y="3327833"/>
                <a:ext cx="687640" cy="390916"/>
              </a:xfrm>
              <a:custGeom>
                <a:avLst/>
                <a:gdLst>
                  <a:gd name="connsiteX0" fmla="*/ 516484 w 687640"/>
                  <a:gd name="connsiteY0" fmla="*/ 390917 h 390916"/>
                  <a:gd name="connsiteX1" fmla="*/ 89574 w 687640"/>
                  <a:gd name="connsiteY1" fmla="*/ 386535 h 390916"/>
                  <a:gd name="connsiteX2" fmla="*/ 10611 w 687640"/>
                  <a:gd name="connsiteY2" fmla="*/ 354722 h 390916"/>
                  <a:gd name="connsiteX3" fmla="*/ 800 w 687640"/>
                  <a:gd name="connsiteY3" fmla="*/ 305192 h 390916"/>
                  <a:gd name="connsiteX4" fmla="*/ 3277 w 687640"/>
                  <a:gd name="connsiteY4" fmla="*/ 142314 h 390916"/>
                  <a:gd name="connsiteX5" fmla="*/ 5753 w 687640"/>
                  <a:gd name="connsiteY5" fmla="*/ 81545 h 390916"/>
                  <a:gd name="connsiteX6" fmla="*/ 24232 w 687640"/>
                  <a:gd name="connsiteY6" fmla="*/ 24395 h 390916"/>
                  <a:gd name="connsiteX7" fmla="*/ 123673 w 687640"/>
                  <a:gd name="connsiteY7" fmla="*/ 11 h 390916"/>
                  <a:gd name="connsiteX8" fmla="*/ 132055 w 687640"/>
                  <a:gd name="connsiteY8" fmla="*/ 11 h 390916"/>
                  <a:gd name="connsiteX9" fmla="*/ 466478 w 687640"/>
                  <a:gd name="connsiteY9" fmla="*/ 392 h 390916"/>
                  <a:gd name="connsiteX10" fmla="*/ 610496 w 687640"/>
                  <a:gd name="connsiteY10" fmla="*/ 582 h 390916"/>
                  <a:gd name="connsiteX11" fmla="*/ 676028 w 687640"/>
                  <a:gd name="connsiteY11" fmla="*/ 24490 h 390916"/>
                  <a:gd name="connsiteX12" fmla="*/ 686505 w 687640"/>
                  <a:gd name="connsiteY12" fmla="*/ 70782 h 390916"/>
                  <a:gd name="connsiteX13" fmla="*/ 681933 w 687640"/>
                  <a:gd name="connsiteY13" fmla="*/ 331481 h 390916"/>
                  <a:gd name="connsiteX14" fmla="*/ 653358 w 687640"/>
                  <a:gd name="connsiteY14" fmla="*/ 383487 h 390916"/>
                  <a:gd name="connsiteX15" fmla="*/ 605638 w 687640"/>
                  <a:gd name="connsiteY15" fmla="*/ 390441 h 390916"/>
                  <a:gd name="connsiteX16" fmla="*/ 516484 w 687640"/>
                  <a:gd name="connsiteY16" fmla="*/ 390917 h 390916"/>
                  <a:gd name="connsiteX17" fmla="*/ 112338 w 687640"/>
                  <a:gd name="connsiteY17" fmla="*/ 9631 h 390916"/>
                  <a:gd name="connsiteX18" fmla="*/ 31185 w 687640"/>
                  <a:gd name="connsiteY18" fmla="*/ 30967 h 390916"/>
                  <a:gd name="connsiteX19" fmla="*/ 15088 w 687640"/>
                  <a:gd name="connsiteY19" fmla="*/ 82116 h 390916"/>
                  <a:gd name="connsiteX20" fmla="*/ 15088 w 687640"/>
                  <a:gd name="connsiteY20" fmla="*/ 82116 h 390916"/>
                  <a:gd name="connsiteX21" fmla="*/ 12611 w 687640"/>
                  <a:gd name="connsiteY21" fmla="*/ 142981 h 390916"/>
                  <a:gd name="connsiteX22" fmla="*/ 10135 w 687640"/>
                  <a:gd name="connsiteY22" fmla="*/ 305097 h 390916"/>
                  <a:gd name="connsiteX23" fmla="*/ 18708 w 687640"/>
                  <a:gd name="connsiteY23" fmla="*/ 350245 h 390916"/>
                  <a:gd name="connsiteX24" fmla="*/ 89669 w 687640"/>
                  <a:gd name="connsiteY24" fmla="*/ 377296 h 390916"/>
                  <a:gd name="connsiteX25" fmla="*/ 605638 w 687640"/>
                  <a:gd name="connsiteY25" fmla="*/ 381392 h 390916"/>
                  <a:gd name="connsiteX26" fmla="*/ 649834 w 687640"/>
                  <a:gd name="connsiteY26" fmla="*/ 375201 h 390916"/>
                  <a:gd name="connsiteX27" fmla="*/ 672599 w 687640"/>
                  <a:gd name="connsiteY27" fmla="*/ 331386 h 390916"/>
                  <a:gd name="connsiteX28" fmla="*/ 677171 w 687640"/>
                  <a:gd name="connsiteY28" fmla="*/ 71448 h 390916"/>
                  <a:gd name="connsiteX29" fmla="*/ 668217 w 687640"/>
                  <a:gd name="connsiteY29" fmla="*/ 30015 h 390916"/>
                  <a:gd name="connsiteX30" fmla="*/ 610401 w 687640"/>
                  <a:gd name="connsiteY30" fmla="*/ 10298 h 390916"/>
                  <a:gd name="connsiteX31" fmla="*/ 466383 w 687640"/>
                  <a:gd name="connsiteY31" fmla="*/ 10107 h 390916"/>
                  <a:gd name="connsiteX32" fmla="*/ 131960 w 687640"/>
                  <a:gd name="connsiteY32" fmla="*/ 9726 h 390916"/>
                  <a:gd name="connsiteX33" fmla="*/ 123578 w 687640"/>
                  <a:gd name="connsiteY33" fmla="*/ 9726 h 390916"/>
                  <a:gd name="connsiteX34" fmla="*/ 112338 w 687640"/>
                  <a:gd name="connsiteY34" fmla="*/ 9631 h 390916"/>
                  <a:gd name="connsiteX35" fmla="*/ 10421 w 687640"/>
                  <a:gd name="connsiteY35" fmla="*/ 81926 h 390916"/>
                  <a:gd name="connsiteX36" fmla="*/ 10421 w 687640"/>
                  <a:gd name="connsiteY36" fmla="*/ 81926 h 390916"/>
                  <a:gd name="connsiteX37" fmla="*/ 10421 w 687640"/>
                  <a:gd name="connsiteY37" fmla="*/ 81926 h 390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87640" h="390916">
                    <a:moveTo>
                      <a:pt x="516484" y="390917"/>
                    </a:moveTo>
                    <a:cubicBezTo>
                      <a:pt x="368084" y="390917"/>
                      <a:pt x="233973" y="388917"/>
                      <a:pt x="89574" y="386535"/>
                    </a:cubicBezTo>
                    <a:cubicBezTo>
                      <a:pt x="59284" y="386059"/>
                      <a:pt x="26232" y="381868"/>
                      <a:pt x="10611" y="354722"/>
                    </a:cubicBezTo>
                    <a:cubicBezTo>
                      <a:pt x="1848" y="339577"/>
                      <a:pt x="1277" y="320527"/>
                      <a:pt x="800" y="305192"/>
                    </a:cubicBezTo>
                    <a:cubicBezTo>
                      <a:pt x="-1200" y="243565"/>
                      <a:pt x="896" y="196702"/>
                      <a:pt x="3277" y="142314"/>
                    </a:cubicBezTo>
                    <a:cubicBezTo>
                      <a:pt x="4134" y="123074"/>
                      <a:pt x="4992" y="103167"/>
                      <a:pt x="5753" y="81545"/>
                    </a:cubicBezTo>
                    <a:cubicBezTo>
                      <a:pt x="6611" y="56113"/>
                      <a:pt x="12897" y="36968"/>
                      <a:pt x="24232" y="24395"/>
                    </a:cubicBezTo>
                    <a:cubicBezTo>
                      <a:pt x="46520" y="-84"/>
                      <a:pt x="62903" y="-84"/>
                      <a:pt x="123673" y="11"/>
                    </a:cubicBezTo>
                    <a:lnTo>
                      <a:pt x="132055" y="11"/>
                    </a:lnTo>
                    <a:cubicBezTo>
                      <a:pt x="235877" y="106"/>
                      <a:pt x="353607" y="297"/>
                      <a:pt x="466478" y="392"/>
                    </a:cubicBezTo>
                    <a:lnTo>
                      <a:pt x="610496" y="582"/>
                    </a:lnTo>
                    <a:cubicBezTo>
                      <a:pt x="636309" y="582"/>
                      <a:pt x="662121" y="3535"/>
                      <a:pt x="676028" y="24490"/>
                    </a:cubicBezTo>
                    <a:cubicBezTo>
                      <a:pt x="684695" y="37539"/>
                      <a:pt x="685934" y="53827"/>
                      <a:pt x="686505" y="70782"/>
                    </a:cubicBezTo>
                    <a:cubicBezTo>
                      <a:pt x="689553" y="159555"/>
                      <a:pt x="685934" y="248232"/>
                      <a:pt x="681933" y="331481"/>
                    </a:cubicBezTo>
                    <a:cubicBezTo>
                      <a:pt x="680695" y="357579"/>
                      <a:pt x="670218" y="376534"/>
                      <a:pt x="653358" y="383487"/>
                    </a:cubicBezTo>
                    <a:cubicBezTo>
                      <a:pt x="637356" y="390060"/>
                      <a:pt x="608781" y="390441"/>
                      <a:pt x="605638" y="390441"/>
                    </a:cubicBezTo>
                    <a:cubicBezTo>
                      <a:pt x="575349" y="390822"/>
                      <a:pt x="545630" y="390917"/>
                      <a:pt x="516484" y="390917"/>
                    </a:cubicBezTo>
                    <a:close/>
                    <a:moveTo>
                      <a:pt x="112338" y="9631"/>
                    </a:moveTo>
                    <a:cubicBezTo>
                      <a:pt x="61570" y="9631"/>
                      <a:pt x="49378" y="10965"/>
                      <a:pt x="31185" y="30967"/>
                    </a:cubicBezTo>
                    <a:cubicBezTo>
                      <a:pt x="21470" y="41635"/>
                      <a:pt x="15850" y="59352"/>
                      <a:pt x="15088" y="82116"/>
                    </a:cubicBezTo>
                    <a:lnTo>
                      <a:pt x="15088" y="82116"/>
                    </a:lnTo>
                    <a:cubicBezTo>
                      <a:pt x="14326" y="103738"/>
                      <a:pt x="13469" y="123645"/>
                      <a:pt x="12611" y="142981"/>
                    </a:cubicBezTo>
                    <a:cubicBezTo>
                      <a:pt x="10230" y="197083"/>
                      <a:pt x="8135" y="243851"/>
                      <a:pt x="10135" y="305097"/>
                    </a:cubicBezTo>
                    <a:cubicBezTo>
                      <a:pt x="10611" y="320051"/>
                      <a:pt x="11183" y="337005"/>
                      <a:pt x="18708" y="350245"/>
                    </a:cubicBezTo>
                    <a:cubicBezTo>
                      <a:pt x="31947" y="373200"/>
                      <a:pt x="60617" y="376820"/>
                      <a:pt x="89669" y="377296"/>
                    </a:cubicBezTo>
                    <a:cubicBezTo>
                      <a:pt x="262357" y="380154"/>
                      <a:pt x="420472" y="382440"/>
                      <a:pt x="605638" y="381392"/>
                    </a:cubicBezTo>
                    <a:cubicBezTo>
                      <a:pt x="616592" y="381297"/>
                      <a:pt x="638213" y="379963"/>
                      <a:pt x="649834" y="375201"/>
                    </a:cubicBezTo>
                    <a:cubicBezTo>
                      <a:pt x="663264" y="369676"/>
                      <a:pt x="671551" y="353674"/>
                      <a:pt x="672599" y="331386"/>
                    </a:cubicBezTo>
                    <a:cubicBezTo>
                      <a:pt x="676599" y="248423"/>
                      <a:pt x="680219" y="159936"/>
                      <a:pt x="677171" y="71448"/>
                    </a:cubicBezTo>
                    <a:cubicBezTo>
                      <a:pt x="676599" y="55923"/>
                      <a:pt x="675551" y="41064"/>
                      <a:pt x="668217" y="30015"/>
                    </a:cubicBezTo>
                    <a:cubicBezTo>
                      <a:pt x="656692" y="12679"/>
                      <a:pt x="633642" y="10298"/>
                      <a:pt x="610401" y="10298"/>
                    </a:cubicBezTo>
                    <a:lnTo>
                      <a:pt x="466383" y="10107"/>
                    </a:lnTo>
                    <a:cubicBezTo>
                      <a:pt x="353511" y="9917"/>
                      <a:pt x="235782" y="9822"/>
                      <a:pt x="131960" y="9726"/>
                    </a:cubicBezTo>
                    <a:lnTo>
                      <a:pt x="123578" y="9726"/>
                    </a:lnTo>
                    <a:cubicBezTo>
                      <a:pt x="119673" y="9631"/>
                      <a:pt x="115958" y="9631"/>
                      <a:pt x="112338" y="9631"/>
                    </a:cubicBezTo>
                    <a:close/>
                    <a:moveTo>
                      <a:pt x="10421" y="81926"/>
                    </a:moveTo>
                    <a:lnTo>
                      <a:pt x="10421" y="81926"/>
                    </a:lnTo>
                    <a:lnTo>
                      <a:pt x="10421" y="8192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9" name="Graphic 6">
              <a:extLst>
                <a:ext uri="{FF2B5EF4-FFF2-40B4-BE49-F238E27FC236}">
                  <a16:creationId xmlns:a16="http://schemas.microsoft.com/office/drawing/2014/main" id="{7523ECE7-FFCD-04A4-4538-B5F80E2BF909}"/>
                </a:ext>
              </a:extLst>
            </p:cNvPr>
            <p:cNvGrpSpPr/>
            <p:nvPr/>
          </p:nvGrpSpPr>
          <p:grpSpPr>
            <a:xfrm>
              <a:off x="6039290" y="3391351"/>
              <a:ext cx="98097" cy="95083"/>
              <a:chOff x="6039290" y="3391351"/>
              <a:chExt cx="98097" cy="95083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A0309B0-914E-4589-6BB3-222F83D86351}"/>
                  </a:ext>
                </a:extLst>
              </p:cNvPr>
              <p:cNvSpPr/>
              <p:nvPr/>
            </p:nvSpPr>
            <p:spPr>
              <a:xfrm>
                <a:off x="6043963" y="3395931"/>
                <a:ext cx="88786" cy="85836"/>
              </a:xfrm>
              <a:custGeom>
                <a:avLst/>
                <a:gdLst>
                  <a:gd name="connsiteX0" fmla="*/ 42988 w 88786"/>
                  <a:gd name="connsiteY0" fmla="*/ 85837 h 85836"/>
                  <a:gd name="connsiteX1" fmla="*/ 86326 w 88786"/>
                  <a:gd name="connsiteY1" fmla="*/ 57167 h 85836"/>
                  <a:gd name="connsiteX2" fmla="*/ 71848 w 88786"/>
                  <a:gd name="connsiteY2" fmla="*/ 9256 h 85836"/>
                  <a:gd name="connsiteX3" fmla="*/ 18889 w 88786"/>
                  <a:gd name="connsiteY3" fmla="*/ 6208 h 85836"/>
                  <a:gd name="connsiteX4" fmla="*/ 6888 w 88786"/>
                  <a:gd name="connsiteY4" fmla="*/ 16781 h 85836"/>
                  <a:gd name="connsiteX5" fmla="*/ 30 w 88786"/>
                  <a:gd name="connsiteY5" fmla="*/ 42784 h 85836"/>
                  <a:gd name="connsiteX6" fmla="*/ 7555 w 88786"/>
                  <a:gd name="connsiteY6" fmla="*/ 66692 h 85836"/>
                  <a:gd name="connsiteX7" fmla="*/ 42988 w 88786"/>
                  <a:gd name="connsiteY7" fmla="*/ 85837 h 8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6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8" y="9256"/>
                    </a:cubicBezTo>
                    <a:cubicBezTo>
                      <a:pt x="57180" y="-1793"/>
                      <a:pt x="34987" y="-3127"/>
                      <a:pt x="18889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6"/>
                      <a:pt x="-256" y="33735"/>
                      <a:pt x="30" y="42784"/>
                    </a:cubicBezTo>
                    <a:cubicBezTo>
                      <a:pt x="316" y="51166"/>
                      <a:pt x="2316" y="59739"/>
                      <a:pt x="7555" y="66692"/>
                    </a:cubicBezTo>
                    <a:cubicBezTo>
                      <a:pt x="14603" y="76026"/>
                      <a:pt x="25843" y="85742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0A5CD710-F20C-62A5-27B8-25C6B9595403}"/>
                  </a:ext>
                </a:extLst>
              </p:cNvPr>
              <p:cNvSpPr/>
              <p:nvPr/>
            </p:nvSpPr>
            <p:spPr>
              <a:xfrm>
                <a:off x="6039290" y="3391351"/>
                <a:ext cx="98097" cy="95083"/>
              </a:xfrm>
              <a:custGeom>
                <a:avLst/>
                <a:gdLst>
                  <a:gd name="connsiteX0" fmla="*/ 47756 w 98097"/>
                  <a:gd name="connsiteY0" fmla="*/ 95083 h 95083"/>
                  <a:gd name="connsiteX1" fmla="*/ 47756 w 98097"/>
                  <a:gd name="connsiteY1" fmla="*/ 95083 h 95083"/>
                  <a:gd name="connsiteX2" fmla="*/ 8513 w 98097"/>
                  <a:gd name="connsiteY2" fmla="*/ 74033 h 95083"/>
                  <a:gd name="connsiteX3" fmla="*/ 36 w 98097"/>
                  <a:gd name="connsiteY3" fmla="*/ 47554 h 95083"/>
                  <a:gd name="connsiteX4" fmla="*/ 7751 w 98097"/>
                  <a:gd name="connsiteY4" fmla="*/ 18693 h 95083"/>
                  <a:gd name="connsiteX5" fmla="*/ 21181 w 98097"/>
                  <a:gd name="connsiteY5" fmla="*/ 6787 h 95083"/>
                  <a:gd name="connsiteX6" fmla="*/ 79284 w 98097"/>
                  <a:gd name="connsiteY6" fmla="*/ 10120 h 95083"/>
                  <a:gd name="connsiteX7" fmla="*/ 95381 w 98097"/>
                  <a:gd name="connsiteY7" fmla="*/ 63365 h 95083"/>
                  <a:gd name="connsiteX8" fmla="*/ 47756 w 98097"/>
                  <a:gd name="connsiteY8" fmla="*/ 95083 h 95083"/>
                  <a:gd name="connsiteX9" fmla="*/ 47566 w 98097"/>
                  <a:gd name="connsiteY9" fmla="*/ 9168 h 95083"/>
                  <a:gd name="connsiteX10" fmla="*/ 25944 w 98097"/>
                  <a:gd name="connsiteY10" fmla="*/ 14788 h 95083"/>
                  <a:gd name="connsiteX11" fmla="*/ 15466 w 98097"/>
                  <a:gd name="connsiteY11" fmla="*/ 24122 h 95083"/>
                  <a:gd name="connsiteX12" fmla="*/ 9466 w 98097"/>
                  <a:gd name="connsiteY12" fmla="*/ 47268 h 95083"/>
                  <a:gd name="connsiteX13" fmla="*/ 16038 w 98097"/>
                  <a:gd name="connsiteY13" fmla="*/ 68509 h 95083"/>
                  <a:gd name="connsiteX14" fmla="*/ 47756 w 98097"/>
                  <a:gd name="connsiteY14" fmla="*/ 85844 h 95083"/>
                  <a:gd name="connsiteX15" fmla="*/ 47756 w 98097"/>
                  <a:gd name="connsiteY15" fmla="*/ 85844 h 95083"/>
                  <a:gd name="connsiteX16" fmla="*/ 47851 w 98097"/>
                  <a:gd name="connsiteY16" fmla="*/ 85844 h 95083"/>
                  <a:gd name="connsiteX17" fmla="*/ 86713 w 98097"/>
                  <a:gd name="connsiteY17" fmla="*/ 60127 h 95083"/>
                  <a:gd name="connsiteX18" fmla="*/ 73759 w 98097"/>
                  <a:gd name="connsiteY18" fmla="*/ 17645 h 95083"/>
                  <a:gd name="connsiteX19" fmla="*/ 47566 w 98097"/>
                  <a:gd name="connsiteY19" fmla="*/ 9168 h 9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083">
                    <a:moveTo>
                      <a:pt x="47756" y="95083"/>
                    </a:moveTo>
                    <a:cubicBezTo>
                      <a:pt x="47661" y="95083"/>
                      <a:pt x="47661" y="95083"/>
                      <a:pt x="47756" y="95083"/>
                    </a:cubicBezTo>
                    <a:cubicBezTo>
                      <a:pt x="32230" y="95083"/>
                      <a:pt x="18991" y="88035"/>
                      <a:pt x="8513" y="74033"/>
                    </a:cubicBezTo>
                    <a:cubicBezTo>
                      <a:pt x="3275" y="67080"/>
                      <a:pt x="417" y="58126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1" y="22408"/>
                      <a:pt x="102334" y="44791"/>
                      <a:pt x="95381" y="63365"/>
                    </a:cubicBezTo>
                    <a:cubicBezTo>
                      <a:pt x="88428" y="81748"/>
                      <a:pt x="68425" y="95083"/>
                      <a:pt x="47756" y="95083"/>
                    </a:cubicBezTo>
                    <a:close/>
                    <a:moveTo>
                      <a:pt x="47566" y="9168"/>
                    </a:moveTo>
                    <a:cubicBezTo>
                      <a:pt x="39946" y="9168"/>
                      <a:pt x="32421" y="10978"/>
                      <a:pt x="25944" y="14788"/>
                    </a:cubicBezTo>
                    <a:cubicBezTo>
                      <a:pt x="21562" y="17359"/>
                      <a:pt x="17943" y="20503"/>
                      <a:pt x="15466" y="24122"/>
                    </a:cubicBezTo>
                    <a:cubicBezTo>
                      <a:pt x="10132" y="31552"/>
                      <a:pt x="9275" y="40791"/>
                      <a:pt x="9466" y="47268"/>
                    </a:cubicBezTo>
                    <a:cubicBezTo>
                      <a:pt x="9751" y="55936"/>
                      <a:pt x="11942" y="63079"/>
                      <a:pt x="16038" y="68509"/>
                    </a:cubicBezTo>
                    <a:cubicBezTo>
                      <a:pt x="24706" y="79939"/>
                      <a:pt x="35374" y="85749"/>
                      <a:pt x="47756" y="85844"/>
                    </a:cubicBezTo>
                    <a:lnTo>
                      <a:pt x="47756" y="85844"/>
                    </a:lnTo>
                    <a:cubicBezTo>
                      <a:pt x="47756" y="85844"/>
                      <a:pt x="47756" y="85844"/>
                      <a:pt x="47851" y="85844"/>
                    </a:cubicBezTo>
                    <a:cubicBezTo>
                      <a:pt x="64806" y="85844"/>
                      <a:pt x="81094" y="75081"/>
                      <a:pt x="86713" y="60127"/>
                    </a:cubicBezTo>
                    <a:cubicBezTo>
                      <a:pt x="92238" y="45363"/>
                      <a:pt x="86809" y="27456"/>
                      <a:pt x="73759" y="17645"/>
                    </a:cubicBezTo>
                    <a:cubicBezTo>
                      <a:pt x="66330" y="12025"/>
                      <a:pt x="56900" y="9168"/>
                      <a:pt x="47566" y="91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0" name="Graphic 6">
              <a:extLst>
                <a:ext uri="{FF2B5EF4-FFF2-40B4-BE49-F238E27FC236}">
                  <a16:creationId xmlns:a16="http://schemas.microsoft.com/office/drawing/2014/main" id="{30C693AF-3FDB-92BC-4903-3EF442D98457}"/>
                </a:ext>
              </a:extLst>
            </p:cNvPr>
            <p:cNvGrpSpPr/>
            <p:nvPr/>
          </p:nvGrpSpPr>
          <p:grpSpPr>
            <a:xfrm>
              <a:off x="5884604" y="3561849"/>
              <a:ext cx="98097" cy="95178"/>
              <a:chOff x="5884604" y="3561849"/>
              <a:chExt cx="98097" cy="95178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7996193-8522-BC42-45A9-328594DF292A}"/>
                  </a:ext>
                </a:extLst>
              </p:cNvPr>
              <p:cNvSpPr/>
              <p:nvPr/>
            </p:nvSpPr>
            <p:spPr>
              <a:xfrm>
                <a:off x="5889277" y="3566428"/>
                <a:ext cx="88786" cy="85836"/>
              </a:xfrm>
              <a:custGeom>
                <a:avLst/>
                <a:gdLst>
                  <a:gd name="connsiteX0" fmla="*/ 42988 w 88786"/>
                  <a:gd name="connsiteY0" fmla="*/ 85837 h 85836"/>
                  <a:gd name="connsiteX1" fmla="*/ 86326 w 88786"/>
                  <a:gd name="connsiteY1" fmla="*/ 57167 h 85836"/>
                  <a:gd name="connsiteX2" fmla="*/ 71849 w 88786"/>
                  <a:gd name="connsiteY2" fmla="*/ 9256 h 85836"/>
                  <a:gd name="connsiteX3" fmla="*/ 18890 w 88786"/>
                  <a:gd name="connsiteY3" fmla="*/ 6208 h 85836"/>
                  <a:gd name="connsiteX4" fmla="*/ 6888 w 88786"/>
                  <a:gd name="connsiteY4" fmla="*/ 16781 h 85836"/>
                  <a:gd name="connsiteX5" fmla="*/ 30 w 88786"/>
                  <a:gd name="connsiteY5" fmla="*/ 42784 h 85836"/>
                  <a:gd name="connsiteX6" fmla="*/ 7555 w 88786"/>
                  <a:gd name="connsiteY6" fmla="*/ 66692 h 85836"/>
                  <a:gd name="connsiteX7" fmla="*/ 42988 w 88786"/>
                  <a:gd name="connsiteY7" fmla="*/ 85837 h 8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6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9" y="9256"/>
                    </a:cubicBezTo>
                    <a:cubicBezTo>
                      <a:pt x="57180" y="-1793"/>
                      <a:pt x="34987" y="-3127"/>
                      <a:pt x="18890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5"/>
                      <a:pt x="-256" y="33735"/>
                      <a:pt x="30" y="42784"/>
                    </a:cubicBezTo>
                    <a:cubicBezTo>
                      <a:pt x="316" y="51166"/>
                      <a:pt x="2316" y="59738"/>
                      <a:pt x="7555" y="66692"/>
                    </a:cubicBezTo>
                    <a:cubicBezTo>
                      <a:pt x="14699" y="76121"/>
                      <a:pt x="25843" y="85837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526DE8C-CAFC-03C9-23C4-60DE6DE537E5}"/>
                  </a:ext>
                </a:extLst>
              </p:cNvPr>
              <p:cNvSpPr/>
              <p:nvPr/>
            </p:nvSpPr>
            <p:spPr>
              <a:xfrm>
                <a:off x="5884604" y="3561849"/>
                <a:ext cx="98097" cy="95178"/>
              </a:xfrm>
              <a:custGeom>
                <a:avLst/>
                <a:gdLst>
                  <a:gd name="connsiteX0" fmla="*/ 47756 w 98097"/>
                  <a:gd name="connsiteY0" fmla="*/ 95179 h 95178"/>
                  <a:gd name="connsiteX1" fmla="*/ 47756 w 98097"/>
                  <a:gd name="connsiteY1" fmla="*/ 95179 h 95178"/>
                  <a:gd name="connsiteX2" fmla="*/ 8513 w 98097"/>
                  <a:gd name="connsiteY2" fmla="*/ 74128 h 95178"/>
                  <a:gd name="connsiteX3" fmla="*/ 36 w 98097"/>
                  <a:gd name="connsiteY3" fmla="*/ 47554 h 95178"/>
                  <a:gd name="connsiteX4" fmla="*/ 7751 w 98097"/>
                  <a:gd name="connsiteY4" fmla="*/ 18693 h 95178"/>
                  <a:gd name="connsiteX5" fmla="*/ 21181 w 98097"/>
                  <a:gd name="connsiteY5" fmla="*/ 6787 h 95178"/>
                  <a:gd name="connsiteX6" fmla="*/ 79284 w 98097"/>
                  <a:gd name="connsiteY6" fmla="*/ 10120 h 95178"/>
                  <a:gd name="connsiteX7" fmla="*/ 95381 w 98097"/>
                  <a:gd name="connsiteY7" fmla="*/ 63365 h 95178"/>
                  <a:gd name="connsiteX8" fmla="*/ 47756 w 98097"/>
                  <a:gd name="connsiteY8" fmla="*/ 95179 h 95178"/>
                  <a:gd name="connsiteX9" fmla="*/ 47565 w 98097"/>
                  <a:gd name="connsiteY9" fmla="*/ 9263 h 95178"/>
                  <a:gd name="connsiteX10" fmla="*/ 25944 w 98097"/>
                  <a:gd name="connsiteY10" fmla="*/ 14883 h 95178"/>
                  <a:gd name="connsiteX11" fmla="*/ 15466 w 98097"/>
                  <a:gd name="connsiteY11" fmla="*/ 24122 h 95178"/>
                  <a:gd name="connsiteX12" fmla="*/ 9465 w 98097"/>
                  <a:gd name="connsiteY12" fmla="*/ 47268 h 95178"/>
                  <a:gd name="connsiteX13" fmla="*/ 16038 w 98097"/>
                  <a:gd name="connsiteY13" fmla="*/ 68509 h 95178"/>
                  <a:gd name="connsiteX14" fmla="*/ 47756 w 98097"/>
                  <a:gd name="connsiteY14" fmla="*/ 85844 h 95178"/>
                  <a:gd name="connsiteX15" fmla="*/ 47756 w 98097"/>
                  <a:gd name="connsiteY15" fmla="*/ 85844 h 95178"/>
                  <a:gd name="connsiteX16" fmla="*/ 47851 w 98097"/>
                  <a:gd name="connsiteY16" fmla="*/ 85844 h 95178"/>
                  <a:gd name="connsiteX17" fmla="*/ 86713 w 98097"/>
                  <a:gd name="connsiteY17" fmla="*/ 60127 h 95178"/>
                  <a:gd name="connsiteX18" fmla="*/ 73759 w 98097"/>
                  <a:gd name="connsiteY18" fmla="*/ 17645 h 95178"/>
                  <a:gd name="connsiteX19" fmla="*/ 47565 w 98097"/>
                  <a:gd name="connsiteY19" fmla="*/ 9263 h 9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178">
                    <a:moveTo>
                      <a:pt x="47756" y="95179"/>
                    </a:moveTo>
                    <a:cubicBezTo>
                      <a:pt x="47756" y="95179"/>
                      <a:pt x="47661" y="95179"/>
                      <a:pt x="47756" y="95179"/>
                    </a:cubicBezTo>
                    <a:cubicBezTo>
                      <a:pt x="32230" y="95179"/>
                      <a:pt x="18990" y="88130"/>
                      <a:pt x="8513" y="74128"/>
                    </a:cubicBezTo>
                    <a:cubicBezTo>
                      <a:pt x="3274" y="67175"/>
                      <a:pt x="417" y="58222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2" y="22408"/>
                      <a:pt x="102334" y="44791"/>
                      <a:pt x="95381" y="63365"/>
                    </a:cubicBezTo>
                    <a:cubicBezTo>
                      <a:pt x="88428" y="81748"/>
                      <a:pt x="68425" y="95179"/>
                      <a:pt x="47756" y="95179"/>
                    </a:cubicBezTo>
                    <a:close/>
                    <a:moveTo>
                      <a:pt x="47565" y="9263"/>
                    </a:moveTo>
                    <a:cubicBezTo>
                      <a:pt x="39946" y="9263"/>
                      <a:pt x="32421" y="11073"/>
                      <a:pt x="25944" y="14883"/>
                    </a:cubicBezTo>
                    <a:cubicBezTo>
                      <a:pt x="21562" y="17455"/>
                      <a:pt x="17943" y="20598"/>
                      <a:pt x="15466" y="24122"/>
                    </a:cubicBezTo>
                    <a:cubicBezTo>
                      <a:pt x="10132" y="31552"/>
                      <a:pt x="9275" y="40791"/>
                      <a:pt x="9465" y="47268"/>
                    </a:cubicBezTo>
                    <a:cubicBezTo>
                      <a:pt x="9751" y="55936"/>
                      <a:pt x="11942" y="63079"/>
                      <a:pt x="16038" y="68509"/>
                    </a:cubicBezTo>
                    <a:cubicBezTo>
                      <a:pt x="24706" y="79939"/>
                      <a:pt x="35373" y="85749"/>
                      <a:pt x="47756" y="85844"/>
                    </a:cubicBezTo>
                    <a:lnTo>
                      <a:pt x="47756" y="85844"/>
                    </a:lnTo>
                    <a:cubicBezTo>
                      <a:pt x="47756" y="85844"/>
                      <a:pt x="47756" y="85844"/>
                      <a:pt x="47851" y="85844"/>
                    </a:cubicBezTo>
                    <a:cubicBezTo>
                      <a:pt x="64806" y="85844"/>
                      <a:pt x="81094" y="75081"/>
                      <a:pt x="86713" y="60127"/>
                    </a:cubicBezTo>
                    <a:cubicBezTo>
                      <a:pt x="92238" y="45363"/>
                      <a:pt x="86809" y="27456"/>
                      <a:pt x="73759" y="17645"/>
                    </a:cubicBezTo>
                    <a:cubicBezTo>
                      <a:pt x="66330" y="12121"/>
                      <a:pt x="56995" y="9263"/>
                      <a:pt x="47565" y="92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3" name="Graphic 6">
              <a:extLst>
                <a:ext uri="{FF2B5EF4-FFF2-40B4-BE49-F238E27FC236}">
                  <a16:creationId xmlns:a16="http://schemas.microsoft.com/office/drawing/2014/main" id="{17729716-BFC1-336E-A93F-8CD8CA3CC917}"/>
                </a:ext>
              </a:extLst>
            </p:cNvPr>
            <p:cNvGrpSpPr/>
            <p:nvPr/>
          </p:nvGrpSpPr>
          <p:grpSpPr>
            <a:xfrm>
              <a:off x="5884794" y="3390113"/>
              <a:ext cx="98097" cy="95178"/>
              <a:chOff x="5884794" y="3390113"/>
              <a:chExt cx="98097" cy="95178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B07901A-CF75-6653-38F9-0D49D8FD6A1F}"/>
                  </a:ext>
                </a:extLst>
              </p:cNvPr>
              <p:cNvSpPr/>
              <p:nvPr/>
            </p:nvSpPr>
            <p:spPr>
              <a:xfrm>
                <a:off x="5889468" y="3394788"/>
                <a:ext cx="88786" cy="85836"/>
              </a:xfrm>
              <a:custGeom>
                <a:avLst/>
                <a:gdLst>
                  <a:gd name="connsiteX0" fmla="*/ 42988 w 88786"/>
                  <a:gd name="connsiteY0" fmla="*/ 85837 h 85836"/>
                  <a:gd name="connsiteX1" fmla="*/ 86326 w 88786"/>
                  <a:gd name="connsiteY1" fmla="*/ 57167 h 85836"/>
                  <a:gd name="connsiteX2" fmla="*/ 71848 w 88786"/>
                  <a:gd name="connsiteY2" fmla="*/ 9256 h 85836"/>
                  <a:gd name="connsiteX3" fmla="*/ 18889 w 88786"/>
                  <a:gd name="connsiteY3" fmla="*/ 6208 h 85836"/>
                  <a:gd name="connsiteX4" fmla="*/ 6888 w 88786"/>
                  <a:gd name="connsiteY4" fmla="*/ 16781 h 85836"/>
                  <a:gd name="connsiteX5" fmla="*/ 30 w 88786"/>
                  <a:gd name="connsiteY5" fmla="*/ 42784 h 85836"/>
                  <a:gd name="connsiteX6" fmla="*/ 7555 w 88786"/>
                  <a:gd name="connsiteY6" fmla="*/ 66692 h 85836"/>
                  <a:gd name="connsiteX7" fmla="*/ 42988 w 88786"/>
                  <a:gd name="connsiteY7" fmla="*/ 85837 h 8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6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8" y="9256"/>
                    </a:cubicBezTo>
                    <a:cubicBezTo>
                      <a:pt x="57180" y="-1793"/>
                      <a:pt x="34987" y="-3127"/>
                      <a:pt x="18889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6"/>
                      <a:pt x="-256" y="33735"/>
                      <a:pt x="30" y="42784"/>
                    </a:cubicBezTo>
                    <a:cubicBezTo>
                      <a:pt x="316" y="51166"/>
                      <a:pt x="2316" y="59738"/>
                      <a:pt x="7555" y="66692"/>
                    </a:cubicBezTo>
                    <a:cubicBezTo>
                      <a:pt x="14603" y="76026"/>
                      <a:pt x="25843" y="85837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36A9CA99-B966-DBA3-FC33-DAEAA01946A6}"/>
                  </a:ext>
                </a:extLst>
              </p:cNvPr>
              <p:cNvSpPr/>
              <p:nvPr/>
            </p:nvSpPr>
            <p:spPr>
              <a:xfrm>
                <a:off x="5884794" y="3390113"/>
                <a:ext cx="98097" cy="95178"/>
              </a:xfrm>
              <a:custGeom>
                <a:avLst/>
                <a:gdLst>
                  <a:gd name="connsiteX0" fmla="*/ 47756 w 98097"/>
                  <a:gd name="connsiteY0" fmla="*/ 95179 h 95178"/>
                  <a:gd name="connsiteX1" fmla="*/ 47756 w 98097"/>
                  <a:gd name="connsiteY1" fmla="*/ 95179 h 95178"/>
                  <a:gd name="connsiteX2" fmla="*/ 8513 w 98097"/>
                  <a:gd name="connsiteY2" fmla="*/ 74128 h 95178"/>
                  <a:gd name="connsiteX3" fmla="*/ 36 w 98097"/>
                  <a:gd name="connsiteY3" fmla="*/ 47554 h 95178"/>
                  <a:gd name="connsiteX4" fmla="*/ 7751 w 98097"/>
                  <a:gd name="connsiteY4" fmla="*/ 18693 h 95178"/>
                  <a:gd name="connsiteX5" fmla="*/ 21181 w 98097"/>
                  <a:gd name="connsiteY5" fmla="*/ 6787 h 95178"/>
                  <a:gd name="connsiteX6" fmla="*/ 79284 w 98097"/>
                  <a:gd name="connsiteY6" fmla="*/ 10120 h 95178"/>
                  <a:gd name="connsiteX7" fmla="*/ 95381 w 98097"/>
                  <a:gd name="connsiteY7" fmla="*/ 63365 h 95178"/>
                  <a:gd name="connsiteX8" fmla="*/ 47756 w 98097"/>
                  <a:gd name="connsiteY8" fmla="*/ 95179 h 95178"/>
                  <a:gd name="connsiteX9" fmla="*/ 47566 w 98097"/>
                  <a:gd name="connsiteY9" fmla="*/ 9263 h 95178"/>
                  <a:gd name="connsiteX10" fmla="*/ 25944 w 98097"/>
                  <a:gd name="connsiteY10" fmla="*/ 14883 h 95178"/>
                  <a:gd name="connsiteX11" fmla="*/ 15466 w 98097"/>
                  <a:gd name="connsiteY11" fmla="*/ 24217 h 95178"/>
                  <a:gd name="connsiteX12" fmla="*/ 9466 w 98097"/>
                  <a:gd name="connsiteY12" fmla="*/ 47363 h 95178"/>
                  <a:gd name="connsiteX13" fmla="*/ 16038 w 98097"/>
                  <a:gd name="connsiteY13" fmla="*/ 68604 h 95178"/>
                  <a:gd name="connsiteX14" fmla="*/ 47756 w 98097"/>
                  <a:gd name="connsiteY14" fmla="*/ 85844 h 95178"/>
                  <a:gd name="connsiteX15" fmla="*/ 47756 w 98097"/>
                  <a:gd name="connsiteY15" fmla="*/ 85844 h 95178"/>
                  <a:gd name="connsiteX16" fmla="*/ 47851 w 98097"/>
                  <a:gd name="connsiteY16" fmla="*/ 85844 h 95178"/>
                  <a:gd name="connsiteX17" fmla="*/ 86713 w 98097"/>
                  <a:gd name="connsiteY17" fmla="*/ 60127 h 95178"/>
                  <a:gd name="connsiteX18" fmla="*/ 73759 w 98097"/>
                  <a:gd name="connsiteY18" fmla="*/ 17645 h 95178"/>
                  <a:gd name="connsiteX19" fmla="*/ 47566 w 98097"/>
                  <a:gd name="connsiteY19" fmla="*/ 9263 h 9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178">
                    <a:moveTo>
                      <a:pt x="47756" y="95179"/>
                    </a:moveTo>
                    <a:cubicBezTo>
                      <a:pt x="47661" y="95179"/>
                      <a:pt x="47661" y="95179"/>
                      <a:pt x="47756" y="95179"/>
                    </a:cubicBezTo>
                    <a:cubicBezTo>
                      <a:pt x="32230" y="95179"/>
                      <a:pt x="18991" y="88130"/>
                      <a:pt x="8513" y="74128"/>
                    </a:cubicBezTo>
                    <a:cubicBezTo>
                      <a:pt x="3275" y="67175"/>
                      <a:pt x="417" y="58222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8" y="-3405"/>
                      <a:pt x="63187" y="-1976"/>
                      <a:pt x="79284" y="10120"/>
                    </a:cubicBezTo>
                    <a:cubicBezTo>
                      <a:pt x="95571" y="22408"/>
                      <a:pt x="102334" y="44791"/>
                      <a:pt x="95381" y="63365"/>
                    </a:cubicBezTo>
                    <a:cubicBezTo>
                      <a:pt x="88428" y="81844"/>
                      <a:pt x="68425" y="95179"/>
                      <a:pt x="47756" y="95179"/>
                    </a:cubicBezTo>
                    <a:close/>
                    <a:moveTo>
                      <a:pt x="47566" y="9263"/>
                    </a:moveTo>
                    <a:cubicBezTo>
                      <a:pt x="39946" y="9263"/>
                      <a:pt x="32421" y="11073"/>
                      <a:pt x="25944" y="14883"/>
                    </a:cubicBezTo>
                    <a:cubicBezTo>
                      <a:pt x="21562" y="17455"/>
                      <a:pt x="17943" y="20598"/>
                      <a:pt x="15466" y="24217"/>
                    </a:cubicBezTo>
                    <a:cubicBezTo>
                      <a:pt x="10133" y="31647"/>
                      <a:pt x="9275" y="40886"/>
                      <a:pt x="9466" y="47363"/>
                    </a:cubicBezTo>
                    <a:cubicBezTo>
                      <a:pt x="9751" y="56031"/>
                      <a:pt x="11942" y="63175"/>
                      <a:pt x="16038" y="68604"/>
                    </a:cubicBezTo>
                    <a:cubicBezTo>
                      <a:pt x="24706" y="80034"/>
                      <a:pt x="35374" y="85844"/>
                      <a:pt x="47756" y="85844"/>
                    </a:cubicBezTo>
                    <a:lnTo>
                      <a:pt x="47756" y="85844"/>
                    </a:lnTo>
                    <a:cubicBezTo>
                      <a:pt x="47756" y="85844"/>
                      <a:pt x="47756" y="85844"/>
                      <a:pt x="47851" y="85844"/>
                    </a:cubicBezTo>
                    <a:cubicBezTo>
                      <a:pt x="64806" y="85844"/>
                      <a:pt x="81094" y="75081"/>
                      <a:pt x="86713" y="60127"/>
                    </a:cubicBezTo>
                    <a:cubicBezTo>
                      <a:pt x="92238" y="45363"/>
                      <a:pt x="86809" y="27456"/>
                      <a:pt x="73759" y="17645"/>
                    </a:cubicBezTo>
                    <a:cubicBezTo>
                      <a:pt x="66330" y="12121"/>
                      <a:pt x="56900" y="9263"/>
                      <a:pt x="47566" y="92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4" name="Graphic 6">
              <a:extLst>
                <a:ext uri="{FF2B5EF4-FFF2-40B4-BE49-F238E27FC236}">
                  <a16:creationId xmlns:a16="http://schemas.microsoft.com/office/drawing/2014/main" id="{27AE13C0-A3B0-49F7-186C-BF570893CD42}"/>
                </a:ext>
              </a:extLst>
            </p:cNvPr>
            <p:cNvGrpSpPr/>
            <p:nvPr/>
          </p:nvGrpSpPr>
          <p:grpSpPr>
            <a:xfrm>
              <a:off x="5727346" y="3389923"/>
              <a:ext cx="98097" cy="95178"/>
              <a:chOff x="5727346" y="3389923"/>
              <a:chExt cx="98097" cy="95178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E33BD93-711A-51FE-D59F-16C18C00D651}"/>
                  </a:ext>
                </a:extLst>
              </p:cNvPr>
              <p:cNvSpPr/>
              <p:nvPr/>
            </p:nvSpPr>
            <p:spPr>
              <a:xfrm>
                <a:off x="5732114" y="3394597"/>
                <a:ext cx="88786" cy="85836"/>
              </a:xfrm>
              <a:custGeom>
                <a:avLst/>
                <a:gdLst>
                  <a:gd name="connsiteX0" fmla="*/ 42988 w 88786"/>
                  <a:gd name="connsiteY0" fmla="*/ 85837 h 85836"/>
                  <a:gd name="connsiteX1" fmla="*/ 86326 w 88786"/>
                  <a:gd name="connsiteY1" fmla="*/ 57167 h 85836"/>
                  <a:gd name="connsiteX2" fmla="*/ 71849 w 88786"/>
                  <a:gd name="connsiteY2" fmla="*/ 9256 h 85836"/>
                  <a:gd name="connsiteX3" fmla="*/ 18890 w 88786"/>
                  <a:gd name="connsiteY3" fmla="*/ 6208 h 85836"/>
                  <a:gd name="connsiteX4" fmla="*/ 6888 w 88786"/>
                  <a:gd name="connsiteY4" fmla="*/ 16781 h 85836"/>
                  <a:gd name="connsiteX5" fmla="*/ 30 w 88786"/>
                  <a:gd name="connsiteY5" fmla="*/ 42784 h 85836"/>
                  <a:gd name="connsiteX6" fmla="*/ 7555 w 88786"/>
                  <a:gd name="connsiteY6" fmla="*/ 66692 h 85836"/>
                  <a:gd name="connsiteX7" fmla="*/ 42988 w 88786"/>
                  <a:gd name="connsiteY7" fmla="*/ 85837 h 8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6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9" y="9256"/>
                    </a:cubicBezTo>
                    <a:cubicBezTo>
                      <a:pt x="57180" y="-1793"/>
                      <a:pt x="34987" y="-3127"/>
                      <a:pt x="18890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6"/>
                      <a:pt x="-256" y="33735"/>
                      <a:pt x="30" y="42784"/>
                    </a:cubicBezTo>
                    <a:cubicBezTo>
                      <a:pt x="316" y="51166"/>
                      <a:pt x="2316" y="59739"/>
                      <a:pt x="7555" y="66692"/>
                    </a:cubicBezTo>
                    <a:cubicBezTo>
                      <a:pt x="14603" y="76122"/>
                      <a:pt x="25843" y="85837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C2C3475-550D-8DA1-6C32-B09360FB2AE5}"/>
                  </a:ext>
                </a:extLst>
              </p:cNvPr>
              <p:cNvSpPr/>
              <p:nvPr/>
            </p:nvSpPr>
            <p:spPr>
              <a:xfrm>
                <a:off x="5727346" y="3389923"/>
                <a:ext cx="98097" cy="95178"/>
              </a:xfrm>
              <a:custGeom>
                <a:avLst/>
                <a:gdLst>
                  <a:gd name="connsiteX0" fmla="*/ 47756 w 98097"/>
                  <a:gd name="connsiteY0" fmla="*/ 95179 h 95178"/>
                  <a:gd name="connsiteX1" fmla="*/ 47756 w 98097"/>
                  <a:gd name="connsiteY1" fmla="*/ 95179 h 95178"/>
                  <a:gd name="connsiteX2" fmla="*/ 8513 w 98097"/>
                  <a:gd name="connsiteY2" fmla="*/ 74128 h 95178"/>
                  <a:gd name="connsiteX3" fmla="*/ 36 w 98097"/>
                  <a:gd name="connsiteY3" fmla="*/ 47554 h 95178"/>
                  <a:gd name="connsiteX4" fmla="*/ 7751 w 98097"/>
                  <a:gd name="connsiteY4" fmla="*/ 18693 h 95178"/>
                  <a:gd name="connsiteX5" fmla="*/ 21181 w 98097"/>
                  <a:gd name="connsiteY5" fmla="*/ 6787 h 95178"/>
                  <a:gd name="connsiteX6" fmla="*/ 79284 w 98097"/>
                  <a:gd name="connsiteY6" fmla="*/ 10120 h 95178"/>
                  <a:gd name="connsiteX7" fmla="*/ 95381 w 98097"/>
                  <a:gd name="connsiteY7" fmla="*/ 63365 h 95178"/>
                  <a:gd name="connsiteX8" fmla="*/ 47756 w 98097"/>
                  <a:gd name="connsiteY8" fmla="*/ 95179 h 95178"/>
                  <a:gd name="connsiteX9" fmla="*/ 47566 w 98097"/>
                  <a:gd name="connsiteY9" fmla="*/ 9358 h 95178"/>
                  <a:gd name="connsiteX10" fmla="*/ 25944 w 98097"/>
                  <a:gd name="connsiteY10" fmla="*/ 14978 h 95178"/>
                  <a:gd name="connsiteX11" fmla="*/ 15466 w 98097"/>
                  <a:gd name="connsiteY11" fmla="*/ 24313 h 95178"/>
                  <a:gd name="connsiteX12" fmla="*/ 9466 w 98097"/>
                  <a:gd name="connsiteY12" fmla="*/ 47458 h 95178"/>
                  <a:gd name="connsiteX13" fmla="*/ 16038 w 98097"/>
                  <a:gd name="connsiteY13" fmla="*/ 68699 h 95178"/>
                  <a:gd name="connsiteX14" fmla="*/ 47756 w 98097"/>
                  <a:gd name="connsiteY14" fmla="*/ 86035 h 95178"/>
                  <a:gd name="connsiteX15" fmla="*/ 47756 w 98097"/>
                  <a:gd name="connsiteY15" fmla="*/ 86035 h 95178"/>
                  <a:gd name="connsiteX16" fmla="*/ 47851 w 98097"/>
                  <a:gd name="connsiteY16" fmla="*/ 86035 h 95178"/>
                  <a:gd name="connsiteX17" fmla="*/ 86713 w 98097"/>
                  <a:gd name="connsiteY17" fmla="*/ 60317 h 95178"/>
                  <a:gd name="connsiteX18" fmla="*/ 73759 w 98097"/>
                  <a:gd name="connsiteY18" fmla="*/ 17836 h 95178"/>
                  <a:gd name="connsiteX19" fmla="*/ 47566 w 98097"/>
                  <a:gd name="connsiteY19" fmla="*/ 9358 h 9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178">
                    <a:moveTo>
                      <a:pt x="47756" y="95179"/>
                    </a:moveTo>
                    <a:cubicBezTo>
                      <a:pt x="47756" y="95179"/>
                      <a:pt x="47756" y="95179"/>
                      <a:pt x="47756" y="95179"/>
                    </a:cubicBezTo>
                    <a:cubicBezTo>
                      <a:pt x="32230" y="95179"/>
                      <a:pt x="18991" y="88130"/>
                      <a:pt x="8513" y="74128"/>
                    </a:cubicBezTo>
                    <a:cubicBezTo>
                      <a:pt x="3275" y="67175"/>
                      <a:pt x="417" y="58222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1" y="22408"/>
                      <a:pt x="102334" y="44791"/>
                      <a:pt x="95381" y="63365"/>
                    </a:cubicBezTo>
                    <a:cubicBezTo>
                      <a:pt x="88523" y="81844"/>
                      <a:pt x="68425" y="95179"/>
                      <a:pt x="47756" y="95179"/>
                    </a:cubicBezTo>
                    <a:close/>
                    <a:moveTo>
                      <a:pt x="47566" y="9358"/>
                    </a:moveTo>
                    <a:cubicBezTo>
                      <a:pt x="39946" y="9358"/>
                      <a:pt x="32421" y="11168"/>
                      <a:pt x="25944" y="14978"/>
                    </a:cubicBezTo>
                    <a:cubicBezTo>
                      <a:pt x="21562" y="17550"/>
                      <a:pt x="17943" y="20693"/>
                      <a:pt x="15466" y="24313"/>
                    </a:cubicBezTo>
                    <a:cubicBezTo>
                      <a:pt x="10132" y="31742"/>
                      <a:pt x="9275" y="40981"/>
                      <a:pt x="9466" y="47458"/>
                    </a:cubicBezTo>
                    <a:cubicBezTo>
                      <a:pt x="9751" y="56126"/>
                      <a:pt x="11942" y="63270"/>
                      <a:pt x="16038" y="68699"/>
                    </a:cubicBezTo>
                    <a:cubicBezTo>
                      <a:pt x="24706" y="80129"/>
                      <a:pt x="35374" y="85939"/>
                      <a:pt x="47756" y="86035"/>
                    </a:cubicBezTo>
                    <a:lnTo>
                      <a:pt x="47756" y="86035"/>
                    </a:lnTo>
                    <a:cubicBezTo>
                      <a:pt x="47756" y="86035"/>
                      <a:pt x="47756" y="86035"/>
                      <a:pt x="47851" y="86035"/>
                    </a:cubicBezTo>
                    <a:cubicBezTo>
                      <a:pt x="64806" y="86035"/>
                      <a:pt x="81094" y="75271"/>
                      <a:pt x="86713" y="60317"/>
                    </a:cubicBezTo>
                    <a:cubicBezTo>
                      <a:pt x="92238" y="45553"/>
                      <a:pt x="86809" y="27646"/>
                      <a:pt x="73759" y="17836"/>
                    </a:cubicBezTo>
                    <a:cubicBezTo>
                      <a:pt x="66425" y="12121"/>
                      <a:pt x="56995" y="9358"/>
                      <a:pt x="47566" y="935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5" name="Graphic 6">
              <a:extLst>
                <a:ext uri="{FF2B5EF4-FFF2-40B4-BE49-F238E27FC236}">
                  <a16:creationId xmlns:a16="http://schemas.microsoft.com/office/drawing/2014/main" id="{076221D2-8123-0DD9-D555-3F7D55B0DB09}"/>
                </a:ext>
              </a:extLst>
            </p:cNvPr>
            <p:cNvGrpSpPr/>
            <p:nvPr/>
          </p:nvGrpSpPr>
          <p:grpSpPr>
            <a:xfrm>
              <a:off x="5578566" y="3390875"/>
              <a:ext cx="98097" cy="95083"/>
              <a:chOff x="5578566" y="3390875"/>
              <a:chExt cx="98097" cy="95083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87E0D23-49FE-9DA7-5079-72DC8FC18820}"/>
                  </a:ext>
                </a:extLst>
              </p:cNvPr>
              <p:cNvSpPr/>
              <p:nvPr/>
            </p:nvSpPr>
            <p:spPr>
              <a:xfrm>
                <a:off x="5583239" y="3395454"/>
                <a:ext cx="88786" cy="85837"/>
              </a:xfrm>
              <a:custGeom>
                <a:avLst/>
                <a:gdLst>
                  <a:gd name="connsiteX0" fmla="*/ 42988 w 88786"/>
                  <a:gd name="connsiteY0" fmla="*/ 85837 h 85837"/>
                  <a:gd name="connsiteX1" fmla="*/ 86326 w 88786"/>
                  <a:gd name="connsiteY1" fmla="*/ 57167 h 85837"/>
                  <a:gd name="connsiteX2" fmla="*/ 71848 w 88786"/>
                  <a:gd name="connsiteY2" fmla="*/ 9256 h 85837"/>
                  <a:gd name="connsiteX3" fmla="*/ 18889 w 88786"/>
                  <a:gd name="connsiteY3" fmla="*/ 6208 h 85837"/>
                  <a:gd name="connsiteX4" fmla="*/ 6888 w 88786"/>
                  <a:gd name="connsiteY4" fmla="*/ 16781 h 85837"/>
                  <a:gd name="connsiteX5" fmla="*/ 30 w 88786"/>
                  <a:gd name="connsiteY5" fmla="*/ 42784 h 85837"/>
                  <a:gd name="connsiteX6" fmla="*/ 7555 w 88786"/>
                  <a:gd name="connsiteY6" fmla="*/ 66692 h 85837"/>
                  <a:gd name="connsiteX7" fmla="*/ 42988 w 88786"/>
                  <a:gd name="connsiteY7" fmla="*/ 85837 h 85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37">
                    <a:moveTo>
                      <a:pt x="42988" y="85837"/>
                    </a:moveTo>
                    <a:cubicBezTo>
                      <a:pt x="61847" y="85837"/>
                      <a:pt x="80040" y="73835"/>
                      <a:pt x="86326" y="57167"/>
                    </a:cubicBezTo>
                    <a:cubicBezTo>
                      <a:pt x="92613" y="40498"/>
                      <a:pt x="86517" y="20400"/>
                      <a:pt x="71848" y="9256"/>
                    </a:cubicBezTo>
                    <a:cubicBezTo>
                      <a:pt x="57180" y="-1793"/>
                      <a:pt x="34987" y="-3127"/>
                      <a:pt x="18889" y="6208"/>
                    </a:cubicBezTo>
                    <a:cubicBezTo>
                      <a:pt x="14222" y="8970"/>
                      <a:pt x="10031" y="12494"/>
                      <a:pt x="6888" y="16781"/>
                    </a:cubicBezTo>
                    <a:cubicBezTo>
                      <a:pt x="1459" y="24305"/>
                      <a:pt x="-256" y="33735"/>
                      <a:pt x="30" y="42784"/>
                    </a:cubicBezTo>
                    <a:cubicBezTo>
                      <a:pt x="316" y="51166"/>
                      <a:pt x="2316" y="59739"/>
                      <a:pt x="7555" y="66692"/>
                    </a:cubicBezTo>
                    <a:cubicBezTo>
                      <a:pt x="14698" y="76026"/>
                      <a:pt x="25843" y="85837"/>
                      <a:pt x="42988" y="858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C1D3BE0-ED54-2810-CC1D-4B05D1556857}"/>
                  </a:ext>
                </a:extLst>
              </p:cNvPr>
              <p:cNvSpPr/>
              <p:nvPr/>
            </p:nvSpPr>
            <p:spPr>
              <a:xfrm>
                <a:off x="5578566" y="3390875"/>
                <a:ext cx="98097" cy="95083"/>
              </a:xfrm>
              <a:custGeom>
                <a:avLst/>
                <a:gdLst>
                  <a:gd name="connsiteX0" fmla="*/ 47756 w 98097"/>
                  <a:gd name="connsiteY0" fmla="*/ 95083 h 95083"/>
                  <a:gd name="connsiteX1" fmla="*/ 47756 w 98097"/>
                  <a:gd name="connsiteY1" fmla="*/ 95083 h 95083"/>
                  <a:gd name="connsiteX2" fmla="*/ 47756 w 98097"/>
                  <a:gd name="connsiteY2" fmla="*/ 95083 h 95083"/>
                  <a:gd name="connsiteX3" fmla="*/ 8513 w 98097"/>
                  <a:gd name="connsiteY3" fmla="*/ 74033 h 95083"/>
                  <a:gd name="connsiteX4" fmla="*/ 36 w 98097"/>
                  <a:gd name="connsiteY4" fmla="*/ 47554 h 95083"/>
                  <a:gd name="connsiteX5" fmla="*/ 7751 w 98097"/>
                  <a:gd name="connsiteY5" fmla="*/ 18693 h 95083"/>
                  <a:gd name="connsiteX6" fmla="*/ 21181 w 98097"/>
                  <a:gd name="connsiteY6" fmla="*/ 6787 h 95083"/>
                  <a:gd name="connsiteX7" fmla="*/ 79284 w 98097"/>
                  <a:gd name="connsiteY7" fmla="*/ 10120 h 95083"/>
                  <a:gd name="connsiteX8" fmla="*/ 95381 w 98097"/>
                  <a:gd name="connsiteY8" fmla="*/ 63365 h 95083"/>
                  <a:gd name="connsiteX9" fmla="*/ 47756 w 98097"/>
                  <a:gd name="connsiteY9" fmla="*/ 95083 h 95083"/>
                  <a:gd name="connsiteX10" fmla="*/ 47661 w 98097"/>
                  <a:gd name="connsiteY10" fmla="*/ 85749 h 95083"/>
                  <a:gd name="connsiteX11" fmla="*/ 47661 w 98097"/>
                  <a:gd name="connsiteY11" fmla="*/ 85749 h 95083"/>
                  <a:gd name="connsiteX12" fmla="*/ 86523 w 98097"/>
                  <a:gd name="connsiteY12" fmla="*/ 60031 h 95083"/>
                  <a:gd name="connsiteX13" fmla="*/ 73569 w 98097"/>
                  <a:gd name="connsiteY13" fmla="*/ 17550 h 95083"/>
                  <a:gd name="connsiteX14" fmla="*/ 25849 w 98097"/>
                  <a:gd name="connsiteY14" fmla="*/ 14788 h 95083"/>
                  <a:gd name="connsiteX15" fmla="*/ 15371 w 98097"/>
                  <a:gd name="connsiteY15" fmla="*/ 24122 h 95083"/>
                  <a:gd name="connsiteX16" fmla="*/ 9370 w 98097"/>
                  <a:gd name="connsiteY16" fmla="*/ 47268 h 95083"/>
                  <a:gd name="connsiteX17" fmla="*/ 15943 w 98097"/>
                  <a:gd name="connsiteY17" fmla="*/ 68509 h 95083"/>
                  <a:gd name="connsiteX18" fmla="*/ 47661 w 98097"/>
                  <a:gd name="connsiteY18" fmla="*/ 85749 h 95083"/>
                  <a:gd name="connsiteX19" fmla="*/ 47661 w 98097"/>
                  <a:gd name="connsiteY19" fmla="*/ 85749 h 9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083">
                    <a:moveTo>
                      <a:pt x="47756" y="95083"/>
                    </a:moveTo>
                    <a:cubicBezTo>
                      <a:pt x="47756" y="95083"/>
                      <a:pt x="47661" y="95083"/>
                      <a:pt x="47756" y="95083"/>
                    </a:cubicBezTo>
                    <a:lnTo>
                      <a:pt x="47756" y="95083"/>
                    </a:lnTo>
                    <a:cubicBezTo>
                      <a:pt x="32230" y="95083"/>
                      <a:pt x="18991" y="88035"/>
                      <a:pt x="8513" y="74033"/>
                    </a:cubicBezTo>
                    <a:cubicBezTo>
                      <a:pt x="3274" y="67080"/>
                      <a:pt x="417" y="58126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10025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1" y="22408"/>
                      <a:pt x="102334" y="44791"/>
                      <a:pt x="95381" y="63365"/>
                    </a:cubicBezTo>
                    <a:cubicBezTo>
                      <a:pt x="88428" y="81748"/>
                      <a:pt x="68425" y="95083"/>
                      <a:pt x="47756" y="95083"/>
                    </a:cubicBezTo>
                    <a:close/>
                    <a:moveTo>
                      <a:pt x="47661" y="85749"/>
                    </a:moveTo>
                    <a:cubicBezTo>
                      <a:pt x="47756" y="85749"/>
                      <a:pt x="47756" y="85749"/>
                      <a:pt x="47661" y="85749"/>
                    </a:cubicBezTo>
                    <a:cubicBezTo>
                      <a:pt x="64615" y="85749"/>
                      <a:pt x="80998" y="74986"/>
                      <a:pt x="86523" y="60031"/>
                    </a:cubicBezTo>
                    <a:cubicBezTo>
                      <a:pt x="92047" y="45268"/>
                      <a:pt x="86618" y="27361"/>
                      <a:pt x="73569" y="17550"/>
                    </a:cubicBezTo>
                    <a:cubicBezTo>
                      <a:pt x="60329" y="7549"/>
                      <a:pt x="40231" y="6406"/>
                      <a:pt x="25849" y="14788"/>
                    </a:cubicBezTo>
                    <a:cubicBezTo>
                      <a:pt x="21467" y="17359"/>
                      <a:pt x="17847" y="20503"/>
                      <a:pt x="15371" y="24122"/>
                    </a:cubicBezTo>
                    <a:cubicBezTo>
                      <a:pt x="10037" y="31552"/>
                      <a:pt x="9180" y="40791"/>
                      <a:pt x="9370" y="47268"/>
                    </a:cubicBezTo>
                    <a:cubicBezTo>
                      <a:pt x="9656" y="55936"/>
                      <a:pt x="11847" y="63079"/>
                      <a:pt x="15943" y="68509"/>
                    </a:cubicBezTo>
                    <a:cubicBezTo>
                      <a:pt x="24610" y="79843"/>
                      <a:pt x="35278" y="85654"/>
                      <a:pt x="47661" y="85749"/>
                    </a:cubicBezTo>
                    <a:lnTo>
                      <a:pt x="47661" y="85749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6" name="Graphic 6">
              <a:extLst>
                <a:ext uri="{FF2B5EF4-FFF2-40B4-BE49-F238E27FC236}">
                  <a16:creationId xmlns:a16="http://schemas.microsoft.com/office/drawing/2014/main" id="{7E0417B5-D0ED-00F1-3E3B-A98FB50A0DA8}"/>
                </a:ext>
              </a:extLst>
            </p:cNvPr>
            <p:cNvGrpSpPr/>
            <p:nvPr/>
          </p:nvGrpSpPr>
          <p:grpSpPr>
            <a:xfrm>
              <a:off x="6039099" y="3562897"/>
              <a:ext cx="98097" cy="95178"/>
              <a:chOff x="6039099" y="3562897"/>
              <a:chExt cx="98097" cy="95178"/>
            </a:xfrm>
          </p:grpSpPr>
          <p:grpSp>
            <p:nvGrpSpPr>
              <p:cNvPr id="41" name="Graphic 6">
                <a:extLst>
                  <a:ext uri="{FF2B5EF4-FFF2-40B4-BE49-F238E27FC236}">
                    <a16:creationId xmlns:a16="http://schemas.microsoft.com/office/drawing/2014/main" id="{BD43ABC9-E9DA-EACA-E612-09770B385E80}"/>
                  </a:ext>
                </a:extLst>
              </p:cNvPr>
              <p:cNvGrpSpPr/>
              <p:nvPr/>
            </p:nvGrpSpPr>
            <p:grpSpPr>
              <a:xfrm>
                <a:off x="6039099" y="3562897"/>
                <a:ext cx="98097" cy="95178"/>
                <a:chOff x="6039099" y="3562897"/>
                <a:chExt cx="98097" cy="95178"/>
              </a:xfrm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0AF74794-C5C0-68B5-969D-721D7B70C7F5}"/>
                    </a:ext>
                  </a:extLst>
                </p:cNvPr>
                <p:cNvSpPr/>
                <p:nvPr/>
              </p:nvSpPr>
              <p:spPr>
                <a:xfrm>
                  <a:off x="6043772" y="3567571"/>
                  <a:ext cx="88786" cy="85836"/>
                </a:xfrm>
                <a:custGeom>
                  <a:avLst/>
                  <a:gdLst>
                    <a:gd name="connsiteX0" fmla="*/ 42988 w 88786"/>
                    <a:gd name="connsiteY0" fmla="*/ 85837 h 85836"/>
                    <a:gd name="connsiteX1" fmla="*/ 86326 w 88786"/>
                    <a:gd name="connsiteY1" fmla="*/ 57167 h 85836"/>
                    <a:gd name="connsiteX2" fmla="*/ 71849 w 88786"/>
                    <a:gd name="connsiteY2" fmla="*/ 9256 h 85836"/>
                    <a:gd name="connsiteX3" fmla="*/ 18890 w 88786"/>
                    <a:gd name="connsiteY3" fmla="*/ 6208 h 85836"/>
                    <a:gd name="connsiteX4" fmla="*/ 6888 w 88786"/>
                    <a:gd name="connsiteY4" fmla="*/ 16781 h 85836"/>
                    <a:gd name="connsiteX5" fmla="*/ 30 w 88786"/>
                    <a:gd name="connsiteY5" fmla="*/ 42784 h 85836"/>
                    <a:gd name="connsiteX6" fmla="*/ 7555 w 88786"/>
                    <a:gd name="connsiteY6" fmla="*/ 66692 h 85836"/>
                    <a:gd name="connsiteX7" fmla="*/ 42988 w 88786"/>
                    <a:gd name="connsiteY7" fmla="*/ 85837 h 85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786" h="85836">
                      <a:moveTo>
                        <a:pt x="42988" y="85837"/>
                      </a:moveTo>
                      <a:cubicBezTo>
                        <a:pt x="61847" y="85837"/>
                        <a:pt x="80040" y="73835"/>
                        <a:pt x="86326" y="57167"/>
                      </a:cubicBezTo>
                      <a:cubicBezTo>
                        <a:pt x="92613" y="40498"/>
                        <a:pt x="86517" y="20400"/>
                        <a:pt x="71849" y="9256"/>
                      </a:cubicBezTo>
                      <a:cubicBezTo>
                        <a:pt x="57180" y="-1793"/>
                        <a:pt x="34987" y="-3127"/>
                        <a:pt x="18890" y="6208"/>
                      </a:cubicBezTo>
                      <a:cubicBezTo>
                        <a:pt x="14222" y="8970"/>
                        <a:pt x="10031" y="12494"/>
                        <a:pt x="6888" y="16781"/>
                      </a:cubicBezTo>
                      <a:cubicBezTo>
                        <a:pt x="1459" y="24306"/>
                        <a:pt x="-256" y="33735"/>
                        <a:pt x="30" y="42784"/>
                      </a:cubicBezTo>
                      <a:cubicBezTo>
                        <a:pt x="316" y="51166"/>
                        <a:pt x="2316" y="59739"/>
                        <a:pt x="7555" y="66692"/>
                      </a:cubicBezTo>
                      <a:cubicBezTo>
                        <a:pt x="14699" y="76121"/>
                        <a:pt x="25843" y="85837"/>
                        <a:pt x="42988" y="858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BA0E30DC-C33B-E4F3-0AE4-39C23787BCDB}"/>
                    </a:ext>
                  </a:extLst>
                </p:cNvPr>
                <p:cNvSpPr/>
                <p:nvPr/>
              </p:nvSpPr>
              <p:spPr>
                <a:xfrm>
                  <a:off x="6039099" y="3562897"/>
                  <a:ext cx="98097" cy="95178"/>
                </a:xfrm>
                <a:custGeom>
                  <a:avLst/>
                  <a:gdLst>
                    <a:gd name="connsiteX0" fmla="*/ 47756 w 98097"/>
                    <a:gd name="connsiteY0" fmla="*/ 95179 h 95178"/>
                    <a:gd name="connsiteX1" fmla="*/ 47756 w 98097"/>
                    <a:gd name="connsiteY1" fmla="*/ 95179 h 95178"/>
                    <a:gd name="connsiteX2" fmla="*/ 8513 w 98097"/>
                    <a:gd name="connsiteY2" fmla="*/ 74128 h 95178"/>
                    <a:gd name="connsiteX3" fmla="*/ 36 w 98097"/>
                    <a:gd name="connsiteY3" fmla="*/ 47554 h 95178"/>
                    <a:gd name="connsiteX4" fmla="*/ 7751 w 98097"/>
                    <a:gd name="connsiteY4" fmla="*/ 18693 h 95178"/>
                    <a:gd name="connsiteX5" fmla="*/ 21181 w 98097"/>
                    <a:gd name="connsiteY5" fmla="*/ 6787 h 95178"/>
                    <a:gd name="connsiteX6" fmla="*/ 79284 w 98097"/>
                    <a:gd name="connsiteY6" fmla="*/ 10120 h 95178"/>
                    <a:gd name="connsiteX7" fmla="*/ 95381 w 98097"/>
                    <a:gd name="connsiteY7" fmla="*/ 63365 h 95178"/>
                    <a:gd name="connsiteX8" fmla="*/ 47756 w 98097"/>
                    <a:gd name="connsiteY8" fmla="*/ 95179 h 95178"/>
                    <a:gd name="connsiteX9" fmla="*/ 47565 w 98097"/>
                    <a:gd name="connsiteY9" fmla="*/ 9358 h 95178"/>
                    <a:gd name="connsiteX10" fmla="*/ 25944 w 98097"/>
                    <a:gd name="connsiteY10" fmla="*/ 14978 h 95178"/>
                    <a:gd name="connsiteX11" fmla="*/ 15466 w 98097"/>
                    <a:gd name="connsiteY11" fmla="*/ 24313 h 95178"/>
                    <a:gd name="connsiteX12" fmla="*/ 9465 w 98097"/>
                    <a:gd name="connsiteY12" fmla="*/ 47458 h 95178"/>
                    <a:gd name="connsiteX13" fmla="*/ 16038 w 98097"/>
                    <a:gd name="connsiteY13" fmla="*/ 68699 h 95178"/>
                    <a:gd name="connsiteX14" fmla="*/ 47756 w 98097"/>
                    <a:gd name="connsiteY14" fmla="*/ 86035 h 95178"/>
                    <a:gd name="connsiteX15" fmla="*/ 47756 w 98097"/>
                    <a:gd name="connsiteY15" fmla="*/ 86035 h 95178"/>
                    <a:gd name="connsiteX16" fmla="*/ 47851 w 98097"/>
                    <a:gd name="connsiteY16" fmla="*/ 86035 h 95178"/>
                    <a:gd name="connsiteX17" fmla="*/ 86713 w 98097"/>
                    <a:gd name="connsiteY17" fmla="*/ 60317 h 95178"/>
                    <a:gd name="connsiteX18" fmla="*/ 73759 w 98097"/>
                    <a:gd name="connsiteY18" fmla="*/ 17835 h 95178"/>
                    <a:gd name="connsiteX19" fmla="*/ 47565 w 98097"/>
                    <a:gd name="connsiteY19" fmla="*/ 9358 h 95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8097" h="95178">
                      <a:moveTo>
                        <a:pt x="47756" y="95179"/>
                      </a:moveTo>
                      <a:cubicBezTo>
                        <a:pt x="47661" y="95179"/>
                        <a:pt x="47661" y="95179"/>
                        <a:pt x="47756" y="95179"/>
                      </a:cubicBezTo>
                      <a:cubicBezTo>
                        <a:pt x="32230" y="95179"/>
                        <a:pt x="18990" y="88130"/>
                        <a:pt x="8513" y="74128"/>
                      </a:cubicBezTo>
                      <a:cubicBezTo>
                        <a:pt x="3274" y="67175"/>
                        <a:pt x="417" y="58222"/>
                        <a:pt x="36" y="47554"/>
                      </a:cubicBezTo>
                      <a:cubicBezTo>
                        <a:pt x="-345" y="36219"/>
                        <a:pt x="2322" y="26218"/>
                        <a:pt x="7751" y="18693"/>
                      </a:cubicBezTo>
                      <a:cubicBezTo>
                        <a:pt x="11085" y="14026"/>
                        <a:pt x="15752" y="9930"/>
                        <a:pt x="21181" y="6787"/>
                      </a:cubicBezTo>
                      <a:cubicBezTo>
                        <a:pt x="38707" y="-3405"/>
                        <a:pt x="63187" y="-1976"/>
                        <a:pt x="79284" y="10120"/>
                      </a:cubicBezTo>
                      <a:cubicBezTo>
                        <a:pt x="95572" y="22408"/>
                        <a:pt x="102334" y="44791"/>
                        <a:pt x="95381" y="63365"/>
                      </a:cubicBezTo>
                      <a:cubicBezTo>
                        <a:pt x="88428" y="81844"/>
                        <a:pt x="68425" y="95179"/>
                        <a:pt x="47756" y="95179"/>
                      </a:cubicBezTo>
                      <a:close/>
                      <a:moveTo>
                        <a:pt x="47565" y="9358"/>
                      </a:moveTo>
                      <a:cubicBezTo>
                        <a:pt x="39946" y="9358"/>
                        <a:pt x="32421" y="11168"/>
                        <a:pt x="25944" y="14978"/>
                      </a:cubicBezTo>
                      <a:cubicBezTo>
                        <a:pt x="21562" y="17550"/>
                        <a:pt x="17943" y="20693"/>
                        <a:pt x="15466" y="24313"/>
                      </a:cubicBezTo>
                      <a:cubicBezTo>
                        <a:pt x="10132" y="31742"/>
                        <a:pt x="9275" y="40981"/>
                        <a:pt x="9465" y="47458"/>
                      </a:cubicBezTo>
                      <a:cubicBezTo>
                        <a:pt x="9751" y="56126"/>
                        <a:pt x="11942" y="63270"/>
                        <a:pt x="16038" y="68699"/>
                      </a:cubicBezTo>
                      <a:cubicBezTo>
                        <a:pt x="24706" y="80129"/>
                        <a:pt x="35373" y="85939"/>
                        <a:pt x="47756" y="86035"/>
                      </a:cubicBezTo>
                      <a:lnTo>
                        <a:pt x="47756" y="86035"/>
                      </a:lnTo>
                      <a:cubicBezTo>
                        <a:pt x="47756" y="86035"/>
                        <a:pt x="47756" y="86035"/>
                        <a:pt x="47851" y="86035"/>
                      </a:cubicBezTo>
                      <a:cubicBezTo>
                        <a:pt x="64806" y="86035"/>
                        <a:pt x="81094" y="75271"/>
                        <a:pt x="86713" y="60317"/>
                      </a:cubicBezTo>
                      <a:cubicBezTo>
                        <a:pt x="92238" y="45553"/>
                        <a:pt x="86809" y="27646"/>
                        <a:pt x="73759" y="17835"/>
                      </a:cubicBezTo>
                      <a:cubicBezTo>
                        <a:pt x="66330" y="12216"/>
                        <a:pt x="56900" y="9358"/>
                        <a:pt x="47565" y="935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27EC2206-CC10-459D-7AC7-2E36EDEFB127}"/>
                  </a:ext>
                </a:extLst>
              </p:cNvPr>
              <p:cNvSpPr/>
              <p:nvPr/>
            </p:nvSpPr>
            <p:spPr>
              <a:xfrm>
                <a:off x="6069579" y="3591935"/>
                <a:ext cx="31981" cy="35564"/>
              </a:xfrm>
              <a:custGeom>
                <a:avLst/>
                <a:gdLst>
                  <a:gd name="connsiteX0" fmla="*/ 1561 w 31981"/>
                  <a:gd name="connsiteY0" fmla="*/ 35565 h 35564"/>
                  <a:gd name="connsiteX1" fmla="*/ 513 w 31981"/>
                  <a:gd name="connsiteY1" fmla="*/ 35184 h 35564"/>
                  <a:gd name="connsiteX2" fmla="*/ 417 w 31981"/>
                  <a:gd name="connsiteY2" fmla="*/ 32993 h 35564"/>
                  <a:gd name="connsiteX3" fmla="*/ 29278 w 31981"/>
                  <a:gd name="connsiteY3" fmla="*/ 513 h 35564"/>
                  <a:gd name="connsiteX4" fmla="*/ 31469 w 31981"/>
                  <a:gd name="connsiteY4" fmla="*/ 417 h 35564"/>
                  <a:gd name="connsiteX5" fmla="*/ 31564 w 31981"/>
                  <a:gd name="connsiteY5" fmla="*/ 2608 h 35564"/>
                  <a:gd name="connsiteX6" fmla="*/ 2704 w 31981"/>
                  <a:gd name="connsiteY6" fmla="*/ 35088 h 35564"/>
                  <a:gd name="connsiteX7" fmla="*/ 1561 w 31981"/>
                  <a:gd name="connsiteY7" fmla="*/ 35565 h 3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981" h="35564">
                    <a:moveTo>
                      <a:pt x="1561" y="35565"/>
                    </a:moveTo>
                    <a:cubicBezTo>
                      <a:pt x="1180" y="35565"/>
                      <a:pt x="798" y="35469"/>
                      <a:pt x="513" y="35184"/>
                    </a:cubicBezTo>
                    <a:cubicBezTo>
                      <a:pt x="-154" y="34612"/>
                      <a:pt x="-154" y="33660"/>
                      <a:pt x="417" y="32993"/>
                    </a:cubicBezTo>
                    <a:lnTo>
                      <a:pt x="29278" y="513"/>
                    </a:lnTo>
                    <a:cubicBezTo>
                      <a:pt x="29850" y="-154"/>
                      <a:pt x="30802" y="-154"/>
                      <a:pt x="31469" y="417"/>
                    </a:cubicBezTo>
                    <a:cubicBezTo>
                      <a:pt x="32136" y="989"/>
                      <a:pt x="32136" y="1941"/>
                      <a:pt x="31564" y="2608"/>
                    </a:cubicBezTo>
                    <a:lnTo>
                      <a:pt x="2704" y="35088"/>
                    </a:lnTo>
                    <a:cubicBezTo>
                      <a:pt x="2418" y="35374"/>
                      <a:pt x="2037" y="35565"/>
                      <a:pt x="1561" y="35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F77473A-3BB4-DBEF-D650-27AD6AFF7F5F}"/>
                </a:ext>
              </a:extLst>
            </p:cNvPr>
            <p:cNvSpPr/>
            <p:nvPr/>
          </p:nvSpPr>
          <p:spPr>
            <a:xfrm>
              <a:off x="5922476" y="3590565"/>
              <a:ext cx="20814" cy="37315"/>
            </a:xfrm>
            <a:custGeom>
              <a:avLst/>
              <a:gdLst>
                <a:gd name="connsiteX0" fmla="*/ 19313 w 20814"/>
                <a:gd name="connsiteY0" fmla="*/ 37316 h 37315"/>
                <a:gd name="connsiteX1" fmla="*/ 17885 w 20814"/>
                <a:gd name="connsiteY1" fmla="*/ 36458 h 37315"/>
                <a:gd name="connsiteX2" fmla="*/ 168 w 20814"/>
                <a:gd name="connsiteY2" fmla="*/ 2263 h 37315"/>
                <a:gd name="connsiteX3" fmla="*/ 835 w 20814"/>
                <a:gd name="connsiteY3" fmla="*/ 168 h 37315"/>
                <a:gd name="connsiteX4" fmla="*/ 2930 w 20814"/>
                <a:gd name="connsiteY4" fmla="*/ 835 h 37315"/>
                <a:gd name="connsiteX5" fmla="*/ 20647 w 20814"/>
                <a:gd name="connsiteY5" fmla="*/ 35030 h 37315"/>
                <a:gd name="connsiteX6" fmla="*/ 19980 w 20814"/>
                <a:gd name="connsiteY6" fmla="*/ 37125 h 37315"/>
                <a:gd name="connsiteX7" fmla="*/ 19313 w 20814"/>
                <a:gd name="connsiteY7" fmla="*/ 37316 h 3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14" h="37315">
                  <a:moveTo>
                    <a:pt x="19313" y="37316"/>
                  </a:moveTo>
                  <a:cubicBezTo>
                    <a:pt x="18742" y="37316"/>
                    <a:pt x="18170" y="37030"/>
                    <a:pt x="17885" y="36458"/>
                  </a:cubicBezTo>
                  <a:lnTo>
                    <a:pt x="168" y="2263"/>
                  </a:lnTo>
                  <a:cubicBezTo>
                    <a:pt x="-213" y="1501"/>
                    <a:pt x="73" y="549"/>
                    <a:pt x="835" y="168"/>
                  </a:cubicBezTo>
                  <a:cubicBezTo>
                    <a:pt x="1597" y="-213"/>
                    <a:pt x="2549" y="73"/>
                    <a:pt x="2930" y="835"/>
                  </a:cubicBezTo>
                  <a:lnTo>
                    <a:pt x="20647" y="35030"/>
                  </a:lnTo>
                  <a:cubicBezTo>
                    <a:pt x="21028" y="35792"/>
                    <a:pt x="20742" y="36744"/>
                    <a:pt x="19980" y="37125"/>
                  </a:cubicBezTo>
                  <a:cubicBezTo>
                    <a:pt x="19789" y="37220"/>
                    <a:pt x="19504" y="37316"/>
                    <a:pt x="19313" y="3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28" name="Graphic 6">
              <a:extLst>
                <a:ext uri="{FF2B5EF4-FFF2-40B4-BE49-F238E27FC236}">
                  <a16:creationId xmlns:a16="http://schemas.microsoft.com/office/drawing/2014/main" id="{5DF05B55-0035-FED1-FB0E-074CE047717E}"/>
                </a:ext>
              </a:extLst>
            </p:cNvPr>
            <p:cNvGrpSpPr/>
            <p:nvPr/>
          </p:nvGrpSpPr>
          <p:grpSpPr>
            <a:xfrm>
              <a:off x="5727477" y="3564223"/>
              <a:ext cx="99109" cy="95756"/>
              <a:chOff x="5727477" y="3564223"/>
              <a:chExt cx="99109" cy="95756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93D5CD7-0CD8-0348-D027-C9B4AE771DFB}"/>
                  </a:ext>
                </a:extLst>
              </p:cNvPr>
              <p:cNvSpPr/>
              <p:nvPr/>
            </p:nvSpPr>
            <p:spPr>
              <a:xfrm>
                <a:off x="5732162" y="3568894"/>
                <a:ext cx="89669" cy="86402"/>
              </a:xfrm>
              <a:custGeom>
                <a:avLst/>
                <a:gdLst>
                  <a:gd name="connsiteX0" fmla="*/ 27700 w 89669"/>
                  <a:gd name="connsiteY0" fmla="*/ 3742 h 86402"/>
                  <a:gd name="connsiteX1" fmla="*/ 77 w 89669"/>
                  <a:gd name="connsiteY1" fmla="*/ 47748 h 86402"/>
                  <a:gd name="connsiteX2" fmla="*/ 33034 w 89669"/>
                  <a:gd name="connsiteY2" fmla="*/ 85371 h 86402"/>
                  <a:gd name="connsiteX3" fmla="*/ 82469 w 89669"/>
                  <a:gd name="connsiteY3" fmla="*/ 66321 h 86402"/>
                  <a:gd name="connsiteX4" fmla="*/ 89041 w 89669"/>
                  <a:gd name="connsiteY4" fmla="*/ 51748 h 86402"/>
                  <a:gd name="connsiteX5" fmla="*/ 84564 w 89669"/>
                  <a:gd name="connsiteY5" fmla="*/ 25269 h 86402"/>
                  <a:gd name="connsiteX6" fmla="*/ 67895 w 89669"/>
                  <a:gd name="connsiteY6" fmla="*/ 6600 h 86402"/>
                  <a:gd name="connsiteX7" fmla="*/ 27700 w 89669"/>
                  <a:gd name="connsiteY7" fmla="*/ 3742 h 86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669" h="86402">
                    <a:moveTo>
                      <a:pt x="27700" y="3742"/>
                    </a:moveTo>
                    <a:cubicBezTo>
                      <a:pt x="10555" y="11457"/>
                      <a:pt x="-1066" y="29936"/>
                      <a:pt x="77" y="47748"/>
                    </a:cubicBezTo>
                    <a:cubicBezTo>
                      <a:pt x="1220" y="65559"/>
                      <a:pt x="15127" y="81371"/>
                      <a:pt x="33034" y="85371"/>
                    </a:cubicBezTo>
                    <a:cubicBezTo>
                      <a:pt x="50941" y="89372"/>
                      <a:pt x="71705" y="81466"/>
                      <a:pt x="82469" y="66321"/>
                    </a:cubicBezTo>
                    <a:cubicBezTo>
                      <a:pt x="85612" y="61845"/>
                      <a:pt x="87993" y="56892"/>
                      <a:pt x="89041" y="51748"/>
                    </a:cubicBezTo>
                    <a:cubicBezTo>
                      <a:pt x="90851" y="42699"/>
                      <a:pt x="88565" y="33365"/>
                      <a:pt x="84564" y="25269"/>
                    </a:cubicBezTo>
                    <a:cubicBezTo>
                      <a:pt x="80850" y="17744"/>
                      <a:pt x="75420" y="10791"/>
                      <a:pt x="67895" y="6600"/>
                    </a:cubicBezTo>
                    <a:cubicBezTo>
                      <a:pt x="57513" y="885"/>
                      <a:pt x="43321" y="-3402"/>
                      <a:pt x="27700" y="37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6696737D-CA34-5175-3BE0-566C8940D251}"/>
                  </a:ext>
                </a:extLst>
              </p:cNvPr>
              <p:cNvSpPr/>
              <p:nvPr/>
            </p:nvSpPr>
            <p:spPr>
              <a:xfrm>
                <a:off x="5727477" y="3564223"/>
                <a:ext cx="99109" cy="95756"/>
              </a:xfrm>
              <a:custGeom>
                <a:avLst/>
                <a:gdLst>
                  <a:gd name="connsiteX0" fmla="*/ 47149 w 99109"/>
                  <a:gd name="connsiteY0" fmla="*/ 95757 h 95756"/>
                  <a:gd name="connsiteX1" fmla="*/ 36671 w 99109"/>
                  <a:gd name="connsiteY1" fmla="*/ 94614 h 95756"/>
                  <a:gd name="connsiteX2" fmla="*/ 95 w 99109"/>
                  <a:gd name="connsiteY2" fmla="*/ 52704 h 95756"/>
                  <a:gd name="connsiteX3" fmla="*/ 30480 w 99109"/>
                  <a:gd name="connsiteY3" fmla="*/ 4127 h 95756"/>
                  <a:gd name="connsiteX4" fmla="*/ 32385 w 99109"/>
                  <a:gd name="connsiteY4" fmla="*/ 8413 h 95756"/>
                  <a:gd name="connsiteX5" fmla="*/ 30480 w 99109"/>
                  <a:gd name="connsiteY5" fmla="*/ 4127 h 95756"/>
                  <a:gd name="connsiteX6" fmla="*/ 74867 w 99109"/>
                  <a:gd name="connsiteY6" fmla="*/ 7079 h 95756"/>
                  <a:gd name="connsiteX7" fmla="*/ 93536 w 99109"/>
                  <a:gd name="connsiteY7" fmla="*/ 27748 h 95756"/>
                  <a:gd name="connsiteX8" fmla="*/ 98394 w 99109"/>
                  <a:gd name="connsiteY8" fmla="*/ 57276 h 95756"/>
                  <a:gd name="connsiteX9" fmla="*/ 91059 w 99109"/>
                  <a:gd name="connsiteY9" fmla="*/ 73659 h 95756"/>
                  <a:gd name="connsiteX10" fmla="*/ 47149 w 99109"/>
                  <a:gd name="connsiteY10" fmla="*/ 95757 h 95756"/>
                  <a:gd name="connsiteX11" fmla="*/ 49149 w 99109"/>
                  <a:gd name="connsiteY11" fmla="*/ 9365 h 95756"/>
                  <a:gd name="connsiteX12" fmla="*/ 34290 w 99109"/>
                  <a:gd name="connsiteY12" fmla="*/ 12604 h 95756"/>
                  <a:gd name="connsiteX13" fmla="*/ 34290 w 99109"/>
                  <a:gd name="connsiteY13" fmla="*/ 12604 h 95756"/>
                  <a:gd name="connsiteX14" fmla="*/ 9430 w 99109"/>
                  <a:gd name="connsiteY14" fmla="*/ 52037 h 95756"/>
                  <a:gd name="connsiteX15" fmla="*/ 38767 w 99109"/>
                  <a:gd name="connsiteY15" fmla="*/ 85375 h 95756"/>
                  <a:gd name="connsiteX16" fmla="*/ 83344 w 99109"/>
                  <a:gd name="connsiteY16" fmla="*/ 68135 h 95756"/>
                  <a:gd name="connsiteX17" fmla="*/ 89059 w 99109"/>
                  <a:gd name="connsiteY17" fmla="*/ 55371 h 95756"/>
                  <a:gd name="connsiteX18" fmla="*/ 84963 w 99109"/>
                  <a:gd name="connsiteY18" fmla="*/ 31844 h 95756"/>
                  <a:gd name="connsiteX19" fmla="*/ 70199 w 99109"/>
                  <a:gd name="connsiteY19" fmla="*/ 15271 h 95756"/>
                  <a:gd name="connsiteX20" fmla="*/ 49149 w 99109"/>
                  <a:gd name="connsiteY20" fmla="*/ 9365 h 9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9109" h="95756">
                    <a:moveTo>
                      <a:pt x="47149" y="95757"/>
                    </a:moveTo>
                    <a:cubicBezTo>
                      <a:pt x="43625" y="95757"/>
                      <a:pt x="40100" y="95376"/>
                      <a:pt x="36671" y="94614"/>
                    </a:cubicBezTo>
                    <a:cubicBezTo>
                      <a:pt x="16764" y="90137"/>
                      <a:pt x="1334" y="72516"/>
                      <a:pt x="95" y="52704"/>
                    </a:cubicBezTo>
                    <a:cubicBezTo>
                      <a:pt x="-1238" y="33082"/>
                      <a:pt x="11525" y="12604"/>
                      <a:pt x="30480" y="4127"/>
                    </a:cubicBezTo>
                    <a:lnTo>
                      <a:pt x="32385" y="8413"/>
                    </a:lnTo>
                    <a:lnTo>
                      <a:pt x="30480" y="4127"/>
                    </a:lnTo>
                    <a:cubicBezTo>
                      <a:pt x="44577" y="-2255"/>
                      <a:pt x="59531" y="-1207"/>
                      <a:pt x="74867" y="7079"/>
                    </a:cubicBezTo>
                    <a:cubicBezTo>
                      <a:pt x="82487" y="11270"/>
                      <a:pt x="88773" y="18223"/>
                      <a:pt x="93536" y="27748"/>
                    </a:cubicBezTo>
                    <a:cubicBezTo>
                      <a:pt x="98584" y="37940"/>
                      <a:pt x="100203" y="48132"/>
                      <a:pt x="98394" y="57276"/>
                    </a:cubicBezTo>
                    <a:cubicBezTo>
                      <a:pt x="97250" y="62896"/>
                      <a:pt x="94774" y="68420"/>
                      <a:pt x="91059" y="73659"/>
                    </a:cubicBezTo>
                    <a:cubicBezTo>
                      <a:pt x="81248" y="87375"/>
                      <a:pt x="64008" y="95757"/>
                      <a:pt x="47149" y="95757"/>
                    </a:cubicBezTo>
                    <a:close/>
                    <a:moveTo>
                      <a:pt x="49149" y="9365"/>
                    </a:moveTo>
                    <a:cubicBezTo>
                      <a:pt x="44101" y="9365"/>
                      <a:pt x="39148" y="10413"/>
                      <a:pt x="34290" y="12604"/>
                    </a:cubicBezTo>
                    <a:lnTo>
                      <a:pt x="34290" y="12604"/>
                    </a:lnTo>
                    <a:cubicBezTo>
                      <a:pt x="18860" y="19557"/>
                      <a:pt x="8382" y="36131"/>
                      <a:pt x="9430" y="52037"/>
                    </a:cubicBezTo>
                    <a:cubicBezTo>
                      <a:pt x="10478" y="67753"/>
                      <a:pt x="22765" y="81850"/>
                      <a:pt x="38767" y="85375"/>
                    </a:cubicBezTo>
                    <a:cubicBezTo>
                      <a:pt x="54959" y="88994"/>
                      <a:pt x="73724" y="81755"/>
                      <a:pt x="83344" y="68135"/>
                    </a:cubicBezTo>
                    <a:cubicBezTo>
                      <a:pt x="86297" y="64039"/>
                      <a:pt x="88202" y="59657"/>
                      <a:pt x="89059" y="55371"/>
                    </a:cubicBezTo>
                    <a:cubicBezTo>
                      <a:pt x="90869" y="46418"/>
                      <a:pt x="87821" y="37654"/>
                      <a:pt x="84963" y="31844"/>
                    </a:cubicBezTo>
                    <a:cubicBezTo>
                      <a:pt x="81153" y="24034"/>
                      <a:pt x="76200" y="18509"/>
                      <a:pt x="70199" y="15271"/>
                    </a:cubicBezTo>
                    <a:cubicBezTo>
                      <a:pt x="63056" y="11365"/>
                      <a:pt x="56007" y="9365"/>
                      <a:pt x="49149" y="9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7B99773-9820-AF54-FEB0-6BC5EC9048AE}"/>
                </a:ext>
              </a:extLst>
            </p:cNvPr>
            <p:cNvSpPr/>
            <p:nvPr/>
          </p:nvSpPr>
          <p:spPr>
            <a:xfrm>
              <a:off x="5760327" y="3598627"/>
              <a:ext cx="33361" cy="26967"/>
            </a:xfrm>
            <a:custGeom>
              <a:avLst/>
              <a:gdLst>
                <a:gd name="connsiteX0" fmla="*/ 31825 w 33361"/>
                <a:gd name="connsiteY0" fmla="*/ 26968 h 26967"/>
                <a:gd name="connsiteX1" fmla="*/ 30873 w 33361"/>
                <a:gd name="connsiteY1" fmla="*/ 26587 h 26967"/>
                <a:gd name="connsiteX2" fmla="*/ 583 w 33361"/>
                <a:gd name="connsiteY2" fmla="*/ 2774 h 26967"/>
                <a:gd name="connsiteX3" fmla="*/ 298 w 33361"/>
                <a:gd name="connsiteY3" fmla="*/ 583 h 26967"/>
                <a:gd name="connsiteX4" fmla="*/ 2488 w 33361"/>
                <a:gd name="connsiteY4" fmla="*/ 298 h 26967"/>
                <a:gd name="connsiteX5" fmla="*/ 32778 w 33361"/>
                <a:gd name="connsiteY5" fmla="*/ 24110 h 26967"/>
                <a:gd name="connsiteX6" fmla="*/ 33064 w 33361"/>
                <a:gd name="connsiteY6" fmla="*/ 26301 h 26967"/>
                <a:gd name="connsiteX7" fmla="*/ 31825 w 33361"/>
                <a:gd name="connsiteY7" fmla="*/ 26968 h 26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61" h="26967">
                  <a:moveTo>
                    <a:pt x="31825" y="26968"/>
                  </a:moveTo>
                  <a:cubicBezTo>
                    <a:pt x="31444" y="26968"/>
                    <a:pt x="31159" y="26872"/>
                    <a:pt x="30873" y="26587"/>
                  </a:cubicBezTo>
                  <a:lnTo>
                    <a:pt x="583" y="2774"/>
                  </a:lnTo>
                  <a:cubicBezTo>
                    <a:pt x="-83" y="2203"/>
                    <a:pt x="-179" y="1250"/>
                    <a:pt x="298" y="583"/>
                  </a:cubicBezTo>
                  <a:cubicBezTo>
                    <a:pt x="869" y="-83"/>
                    <a:pt x="1822" y="-179"/>
                    <a:pt x="2488" y="298"/>
                  </a:cubicBezTo>
                  <a:lnTo>
                    <a:pt x="32778" y="24110"/>
                  </a:lnTo>
                  <a:cubicBezTo>
                    <a:pt x="33445" y="24682"/>
                    <a:pt x="33540" y="25634"/>
                    <a:pt x="33064" y="26301"/>
                  </a:cubicBezTo>
                  <a:cubicBezTo>
                    <a:pt x="32778" y="26777"/>
                    <a:pt x="32302" y="26968"/>
                    <a:pt x="31825" y="2696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2CF6848-690F-B220-D316-89BB65D2C4A1}"/>
                </a:ext>
              </a:extLst>
            </p:cNvPr>
            <p:cNvSpPr/>
            <p:nvPr/>
          </p:nvSpPr>
          <p:spPr>
            <a:xfrm>
              <a:off x="6076209" y="3413664"/>
              <a:ext cx="29220" cy="43338"/>
            </a:xfrm>
            <a:custGeom>
              <a:avLst/>
              <a:gdLst>
                <a:gd name="connsiteX0" fmla="*/ 1598 w 29220"/>
                <a:gd name="connsiteY0" fmla="*/ 43339 h 43338"/>
                <a:gd name="connsiteX1" fmla="*/ 645 w 29220"/>
                <a:gd name="connsiteY1" fmla="*/ 43053 h 43338"/>
                <a:gd name="connsiteX2" fmla="*/ 265 w 29220"/>
                <a:gd name="connsiteY2" fmla="*/ 40862 h 43338"/>
                <a:gd name="connsiteX3" fmla="*/ 26363 w 29220"/>
                <a:gd name="connsiteY3" fmla="*/ 762 h 43338"/>
                <a:gd name="connsiteX4" fmla="*/ 28459 w 29220"/>
                <a:gd name="connsiteY4" fmla="*/ 191 h 43338"/>
                <a:gd name="connsiteX5" fmla="*/ 29030 w 29220"/>
                <a:gd name="connsiteY5" fmla="*/ 2286 h 43338"/>
                <a:gd name="connsiteX6" fmla="*/ 2836 w 29220"/>
                <a:gd name="connsiteY6" fmla="*/ 42577 h 43338"/>
                <a:gd name="connsiteX7" fmla="*/ 1598 w 29220"/>
                <a:gd name="connsiteY7" fmla="*/ 43339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220" h="43338">
                  <a:moveTo>
                    <a:pt x="1598" y="43339"/>
                  </a:moveTo>
                  <a:cubicBezTo>
                    <a:pt x="1312" y="43339"/>
                    <a:pt x="931" y="43243"/>
                    <a:pt x="645" y="43053"/>
                  </a:cubicBezTo>
                  <a:cubicBezTo>
                    <a:pt x="-21" y="42577"/>
                    <a:pt x="-212" y="41529"/>
                    <a:pt x="265" y="40862"/>
                  </a:cubicBezTo>
                  <a:cubicBezTo>
                    <a:pt x="9599" y="28004"/>
                    <a:pt x="18362" y="14478"/>
                    <a:pt x="26363" y="762"/>
                  </a:cubicBezTo>
                  <a:cubicBezTo>
                    <a:pt x="26839" y="0"/>
                    <a:pt x="27792" y="-191"/>
                    <a:pt x="28459" y="191"/>
                  </a:cubicBezTo>
                  <a:cubicBezTo>
                    <a:pt x="29220" y="667"/>
                    <a:pt x="29411" y="1619"/>
                    <a:pt x="29030" y="2286"/>
                  </a:cubicBezTo>
                  <a:cubicBezTo>
                    <a:pt x="21029" y="16097"/>
                    <a:pt x="12171" y="29623"/>
                    <a:pt x="2836" y="42577"/>
                  </a:cubicBezTo>
                  <a:cubicBezTo>
                    <a:pt x="2551" y="43053"/>
                    <a:pt x="2074" y="43339"/>
                    <a:pt x="1598" y="4333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7A479FC-BC9F-B6E0-08D7-07027C5ACBA1}"/>
                </a:ext>
              </a:extLst>
            </p:cNvPr>
            <p:cNvSpPr/>
            <p:nvPr/>
          </p:nvSpPr>
          <p:spPr>
            <a:xfrm>
              <a:off x="5919745" y="3414288"/>
              <a:ext cx="26564" cy="43095"/>
            </a:xfrm>
            <a:custGeom>
              <a:avLst/>
              <a:gdLst>
                <a:gd name="connsiteX0" fmla="*/ 24998 w 26564"/>
                <a:gd name="connsiteY0" fmla="*/ 43095 h 43095"/>
                <a:gd name="connsiteX1" fmla="*/ 23664 w 26564"/>
                <a:gd name="connsiteY1" fmla="*/ 42333 h 43095"/>
                <a:gd name="connsiteX2" fmla="*/ 233 w 26564"/>
                <a:gd name="connsiteY2" fmla="*/ 2328 h 43095"/>
                <a:gd name="connsiteX3" fmla="*/ 804 w 26564"/>
                <a:gd name="connsiteY3" fmla="*/ 233 h 43095"/>
                <a:gd name="connsiteX4" fmla="*/ 2900 w 26564"/>
                <a:gd name="connsiteY4" fmla="*/ 804 h 43095"/>
                <a:gd name="connsiteX5" fmla="*/ 26331 w 26564"/>
                <a:gd name="connsiteY5" fmla="*/ 40809 h 43095"/>
                <a:gd name="connsiteX6" fmla="*/ 25760 w 26564"/>
                <a:gd name="connsiteY6" fmla="*/ 42905 h 43095"/>
                <a:gd name="connsiteX7" fmla="*/ 24998 w 26564"/>
                <a:gd name="connsiteY7" fmla="*/ 43095 h 4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64" h="43095">
                  <a:moveTo>
                    <a:pt x="24998" y="43095"/>
                  </a:moveTo>
                  <a:cubicBezTo>
                    <a:pt x="24426" y="43095"/>
                    <a:pt x="23950" y="42810"/>
                    <a:pt x="23664" y="42333"/>
                  </a:cubicBezTo>
                  <a:lnTo>
                    <a:pt x="233" y="2328"/>
                  </a:lnTo>
                  <a:cubicBezTo>
                    <a:pt x="-243" y="1566"/>
                    <a:pt x="42" y="614"/>
                    <a:pt x="804" y="233"/>
                  </a:cubicBezTo>
                  <a:cubicBezTo>
                    <a:pt x="1566" y="-243"/>
                    <a:pt x="2519" y="42"/>
                    <a:pt x="2900" y="804"/>
                  </a:cubicBezTo>
                  <a:lnTo>
                    <a:pt x="26331" y="40809"/>
                  </a:lnTo>
                  <a:cubicBezTo>
                    <a:pt x="26808" y="41571"/>
                    <a:pt x="26522" y="42524"/>
                    <a:pt x="25760" y="42905"/>
                  </a:cubicBezTo>
                  <a:cubicBezTo>
                    <a:pt x="25569" y="43095"/>
                    <a:pt x="25284" y="43095"/>
                    <a:pt x="24998" y="4309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AE27107-4DF4-FA8E-E820-9985CA007688}"/>
                </a:ext>
              </a:extLst>
            </p:cNvPr>
            <p:cNvSpPr/>
            <p:nvPr/>
          </p:nvSpPr>
          <p:spPr>
            <a:xfrm>
              <a:off x="5757582" y="3419765"/>
              <a:ext cx="33040" cy="39713"/>
            </a:xfrm>
            <a:custGeom>
              <a:avLst/>
              <a:gdLst>
                <a:gd name="connsiteX0" fmla="*/ 1518 w 33040"/>
                <a:gd name="connsiteY0" fmla="*/ 39713 h 39713"/>
                <a:gd name="connsiteX1" fmla="*/ 566 w 33040"/>
                <a:gd name="connsiteY1" fmla="*/ 39333 h 39713"/>
                <a:gd name="connsiteX2" fmla="*/ 375 w 33040"/>
                <a:gd name="connsiteY2" fmla="*/ 37142 h 39713"/>
                <a:gd name="connsiteX3" fmla="*/ 30284 w 33040"/>
                <a:gd name="connsiteY3" fmla="*/ 566 h 39713"/>
                <a:gd name="connsiteX4" fmla="*/ 32475 w 33040"/>
                <a:gd name="connsiteY4" fmla="*/ 375 h 39713"/>
                <a:gd name="connsiteX5" fmla="*/ 32665 w 33040"/>
                <a:gd name="connsiteY5" fmla="*/ 2566 h 39713"/>
                <a:gd name="connsiteX6" fmla="*/ 2757 w 33040"/>
                <a:gd name="connsiteY6" fmla="*/ 39142 h 39713"/>
                <a:gd name="connsiteX7" fmla="*/ 1518 w 33040"/>
                <a:gd name="connsiteY7" fmla="*/ 39713 h 3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40" h="39713">
                  <a:moveTo>
                    <a:pt x="1518" y="39713"/>
                  </a:moveTo>
                  <a:cubicBezTo>
                    <a:pt x="1137" y="39713"/>
                    <a:pt x="851" y="39618"/>
                    <a:pt x="566" y="39333"/>
                  </a:cubicBezTo>
                  <a:cubicBezTo>
                    <a:pt x="-101" y="38761"/>
                    <a:pt x="-196" y="37809"/>
                    <a:pt x="375" y="37142"/>
                  </a:cubicBezTo>
                  <a:lnTo>
                    <a:pt x="30284" y="566"/>
                  </a:lnTo>
                  <a:cubicBezTo>
                    <a:pt x="30855" y="-101"/>
                    <a:pt x="31808" y="-196"/>
                    <a:pt x="32475" y="375"/>
                  </a:cubicBezTo>
                  <a:cubicBezTo>
                    <a:pt x="33141" y="947"/>
                    <a:pt x="33236" y="1899"/>
                    <a:pt x="32665" y="2566"/>
                  </a:cubicBezTo>
                  <a:lnTo>
                    <a:pt x="2757" y="39142"/>
                  </a:lnTo>
                  <a:cubicBezTo>
                    <a:pt x="2375" y="39523"/>
                    <a:pt x="1994" y="39713"/>
                    <a:pt x="1518" y="3971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grpSp>
          <p:nvGrpSpPr>
            <p:cNvPr id="33" name="Graphic 6">
              <a:extLst>
                <a:ext uri="{FF2B5EF4-FFF2-40B4-BE49-F238E27FC236}">
                  <a16:creationId xmlns:a16="http://schemas.microsoft.com/office/drawing/2014/main" id="{15D682CC-6058-64E6-A14F-04E4AA759329}"/>
                </a:ext>
              </a:extLst>
            </p:cNvPr>
            <p:cNvGrpSpPr/>
            <p:nvPr/>
          </p:nvGrpSpPr>
          <p:grpSpPr>
            <a:xfrm>
              <a:off x="5578375" y="3562611"/>
              <a:ext cx="98097" cy="95083"/>
              <a:chOff x="5578375" y="3562611"/>
              <a:chExt cx="98097" cy="95083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38E4A9C-33DB-6085-4291-38FCBD82A263}"/>
                  </a:ext>
                </a:extLst>
              </p:cNvPr>
              <p:cNvSpPr/>
              <p:nvPr/>
            </p:nvSpPr>
            <p:spPr>
              <a:xfrm>
                <a:off x="5583144" y="3567063"/>
                <a:ext cx="88786" cy="85868"/>
              </a:xfrm>
              <a:custGeom>
                <a:avLst/>
                <a:gdLst>
                  <a:gd name="connsiteX0" fmla="*/ 42988 w 88786"/>
                  <a:gd name="connsiteY0" fmla="*/ 85868 h 85868"/>
                  <a:gd name="connsiteX1" fmla="*/ 86326 w 88786"/>
                  <a:gd name="connsiteY1" fmla="*/ 57198 h 85868"/>
                  <a:gd name="connsiteX2" fmla="*/ 71849 w 88786"/>
                  <a:gd name="connsiteY2" fmla="*/ 9288 h 85868"/>
                  <a:gd name="connsiteX3" fmla="*/ 18890 w 88786"/>
                  <a:gd name="connsiteY3" fmla="*/ 6239 h 85868"/>
                  <a:gd name="connsiteX4" fmla="*/ 6888 w 88786"/>
                  <a:gd name="connsiteY4" fmla="*/ 16812 h 85868"/>
                  <a:gd name="connsiteX5" fmla="*/ 30 w 88786"/>
                  <a:gd name="connsiteY5" fmla="*/ 42816 h 85868"/>
                  <a:gd name="connsiteX6" fmla="*/ 7555 w 88786"/>
                  <a:gd name="connsiteY6" fmla="*/ 66723 h 85868"/>
                  <a:gd name="connsiteX7" fmla="*/ 42988 w 88786"/>
                  <a:gd name="connsiteY7" fmla="*/ 85868 h 85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6" h="85868">
                    <a:moveTo>
                      <a:pt x="42988" y="85868"/>
                    </a:moveTo>
                    <a:cubicBezTo>
                      <a:pt x="61847" y="85868"/>
                      <a:pt x="80040" y="73867"/>
                      <a:pt x="86326" y="57198"/>
                    </a:cubicBezTo>
                    <a:cubicBezTo>
                      <a:pt x="92613" y="40530"/>
                      <a:pt x="86517" y="20432"/>
                      <a:pt x="71849" y="9288"/>
                    </a:cubicBezTo>
                    <a:cubicBezTo>
                      <a:pt x="57180" y="-1857"/>
                      <a:pt x="34987" y="-3095"/>
                      <a:pt x="18890" y="6239"/>
                    </a:cubicBezTo>
                    <a:cubicBezTo>
                      <a:pt x="14222" y="9002"/>
                      <a:pt x="10031" y="12526"/>
                      <a:pt x="6888" y="16812"/>
                    </a:cubicBezTo>
                    <a:cubicBezTo>
                      <a:pt x="1459" y="24337"/>
                      <a:pt x="-256" y="33767"/>
                      <a:pt x="30" y="42816"/>
                    </a:cubicBezTo>
                    <a:cubicBezTo>
                      <a:pt x="316" y="51198"/>
                      <a:pt x="2316" y="59770"/>
                      <a:pt x="7555" y="66723"/>
                    </a:cubicBezTo>
                    <a:cubicBezTo>
                      <a:pt x="14603" y="76153"/>
                      <a:pt x="25747" y="85868"/>
                      <a:pt x="42988" y="858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A1EB36B-93C3-ACBB-14B2-3BBC74ABBA73}"/>
                  </a:ext>
                </a:extLst>
              </p:cNvPr>
              <p:cNvSpPr/>
              <p:nvPr/>
            </p:nvSpPr>
            <p:spPr>
              <a:xfrm>
                <a:off x="5578375" y="3562611"/>
                <a:ext cx="98097" cy="95083"/>
              </a:xfrm>
              <a:custGeom>
                <a:avLst/>
                <a:gdLst>
                  <a:gd name="connsiteX0" fmla="*/ 47756 w 98097"/>
                  <a:gd name="connsiteY0" fmla="*/ 95083 h 95083"/>
                  <a:gd name="connsiteX1" fmla="*/ 47756 w 98097"/>
                  <a:gd name="connsiteY1" fmla="*/ 95083 h 95083"/>
                  <a:gd name="connsiteX2" fmla="*/ 8513 w 98097"/>
                  <a:gd name="connsiteY2" fmla="*/ 74033 h 95083"/>
                  <a:gd name="connsiteX3" fmla="*/ 36 w 98097"/>
                  <a:gd name="connsiteY3" fmla="*/ 47554 h 95083"/>
                  <a:gd name="connsiteX4" fmla="*/ 7751 w 98097"/>
                  <a:gd name="connsiteY4" fmla="*/ 18693 h 95083"/>
                  <a:gd name="connsiteX5" fmla="*/ 21181 w 98097"/>
                  <a:gd name="connsiteY5" fmla="*/ 6787 h 95083"/>
                  <a:gd name="connsiteX6" fmla="*/ 79284 w 98097"/>
                  <a:gd name="connsiteY6" fmla="*/ 10120 h 95083"/>
                  <a:gd name="connsiteX7" fmla="*/ 95381 w 98097"/>
                  <a:gd name="connsiteY7" fmla="*/ 63365 h 95083"/>
                  <a:gd name="connsiteX8" fmla="*/ 47756 w 98097"/>
                  <a:gd name="connsiteY8" fmla="*/ 95083 h 95083"/>
                  <a:gd name="connsiteX9" fmla="*/ 47565 w 98097"/>
                  <a:gd name="connsiteY9" fmla="*/ 9168 h 95083"/>
                  <a:gd name="connsiteX10" fmla="*/ 25944 w 98097"/>
                  <a:gd name="connsiteY10" fmla="*/ 14788 h 95083"/>
                  <a:gd name="connsiteX11" fmla="*/ 15466 w 98097"/>
                  <a:gd name="connsiteY11" fmla="*/ 24027 h 95083"/>
                  <a:gd name="connsiteX12" fmla="*/ 9465 w 98097"/>
                  <a:gd name="connsiteY12" fmla="*/ 47173 h 95083"/>
                  <a:gd name="connsiteX13" fmla="*/ 16038 w 98097"/>
                  <a:gd name="connsiteY13" fmla="*/ 68413 h 95083"/>
                  <a:gd name="connsiteX14" fmla="*/ 47756 w 98097"/>
                  <a:gd name="connsiteY14" fmla="*/ 85749 h 95083"/>
                  <a:gd name="connsiteX15" fmla="*/ 47756 w 98097"/>
                  <a:gd name="connsiteY15" fmla="*/ 85749 h 95083"/>
                  <a:gd name="connsiteX16" fmla="*/ 47851 w 98097"/>
                  <a:gd name="connsiteY16" fmla="*/ 85749 h 95083"/>
                  <a:gd name="connsiteX17" fmla="*/ 86713 w 98097"/>
                  <a:gd name="connsiteY17" fmla="*/ 60031 h 95083"/>
                  <a:gd name="connsiteX18" fmla="*/ 73759 w 98097"/>
                  <a:gd name="connsiteY18" fmla="*/ 17550 h 95083"/>
                  <a:gd name="connsiteX19" fmla="*/ 47565 w 98097"/>
                  <a:gd name="connsiteY19" fmla="*/ 9168 h 9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097" h="95083">
                    <a:moveTo>
                      <a:pt x="47756" y="95083"/>
                    </a:moveTo>
                    <a:cubicBezTo>
                      <a:pt x="47756" y="95083"/>
                      <a:pt x="47756" y="95083"/>
                      <a:pt x="47756" y="95083"/>
                    </a:cubicBezTo>
                    <a:cubicBezTo>
                      <a:pt x="32230" y="95083"/>
                      <a:pt x="18990" y="88035"/>
                      <a:pt x="8513" y="74033"/>
                    </a:cubicBezTo>
                    <a:cubicBezTo>
                      <a:pt x="3274" y="67080"/>
                      <a:pt x="417" y="58126"/>
                      <a:pt x="36" y="47554"/>
                    </a:cubicBezTo>
                    <a:cubicBezTo>
                      <a:pt x="-345" y="36219"/>
                      <a:pt x="2322" y="26218"/>
                      <a:pt x="7751" y="18693"/>
                    </a:cubicBezTo>
                    <a:cubicBezTo>
                      <a:pt x="11085" y="14026"/>
                      <a:pt x="15657" y="9930"/>
                      <a:pt x="21181" y="6787"/>
                    </a:cubicBezTo>
                    <a:cubicBezTo>
                      <a:pt x="38707" y="-3405"/>
                      <a:pt x="63187" y="-1976"/>
                      <a:pt x="79284" y="10120"/>
                    </a:cubicBezTo>
                    <a:cubicBezTo>
                      <a:pt x="95572" y="22408"/>
                      <a:pt x="102334" y="44791"/>
                      <a:pt x="95381" y="63365"/>
                    </a:cubicBezTo>
                    <a:cubicBezTo>
                      <a:pt x="88428" y="81653"/>
                      <a:pt x="68425" y="95083"/>
                      <a:pt x="47756" y="95083"/>
                    </a:cubicBezTo>
                    <a:close/>
                    <a:moveTo>
                      <a:pt x="47565" y="9168"/>
                    </a:moveTo>
                    <a:cubicBezTo>
                      <a:pt x="39946" y="9168"/>
                      <a:pt x="32421" y="10977"/>
                      <a:pt x="25944" y="14788"/>
                    </a:cubicBezTo>
                    <a:cubicBezTo>
                      <a:pt x="21562" y="17359"/>
                      <a:pt x="17943" y="20502"/>
                      <a:pt x="15466" y="24027"/>
                    </a:cubicBezTo>
                    <a:cubicBezTo>
                      <a:pt x="10132" y="31456"/>
                      <a:pt x="9275" y="40696"/>
                      <a:pt x="9465" y="47173"/>
                    </a:cubicBezTo>
                    <a:cubicBezTo>
                      <a:pt x="9751" y="55840"/>
                      <a:pt x="11942" y="62984"/>
                      <a:pt x="16038" y="68413"/>
                    </a:cubicBezTo>
                    <a:cubicBezTo>
                      <a:pt x="24706" y="79843"/>
                      <a:pt x="35373" y="85654"/>
                      <a:pt x="47756" y="85749"/>
                    </a:cubicBezTo>
                    <a:lnTo>
                      <a:pt x="47756" y="85749"/>
                    </a:lnTo>
                    <a:cubicBezTo>
                      <a:pt x="47756" y="85749"/>
                      <a:pt x="47756" y="85749"/>
                      <a:pt x="47851" y="85749"/>
                    </a:cubicBezTo>
                    <a:cubicBezTo>
                      <a:pt x="64806" y="85749"/>
                      <a:pt x="81094" y="74985"/>
                      <a:pt x="86713" y="60031"/>
                    </a:cubicBezTo>
                    <a:cubicBezTo>
                      <a:pt x="92238" y="45268"/>
                      <a:pt x="86808" y="27360"/>
                      <a:pt x="73759" y="17550"/>
                    </a:cubicBezTo>
                    <a:cubicBezTo>
                      <a:pt x="66425" y="12025"/>
                      <a:pt x="56995" y="9168"/>
                      <a:pt x="47565" y="91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161919D-7A06-2B17-2CFD-84E4F0D1B599}"/>
                </a:ext>
              </a:extLst>
            </p:cNvPr>
            <p:cNvSpPr/>
            <p:nvPr/>
          </p:nvSpPr>
          <p:spPr>
            <a:xfrm>
              <a:off x="5608611" y="3592263"/>
              <a:ext cx="33040" cy="39713"/>
            </a:xfrm>
            <a:custGeom>
              <a:avLst/>
              <a:gdLst>
                <a:gd name="connsiteX0" fmla="*/ 1518 w 33040"/>
                <a:gd name="connsiteY0" fmla="*/ 39714 h 39713"/>
                <a:gd name="connsiteX1" fmla="*/ 566 w 33040"/>
                <a:gd name="connsiteY1" fmla="*/ 39333 h 39713"/>
                <a:gd name="connsiteX2" fmla="*/ 375 w 33040"/>
                <a:gd name="connsiteY2" fmla="*/ 37142 h 39713"/>
                <a:gd name="connsiteX3" fmla="*/ 30284 w 33040"/>
                <a:gd name="connsiteY3" fmla="*/ 566 h 39713"/>
                <a:gd name="connsiteX4" fmla="*/ 32474 w 33040"/>
                <a:gd name="connsiteY4" fmla="*/ 375 h 39713"/>
                <a:gd name="connsiteX5" fmla="*/ 32665 w 33040"/>
                <a:gd name="connsiteY5" fmla="*/ 2566 h 39713"/>
                <a:gd name="connsiteX6" fmla="*/ 2756 w 33040"/>
                <a:gd name="connsiteY6" fmla="*/ 39142 h 39713"/>
                <a:gd name="connsiteX7" fmla="*/ 1518 w 33040"/>
                <a:gd name="connsiteY7" fmla="*/ 39714 h 3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40" h="39713">
                  <a:moveTo>
                    <a:pt x="1518" y="39714"/>
                  </a:moveTo>
                  <a:cubicBezTo>
                    <a:pt x="1137" y="39714"/>
                    <a:pt x="852" y="39618"/>
                    <a:pt x="566" y="39333"/>
                  </a:cubicBezTo>
                  <a:cubicBezTo>
                    <a:pt x="-101" y="38761"/>
                    <a:pt x="-196" y="37809"/>
                    <a:pt x="375" y="37142"/>
                  </a:cubicBezTo>
                  <a:lnTo>
                    <a:pt x="30284" y="566"/>
                  </a:lnTo>
                  <a:cubicBezTo>
                    <a:pt x="30855" y="-101"/>
                    <a:pt x="31808" y="-196"/>
                    <a:pt x="32474" y="375"/>
                  </a:cubicBezTo>
                  <a:cubicBezTo>
                    <a:pt x="33141" y="947"/>
                    <a:pt x="33237" y="1899"/>
                    <a:pt x="32665" y="2566"/>
                  </a:cubicBezTo>
                  <a:lnTo>
                    <a:pt x="2756" y="39142"/>
                  </a:lnTo>
                  <a:cubicBezTo>
                    <a:pt x="2375" y="39523"/>
                    <a:pt x="1995" y="39714"/>
                    <a:pt x="1518" y="3971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262BED5-C0D1-A24E-D35A-1EA1ADD10355}"/>
                </a:ext>
              </a:extLst>
            </p:cNvPr>
            <p:cNvSpPr/>
            <p:nvPr/>
          </p:nvSpPr>
          <p:spPr>
            <a:xfrm>
              <a:off x="5615105" y="3417401"/>
              <a:ext cx="22053" cy="41316"/>
            </a:xfrm>
            <a:custGeom>
              <a:avLst/>
              <a:gdLst>
                <a:gd name="connsiteX0" fmla="*/ 20552 w 22053"/>
                <a:gd name="connsiteY0" fmla="*/ 41316 h 41316"/>
                <a:gd name="connsiteX1" fmla="*/ 19123 w 22053"/>
                <a:gd name="connsiteY1" fmla="*/ 40459 h 41316"/>
                <a:gd name="connsiteX2" fmla="*/ 168 w 22053"/>
                <a:gd name="connsiteY2" fmla="*/ 2264 h 41316"/>
                <a:gd name="connsiteX3" fmla="*/ 835 w 22053"/>
                <a:gd name="connsiteY3" fmla="*/ 168 h 41316"/>
                <a:gd name="connsiteX4" fmla="*/ 2930 w 22053"/>
                <a:gd name="connsiteY4" fmla="*/ 835 h 41316"/>
                <a:gd name="connsiteX5" fmla="*/ 21885 w 22053"/>
                <a:gd name="connsiteY5" fmla="*/ 39030 h 41316"/>
                <a:gd name="connsiteX6" fmla="*/ 21218 w 22053"/>
                <a:gd name="connsiteY6" fmla="*/ 41126 h 41316"/>
                <a:gd name="connsiteX7" fmla="*/ 20552 w 22053"/>
                <a:gd name="connsiteY7" fmla="*/ 41316 h 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53" h="41316">
                  <a:moveTo>
                    <a:pt x="20552" y="41316"/>
                  </a:moveTo>
                  <a:cubicBezTo>
                    <a:pt x="19980" y="41316"/>
                    <a:pt x="19408" y="41030"/>
                    <a:pt x="19123" y="40459"/>
                  </a:cubicBezTo>
                  <a:lnTo>
                    <a:pt x="168" y="2264"/>
                  </a:lnTo>
                  <a:cubicBezTo>
                    <a:pt x="-213" y="1502"/>
                    <a:pt x="73" y="549"/>
                    <a:pt x="835" y="168"/>
                  </a:cubicBezTo>
                  <a:cubicBezTo>
                    <a:pt x="1597" y="-213"/>
                    <a:pt x="2549" y="73"/>
                    <a:pt x="2930" y="835"/>
                  </a:cubicBezTo>
                  <a:lnTo>
                    <a:pt x="21885" y="39030"/>
                  </a:lnTo>
                  <a:cubicBezTo>
                    <a:pt x="22266" y="39792"/>
                    <a:pt x="21980" y="40745"/>
                    <a:pt x="21218" y="41126"/>
                  </a:cubicBezTo>
                  <a:cubicBezTo>
                    <a:pt x="21028" y="41221"/>
                    <a:pt x="20837" y="41316"/>
                    <a:pt x="20552" y="41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A08B308-9A5D-7E08-D706-C528BFEAF674}"/>
                </a:ext>
              </a:extLst>
            </p:cNvPr>
            <p:cNvSpPr/>
            <p:nvPr/>
          </p:nvSpPr>
          <p:spPr>
            <a:xfrm>
              <a:off x="5553836" y="3521677"/>
              <a:ext cx="611323" cy="6191"/>
            </a:xfrm>
            <a:custGeom>
              <a:avLst/>
              <a:gdLst>
                <a:gd name="connsiteX0" fmla="*/ 609886 w 611323"/>
                <a:gd name="connsiteY0" fmla="*/ 6191 h 6191"/>
                <a:gd name="connsiteX1" fmla="*/ 609886 w 611323"/>
                <a:gd name="connsiteY1" fmla="*/ 6191 h 6191"/>
                <a:gd name="connsiteX2" fmla="*/ 292418 w 611323"/>
                <a:gd name="connsiteY2" fmla="*/ 4572 h 6191"/>
                <a:gd name="connsiteX3" fmla="*/ 1524 w 611323"/>
                <a:gd name="connsiteY3" fmla="*/ 3048 h 6191"/>
                <a:gd name="connsiteX4" fmla="*/ 0 w 611323"/>
                <a:gd name="connsiteY4" fmla="*/ 1524 h 6191"/>
                <a:gd name="connsiteX5" fmla="*/ 1524 w 611323"/>
                <a:gd name="connsiteY5" fmla="*/ 0 h 6191"/>
                <a:gd name="connsiteX6" fmla="*/ 1524 w 611323"/>
                <a:gd name="connsiteY6" fmla="*/ 0 h 6191"/>
                <a:gd name="connsiteX7" fmla="*/ 292418 w 611323"/>
                <a:gd name="connsiteY7" fmla="*/ 1524 h 6191"/>
                <a:gd name="connsiteX8" fmla="*/ 609791 w 611323"/>
                <a:gd name="connsiteY8" fmla="*/ 3143 h 6191"/>
                <a:gd name="connsiteX9" fmla="*/ 611315 w 611323"/>
                <a:gd name="connsiteY9" fmla="*/ 4667 h 6191"/>
                <a:gd name="connsiteX10" fmla="*/ 609886 w 611323"/>
                <a:gd name="connsiteY10" fmla="*/ 6191 h 6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323" h="6191">
                  <a:moveTo>
                    <a:pt x="609886" y="6191"/>
                  </a:moveTo>
                  <a:cubicBezTo>
                    <a:pt x="609886" y="6191"/>
                    <a:pt x="609886" y="6191"/>
                    <a:pt x="609886" y="6191"/>
                  </a:cubicBezTo>
                  <a:cubicBezTo>
                    <a:pt x="505968" y="6096"/>
                    <a:pt x="397478" y="5334"/>
                    <a:pt x="292418" y="4572"/>
                  </a:cubicBezTo>
                  <a:cubicBezTo>
                    <a:pt x="189643" y="3810"/>
                    <a:pt x="92583" y="3143"/>
                    <a:pt x="1524" y="3048"/>
                  </a:cubicBezTo>
                  <a:cubicBezTo>
                    <a:pt x="667" y="3048"/>
                    <a:pt x="0" y="2381"/>
                    <a:pt x="0" y="1524"/>
                  </a:cubicBezTo>
                  <a:cubicBezTo>
                    <a:pt x="0" y="667"/>
                    <a:pt x="667" y="0"/>
                    <a:pt x="1524" y="0"/>
                  </a:cubicBezTo>
                  <a:lnTo>
                    <a:pt x="1524" y="0"/>
                  </a:lnTo>
                  <a:cubicBezTo>
                    <a:pt x="92583" y="95"/>
                    <a:pt x="189643" y="762"/>
                    <a:pt x="292418" y="1524"/>
                  </a:cubicBezTo>
                  <a:cubicBezTo>
                    <a:pt x="397383" y="2286"/>
                    <a:pt x="505968" y="3048"/>
                    <a:pt x="609791" y="3143"/>
                  </a:cubicBezTo>
                  <a:cubicBezTo>
                    <a:pt x="610648" y="3143"/>
                    <a:pt x="611315" y="3810"/>
                    <a:pt x="611315" y="4667"/>
                  </a:cubicBezTo>
                  <a:cubicBezTo>
                    <a:pt x="611410" y="5525"/>
                    <a:pt x="610743" y="6191"/>
                    <a:pt x="609886" y="619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8" name="Graphic 6">
            <a:extLst>
              <a:ext uri="{FF2B5EF4-FFF2-40B4-BE49-F238E27FC236}">
                <a16:creationId xmlns:a16="http://schemas.microsoft.com/office/drawing/2014/main" id="{2650C936-B972-D9FC-B08C-8F66665CCF3A}"/>
              </a:ext>
            </a:extLst>
          </p:cNvPr>
          <p:cNvGrpSpPr/>
          <p:nvPr/>
        </p:nvGrpSpPr>
        <p:grpSpPr>
          <a:xfrm>
            <a:off x="9661195" y="1578429"/>
            <a:ext cx="380076" cy="580970"/>
            <a:chOff x="7271884" y="4550717"/>
            <a:chExt cx="380076" cy="580970"/>
          </a:xfrm>
        </p:grpSpPr>
        <p:grpSp>
          <p:nvGrpSpPr>
            <p:cNvPr id="59" name="Graphic 6">
              <a:extLst>
                <a:ext uri="{FF2B5EF4-FFF2-40B4-BE49-F238E27FC236}">
                  <a16:creationId xmlns:a16="http://schemas.microsoft.com/office/drawing/2014/main" id="{B206F896-A3B1-CB82-A052-6BEEFDB4F964}"/>
                </a:ext>
              </a:extLst>
            </p:cNvPr>
            <p:cNvGrpSpPr/>
            <p:nvPr/>
          </p:nvGrpSpPr>
          <p:grpSpPr>
            <a:xfrm>
              <a:off x="7271884" y="4601145"/>
              <a:ext cx="380076" cy="530542"/>
              <a:chOff x="7271884" y="4601145"/>
              <a:chExt cx="380076" cy="530542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5DDF8650-ED34-5AC9-9E3B-8C4C67BB27A1}"/>
                  </a:ext>
                </a:extLst>
              </p:cNvPr>
              <p:cNvSpPr/>
              <p:nvPr/>
            </p:nvSpPr>
            <p:spPr>
              <a:xfrm>
                <a:off x="7276465" y="4605908"/>
                <a:ext cx="370921" cy="521120"/>
              </a:xfrm>
              <a:custGeom>
                <a:avLst/>
                <a:gdLst>
                  <a:gd name="connsiteX0" fmla="*/ 71025 w 370921"/>
                  <a:gd name="connsiteY0" fmla="*/ 0 h 521120"/>
                  <a:gd name="connsiteX1" fmla="*/ 65119 w 370921"/>
                  <a:gd name="connsiteY1" fmla="*/ 65722 h 521120"/>
                  <a:gd name="connsiteX2" fmla="*/ 29019 w 370921"/>
                  <a:gd name="connsiteY2" fmla="*/ 91916 h 521120"/>
                  <a:gd name="connsiteX3" fmla="*/ 4921 w 370921"/>
                  <a:gd name="connsiteY3" fmla="*/ 191167 h 521120"/>
                  <a:gd name="connsiteX4" fmla="*/ 159 w 370921"/>
                  <a:gd name="connsiteY4" fmla="*/ 409670 h 521120"/>
                  <a:gd name="connsiteX5" fmla="*/ 26352 w 370921"/>
                  <a:gd name="connsiteY5" fmla="*/ 506825 h 521120"/>
                  <a:gd name="connsiteX6" fmla="*/ 89598 w 370921"/>
                  <a:gd name="connsiteY6" fmla="*/ 519589 h 521120"/>
                  <a:gd name="connsiteX7" fmla="*/ 300101 w 370921"/>
                  <a:gd name="connsiteY7" fmla="*/ 518351 h 521120"/>
                  <a:gd name="connsiteX8" fmla="*/ 336296 w 370921"/>
                  <a:gd name="connsiteY8" fmla="*/ 508826 h 521120"/>
                  <a:gd name="connsiteX9" fmla="*/ 370776 w 370921"/>
                  <a:gd name="connsiteY9" fmla="*/ 430339 h 521120"/>
                  <a:gd name="connsiteX10" fmla="*/ 368681 w 370921"/>
                  <a:gd name="connsiteY10" fmla="*/ 139160 h 521120"/>
                  <a:gd name="connsiteX11" fmla="*/ 354965 w 370921"/>
                  <a:gd name="connsiteY11" fmla="*/ 89726 h 521120"/>
                  <a:gd name="connsiteX12" fmla="*/ 330105 w 370921"/>
                  <a:gd name="connsiteY12" fmla="*/ 77057 h 521120"/>
                  <a:gd name="connsiteX13" fmla="*/ 304387 w 370921"/>
                  <a:gd name="connsiteY13" fmla="*/ 8763 h 521120"/>
                  <a:gd name="connsiteX14" fmla="*/ 71025 w 370921"/>
                  <a:gd name="connsiteY14" fmla="*/ 0 h 521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0921" h="521120">
                    <a:moveTo>
                      <a:pt x="71025" y="0"/>
                    </a:moveTo>
                    <a:cubicBezTo>
                      <a:pt x="79311" y="11906"/>
                      <a:pt x="75977" y="56388"/>
                      <a:pt x="65119" y="65722"/>
                    </a:cubicBezTo>
                    <a:cubicBezTo>
                      <a:pt x="54260" y="75057"/>
                      <a:pt x="40354" y="83344"/>
                      <a:pt x="29019" y="91916"/>
                    </a:cubicBezTo>
                    <a:cubicBezTo>
                      <a:pt x="-1080" y="114776"/>
                      <a:pt x="6826" y="151924"/>
                      <a:pt x="4921" y="191167"/>
                    </a:cubicBezTo>
                    <a:cubicBezTo>
                      <a:pt x="1111" y="266510"/>
                      <a:pt x="3968" y="334232"/>
                      <a:pt x="159" y="409670"/>
                    </a:cubicBezTo>
                    <a:cubicBezTo>
                      <a:pt x="-1270" y="438531"/>
                      <a:pt x="6921" y="486537"/>
                      <a:pt x="26352" y="506825"/>
                    </a:cubicBezTo>
                    <a:cubicBezTo>
                      <a:pt x="43306" y="524542"/>
                      <a:pt x="65881" y="518827"/>
                      <a:pt x="89598" y="519589"/>
                    </a:cubicBezTo>
                    <a:cubicBezTo>
                      <a:pt x="168274" y="521970"/>
                      <a:pt x="221424" y="521589"/>
                      <a:pt x="300101" y="518351"/>
                    </a:cubicBezTo>
                    <a:cubicBezTo>
                      <a:pt x="312769" y="517874"/>
                      <a:pt x="326199" y="516922"/>
                      <a:pt x="336296" y="508826"/>
                    </a:cubicBezTo>
                    <a:cubicBezTo>
                      <a:pt x="351441" y="496634"/>
                      <a:pt x="370586" y="450532"/>
                      <a:pt x="370776" y="430339"/>
                    </a:cubicBezTo>
                    <a:cubicBezTo>
                      <a:pt x="371729" y="325660"/>
                      <a:pt x="367633" y="243840"/>
                      <a:pt x="368681" y="139160"/>
                    </a:cubicBezTo>
                    <a:cubicBezTo>
                      <a:pt x="368871" y="121348"/>
                      <a:pt x="367919" y="100965"/>
                      <a:pt x="354965" y="89726"/>
                    </a:cubicBezTo>
                    <a:cubicBezTo>
                      <a:pt x="347821" y="83534"/>
                      <a:pt x="338296" y="81439"/>
                      <a:pt x="330105" y="77057"/>
                    </a:cubicBezTo>
                    <a:cubicBezTo>
                      <a:pt x="309911" y="66199"/>
                      <a:pt x="298672" y="31909"/>
                      <a:pt x="304387" y="8763"/>
                    </a:cubicBezTo>
                    <a:lnTo>
                      <a:pt x="7102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8E61494E-6EB6-90A2-D0CF-66E5A54E16B0}"/>
                  </a:ext>
                </a:extLst>
              </p:cNvPr>
              <p:cNvSpPr/>
              <p:nvPr/>
            </p:nvSpPr>
            <p:spPr>
              <a:xfrm>
                <a:off x="7271884" y="4601145"/>
                <a:ext cx="380076" cy="530542"/>
              </a:xfrm>
              <a:custGeom>
                <a:avLst/>
                <a:gdLst>
                  <a:gd name="connsiteX0" fmla="*/ 185047 w 380076"/>
                  <a:gd name="connsiteY0" fmla="*/ 530543 h 530542"/>
                  <a:gd name="connsiteX1" fmla="*/ 94179 w 380076"/>
                  <a:gd name="connsiteY1" fmla="*/ 529019 h 530542"/>
                  <a:gd name="connsiteX2" fmla="*/ 79225 w 380076"/>
                  <a:gd name="connsiteY2" fmla="*/ 529114 h 530542"/>
                  <a:gd name="connsiteX3" fmla="*/ 27694 w 380076"/>
                  <a:gd name="connsiteY3" fmla="*/ 514826 h 530542"/>
                  <a:gd name="connsiteX4" fmla="*/ 167 w 380076"/>
                  <a:gd name="connsiteY4" fmla="*/ 414147 h 530542"/>
                  <a:gd name="connsiteX5" fmla="*/ 2548 w 380076"/>
                  <a:gd name="connsiteY5" fmla="*/ 305086 h 530542"/>
                  <a:gd name="connsiteX6" fmla="*/ 4929 w 380076"/>
                  <a:gd name="connsiteY6" fmla="*/ 195644 h 530542"/>
                  <a:gd name="connsiteX7" fmla="*/ 5311 w 380076"/>
                  <a:gd name="connsiteY7" fmla="*/ 171831 h 530542"/>
                  <a:gd name="connsiteX8" fmla="*/ 30933 w 380076"/>
                  <a:gd name="connsiteY8" fmla="*/ 92869 h 530542"/>
                  <a:gd name="connsiteX9" fmla="*/ 45601 w 380076"/>
                  <a:gd name="connsiteY9" fmla="*/ 82487 h 530542"/>
                  <a:gd name="connsiteX10" fmla="*/ 66747 w 380076"/>
                  <a:gd name="connsiteY10" fmla="*/ 66865 h 530542"/>
                  <a:gd name="connsiteX11" fmla="*/ 71795 w 380076"/>
                  <a:gd name="connsiteY11" fmla="*/ 7429 h 530542"/>
                  <a:gd name="connsiteX12" fmla="*/ 71510 w 380076"/>
                  <a:gd name="connsiteY12" fmla="*/ 2477 h 530542"/>
                  <a:gd name="connsiteX13" fmla="*/ 75795 w 380076"/>
                  <a:gd name="connsiteY13" fmla="*/ 0 h 530542"/>
                  <a:gd name="connsiteX14" fmla="*/ 309158 w 380076"/>
                  <a:gd name="connsiteY14" fmla="*/ 8763 h 530542"/>
                  <a:gd name="connsiteX15" fmla="*/ 312683 w 380076"/>
                  <a:gd name="connsiteY15" fmla="*/ 10668 h 530542"/>
                  <a:gd name="connsiteX16" fmla="*/ 313444 w 380076"/>
                  <a:gd name="connsiteY16" fmla="*/ 14573 h 530542"/>
                  <a:gd name="connsiteX17" fmla="*/ 336781 w 380076"/>
                  <a:gd name="connsiteY17" fmla="*/ 77629 h 530542"/>
                  <a:gd name="connsiteX18" fmla="*/ 345639 w 380076"/>
                  <a:gd name="connsiteY18" fmla="*/ 81629 h 530542"/>
                  <a:gd name="connsiteX19" fmla="*/ 362498 w 380076"/>
                  <a:gd name="connsiteY19" fmla="*/ 90869 h 530542"/>
                  <a:gd name="connsiteX20" fmla="*/ 377833 w 380076"/>
                  <a:gd name="connsiteY20" fmla="*/ 143923 h 530542"/>
                  <a:gd name="connsiteX21" fmla="*/ 378881 w 380076"/>
                  <a:gd name="connsiteY21" fmla="*/ 289370 h 530542"/>
                  <a:gd name="connsiteX22" fmla="*/ 379929 w 380076"/>
                  <a:gd name="connsiteY22" fmla="*/ 435102 h 530542"/>
                  <a:gd name="connsiteX23" fmla="*/ 343639 w 380076"/>
                  <a:gd name="connsiteY23" fmla="*/ 517207 h 530542"/>
                  <a:gd name="connsiteX24" fmla="*/ 304681 w 380076"/>
                  <a:gd name="connsiteY24" fmla="*/ 527780 h 530542"/>
                  <a:gd name="connsiteX25" fmla="*/ 185047 w 380076"/>
                  <a:gd name="connsiteY25" fmla="*/ 530543 h 530542"/>
                  <a:gd name="connsiteX26" fmla="*/ 89511 w 380076"/>
                  <a:gd name="connsiteY26" fmla="*/ 519589 h 530542"/>
                  <a:gd name="connsiteX27" fmla="*/ 94369 w 380076"/>
                  <a:gd name="connsiteY27" fmla="*/ 519684 h 530542"/>
                  <a:gd name="connsiteX28" fmla="*/ 304586 w 380076"/>
                  <a:gd name="connsiteY28" fmla="*/ 518446 h 530542"/>
                  <a:gd name="connsiteX29" fmla="*/ 338019 w 380076"/>
                  <a:gd name="connsiteY29" fmla="*/ 509969 h 530542"/>
                  <a:gd name="connsiteX30" fmla="*/ 370785 w 380076"/>
                  <a:gd name="connsiteY30" fmla="*/ 435102 h 530542"/>
                  <a:gd name="connsiteX31" fmla="*/ 369737 w 380076"/>
                  <a:gd name="connsiteY31" fmla="*/ 289655 h 530542"/>
                  <a:gd name="connsiteX32" fmla="*/ 368689 w 380076"/>
                  <a:gd name="connsiteY32" fmla="*/ 143923 h 530542"/>
                  <a:gd name="connsiteX33" fmla="*/ 356593 w 380076"/>
                  <a:gd name="connsiteY33" fmla="*/ 98012 h 530542"/>
                  <a:gd name="connsiteX34" fmla="*/ 342210 w 380076"/>
                  <a:gd name="connsiteY34" fmla="*/ 90297 h 530542"/>
                  <a:gd name="connsiteX35" fmla="*/ 332494 w 380076"/>
                  <a:gd name="connsiteY35" fmla="*/ 85915 h 530542"/>
                  <a:gd name="connsiteX36" fmla="*/ 303443 w 380076"/>
                  <a:gd name="connsiteY36" fmla="*/ 18002 h 530542"/>
                  <a:gd name="connsiteX37" fmla="*/ 82749 w 380076"/>
                  <a:gd name="connsiteY37" fmla="*/ 9715 h 530542"/>
                  <a:gd name="connsiteX38" fmla="*/ 72843 w 380076"/>
                  <a:gd name="connsiteY38" fmla="*/ 74009 h 530542"/>
                  <a:gd name="connsiteX39" fmla="*/ 50840 w 380076"/>
                  <a:gd name="connsiteY39" fmla="*/ 90297 h 530542"/>
                  <a:gd name="connsiteX40" fmla="*/ 36552 w 380076"/>
                  <a:gd name="connsiteY40" fmla="*/ 100489 h 530542"/>
                  <a:gd name="connsiteX41" fmla="*/ 14645 w 380076"/>
                  <a:gd name="connsiteY41" fmla="*/ 172021 h 530542"/>
                  <a:gd name="connsiteX42" fmla="*/ 14264 w 380076"/>
                  <a:gd name="connsiteY42" fmla="*/ 196310 h 530542"/>
                  <a:gd name="connsiteX43" fmla="*/ 11883 w 380076"/>
                  <a:gd name="connsiteY43" fmla="*/ 305371 h 530542"/>
                  <a:gd name="connsiteX44" fmla="*/ 9502 w 380076"/>
                  <a:gd name="connsiteY44" fmla="*/ 414814 h 530542"/>
                  <a:gd name="connsiteX45" fmla="*/ 34362 w 380076"/>
                  <a:gd name="connsiteY45" fmla="*/ 508540 h 530542"/>
                  <a:gd name="connsiteX46" fmla="*/ 78843 w 380076"/>
                  <a:gd name="connsiteY46" fmla="*/ 519970 h 530542"/>
                  <a:gd name="connsiteX47" fmla="*/ 89511 w 380076"/>
                  <a:gd name="connsiteY47" fmla="*/ 519589 h 530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80076" h="530542">
                    <a:moveTo>
                      <a:pt x="185047" y="530543"/>
                    </a:moveTo>
                    <a:cubicBezTo>
                      <a:pt x="156568" y="530543"/>
                      <a:pt x="127611" y="530066"/>
                      <a:pt x="94179" y="529019"/>
                    </a:cubicBezTo>
                    <a:cubicBezTo>
                      <a:pt x="89226" y="528828"/>
                      <a:pt x="84083" y="529019"/>
                      <a:pt x="79225" y="529114"/>
                    </a:cubicBezTo>
                    <a:cubicBezTo>
                      <a:pt x="61127" y="529590"/>
                      <a:pt x="42363" y="530162"/>
                      <a:pt x="27694" y="514826"/>
                    </a:cubicBezTo>
                    <a:cubicBezTo>
                      <a:pt x="6358" y="492538"/>
                      <a:pt x="-1262" y="442531"/>
                      <a:pt x="167" y="414147"/>
                    </a:cubicBezTo>
                    <a:cubicBezTo>
                      <a:pt x="2072" y="376523"/>
                      <a:pt x="2263" y="340233"/>
                      <a:pt x="2548" y="305086"/>
                    </a:cubicBezTo>
                    <a:cubicBezTo>
                      <a:pt x="2739" y="269843"/>
                      <a:pt x="3025" y="233458"/>
                      <a:pt x="4929" y="195644"/>
                    </a:cubicBezTo>
                    <a:cubicBezTo>
                      <a:pt x="5311" y="187643"/>
                      <a:pt x="5311" y="179642"/>
                      <a:pt x="5311" y="171831"/>
                    </a:cubicBezTo>
                    <a:cubicBezTo>
                      <a:pt x="5215" y="141256"/>
                      <a:pt x="5120" y="112395"/>
                      <a:pt x="30933" y="92869"/>
                    </a:cubicBezTo>
                    <a:cubicBezTo>
                      <a:pt x="35600" y="89345"/>
                      <a:pt x="40648" y="85820"/>
                      <a:pt x="45601" y="82487"/>
                    </a:cubicBezTo>
                    <a:cubicBezTo>
                      <a:pt x="52936" y="77438"/>
                      <a:pt x="60460" y="72295"/>
                      <a:pt x="66747" y="66865"/>
                    </a:cubicBezTo>
                    <a:cubicBezTo>
                      <a:pt x="75510" y="59341"/>
                      <a:pt x="79034" y="17717"/>
                      <a:pt x="71795" y="7429"/>
                    </a:cubicBezTo>
                    <a:cubicBezTo>
                      <a:pt x="70747" y="6001"/>
                      <a:pt x="70652" y="4096"/>
                      <a:pt x="71510" y="2477"/>
                    </a:cubicBezTo>
                    <a:cubicBezTo>
                      <a:pt x="72367" y="953"/>
                      <a:pt x="73986" y="0"/>
                      <a:pt x="75795" y="0"/>
                    </a:cubicBezTo>
                    <a:lnTo>
                      <a:pt x="309158" y="8763"/>
                    </a:lnTo>
                    <a:cubicBezTo>
                      <a:pt x="310587" y="8858"/>
                      <a:pt x="311921" y="9525"/>
                      <a:pt x="312683" y="10668"/>
                    </a:cubicBezTo>
                    <a:cubicBezTo>
                      <a:pt x="313540" y="11811"/>
                      <a:pt x="313826" y="13240"/>
                      <a:pt x="313444" y="14573"/>
                    </a:cubicBezTo>
                    <a:cubicBezTo>
                      <a:pt x="307825" y="37052"/>
                      <a:pt x="319445" y="68294"/>
                      <a:pt x="336781" y="77629"/>
                    </a:cubicBezTo>
                    <a:cubicBezTo>
                      <a:pt x="339543" y="79153"/>
                      <a:pt x="342495" y="80296"/>
                      <a:pt x="345639" y="81629"/>
                    </a:cubicBezTo>
                    <a:cubicBezTo>
                      <a:pt x="351449" y="84011"/>
                      <a:pt x="357354" y="86487"/>
                      <a:pt x="362498" y="90869"/>
                    </a:cubicBezTo>
                    <a:cubicBezTo>
                      <a:pt x="377071" y="103442"/>
                      <a:pt x="378024" y="124873"/>
                      <a:pt x="377833" y="143923"/>
                    </a:cubicBezTo>
                    <a:cubicBezTo>
                      <a:pt x="377357" y="196215"/>
                      <a:pt x="378119" y="243554"/>
                      <a:pt x="378881" y="289370"/>
                    </a:cubicBezTo>
                    <a:cubicBezTo>
                      <a:pt x="379643" y="335280"/>
                      <a:pt x="380405" y="382619"/>
                      <a:pt x="379929" y="435102"/>
                    </a:cubicBezTo>
                    <a:cubicBezTo>
                      <a:pt x="379739" y="456152"/>
                      <a:pt x="360212" y="503872"/>
                      <a:pt x="343639" y="517207"/>
                    </a:cubicBezTo>
                    <a:cubicBezTo>
                      <a:pt x="332780" y="525875"/>
                      <a:pt x="319064" y="527209"/>
                      <a:pt x="304681" y="527780"/>
                    </a:cubicBezTo>
                    <a:cubicBezTo>
                      <a:pt x="259438" y="529685"/>
                      <a:pt x="222576" y="530543"/>
                      <a:pt x="185047" y="530543"/>
                    </a:cubicBezTo>
                    <a:close/>
                    <a:moveTo>
                      <a:pt x="89511" y="519589"/>
                    </a:moveTo>
                    <a:cubicBezTo>
                      <a:pt x="91131" y="519589"/>
                      <a:pt x="92750" y="519589"/>
                      <a:pt x="94369" y="519684"/>
                    </a:cubicBezTo>
                    <a:cubicBezTo>
                      <a:pt x="171522" y="522065"/>
                      <a:pt x="224576" y="521684"/>
                      <a:pt x="304586" y="518446"/>
                    </a:cubicBezTo>
                    <a:cubicBezTo>
                      <a:pt x="317731" y="517874"/>
                      <a:pt x="329351" y="516922"/>
                      <a:pt x="338019" y="509969"/>
                    </a:cubicBezTo>
                    <a:cubicBezTo>
                      <a:pt x="352306" y="498538"/>
                      <a:pt x="370594" y="453676"/>
                      <a:pt x="370785" y="435102"/>
                    </a:cubicBezTo>
                    <a:cubicBezTo>
                      <a:pt x="371261" y="382810"/>
                      <a:pt x="370499" y="335471"/>
                      <a:pt x="369737" y="289655"/>
                    </a:cubicBezTo>
                    <a:cubicBezTo>
                      <a:pt x="368975" y="243745"/>
                      <a:pt x="368213" y="196405"/>
                      <a:pt x="368689" y="143923"/>
                    </a:cubicBezTo>
                    <a:cubicBezTo>
                      <a:pt x="368880" y="126968"/>
                      <a:pt x="368023" y="108013"/>
                      <a:pt x="356593" y="98012"/>
                    </a:cubicBezTo>
                    <a:cubicBezTo>
                      <a:pt x="352592" y="94583"/>
                      <a:pt x="347544" y="92488"/>
                      <a:pt x="342210" y="90297"/>
                    </a:cubicBezTo>
                    <a:cubicBezTo>
                      <a:pt x="338971" y="88963"/>
                      <a:pt x="335733" y="87630"/>
                      <a:pt x="332494" y="85915"/>
                    </a:cubicBezTo>
                    <a:cubicBezTo>
                      <a:pt x="311254" y="74486"/>
                      <a:pt x="300300" y="41720"/>
                      <a:pt x="303443" y="18002"/>
                    </a:cubicBezTo>
                    <a:lnTo>
                      <a:pt x="82749" y="9715"/>
                    </a:lnTo>
                    <a:cubicBezTo>
                      <a:pt x="87702" y="28194"/>
                      <a:pt x="84177" y="64294"/>
                      <a:pt x="72843" y="74009"/>
                    </a:cubicBezTo>
                    <a:cubicBezTo>
                      <a:pt x="66176" y="79724"/>
                      <a:pt x="58365" y="85058"/>
                      <a:pt x="50840" y="90297"/>
                    </a:cubicBezTo>
                    <a:cubicBezTo>
                      <a:pt x="45792" y="93821"/>
                      <a:pt x="40934" y="97060"/>
                      <a:pt x="36552" y="100489"/>
                    </a:cubicBezTo>
                    <a:cubicBezTo>
                      <a:pt x="14550" y="117253"/>
                      <a:pt x="14550" y="142589"/>
                      <a:pt x="14645" y="172021"/>
                    </a:cubicBezTo>
                    <a:cubicBezTo>
                      <a:pt x="14645" y="179927"/>
                      <a:pt x="14645" y="188023"/>
                      <a:pt x="14264" y="196310"/>
                    </a:cubicBezTo>
                    <a:cubicBezTo>
                      <a:pt x="12359" y="233934"/>
                      <a:pt x="12168" y="270224"/>
                      <a:pt x="11883" y="305371"/>
                    </a:cubicBezTo>
                    <a:cubicBezTo>
                      <a:pt x="11692" y="340614"/>
                      <a:pt x="11407" y="377000"/>
                      <a:pt x="9502" y="414814"/>
                    </a:cubicBezTo>
                    <a:cubicBezTo>
                      <a:pt x="7977" y="445770"/>
                      <a:pt x="17026" y="490347"/>
                      <a:pt x="34362" y="508540"/>
                    </a:cubicBezTo>
                    <a:cubicBezTo>
                      <a:pt x="46173" y="520922"/>
                      <a:pt x="61318" y="520446"/>
                      <a:pt x="78843" y="519970"/>
                    </a:cubicBezTo>
                    <a:cubicBezTo>
                      <a:pt x="82368" y="519684"/>
                      <a:pt x="85987" y="519589"/>
                      <a:pt x="89511" y="51958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60" name="Graphic 6">
              <a:extLst>
                <a:ext uri="{FF2B5EF4-FFF2-40B4-BE49-F238E27FC236}">
                  <a16:creationId xmlns:a16="http://schemas.microsoft.com/office/drawing/2014/main" id="{22F97F17-9C07-71A2-4E6E-DA635BDD6C5F}"/>
                </a:ext>
              </a:extLst>
            </p:cNvPr>
            <p:cNvGrpSpPr/>
            <p:nvPr/>
          </p:nvGrpSpPr>
          <p:grpSpPr>
            <a:xfrm>
              <a:off x="7319369" y="4550717"/>
              <a:ext cx="298291" cy="93671"/>
              <a:chOff x="7319369" y="4550717"/>
              <a:chExt cx="298291" cy="93671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C76CBB11-FE11-25DE-86D5-C30C1D82C10F}"/>
                  </a:ext>
                </a:extLst>
              </p:cNvPr>
              <p:cNvSpPr/>
              <p:nvPr/>
            </p:nvSpPr>
            <p:spPr>
              <a:xfrm>
                <a:off x="7324064" y="4555384"/>
                <a:ext cx="288789" cy="84337"/>
              </a:xfrm>
              <a:custGeom>
                <a:avLst/>
                <a:gdLst>
                  <a:gd name="connsiteX0" fmla="*/ 21425 w 288789"/>
                  <a:gd name="connsiteY0" fmla="*/ 2899 h 84337"/>
                  <a:gd name="connsiteX1" fmla="*/ 2184 w 288789"/>
                  <a:gd name="connsiteY1" fmla="*/ 58525 h 84337"/>
                  <a:gd name="connsiteX2" fmla="*/ 5042 w 288789"/>
                  <a:gd name="connsiteY2" fmla="*/ 71574 h 84337"/>
                  <a:gd name="connsiteX3" fmla="*/ 43618 w 288789"/>
                  <a:gd name="connsiteY3" fmla="*/ 83956 h 84337"/>
                  <a:gd name="connsiteX4" fmla="*/ 252597 w 288789"/>
                  <a:gd name="connsiteY4" fmla="*/ 84337 h 84337"/>
                  <a:gd name="connsiteX5" fmla="*/ 280410 w 288789"/>
                  <a:gd name="connsiteY5" fmla="*/ 77289 h 84337"/>
                  <a:gd name="connsiteX6" fmla="*/ 285648 w 288789"/>
                  <a:gd name="connsiteY6" fmla="*/ 63668 h 84337"/>
                  <a:gd name="connsiteX7" fmla="*/ 283838 w 288789"/>
                  <a:gd name="connsiteY7" fmla="*/ 13090 h 84337"/>
                  <a:gd name="connsiteX8" fmla="*/ 249168 w 288789"/>
                  <a:gd name="connsiteY8" fmla="*/ 2899 h 84337"/>
                  <a:gd name="connsiteX9" fmla="*/ 21425 w 288789"/>
                  <a:gd name="connsiteY9" fmla="*/ 2899 h 8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8789" h="84337">
                    <a:moveTo>
                      <a:pt x="21425" y="2899"/>
                    </a:moveTo>
                    <a:cubicBezTo>
                      <a:pt x="-9436" y="5851"/>
                      <a:pt x="2089" y="44523"/>
                      <a:pt x="2184" y="58525"/>
                    </a:cubicBezTo>
                    <a:cubicBezTo>
                      <a:pt x="2184" y="63001"/>
                      <a:pt x="2661" y="67573"/>
                      <a:pt x="5042" y="71574"/>
                    </a:cubicBezTo>
                    <a:cubicBezTo>
                      <a:pt x="11614" y="82432"/>
                      <a:pt x="29140" y="83956"/>
                      <a:pt x="43618" y="83956"/>
                    </a:cubicBezTo>
                    <a:cubicBezTo>
                      <a:pt x="113246" y="84051"/>
                      <a:pt x="182874" y="84242"/>
                      <a:pt x="252597" y="84337"/>
                    </a:cubicBezTo>
                    <a:cubicBezTo>
                      <a:pt x="262598" y="84337"/>
                      <a:pt x="274123" y="83861"/>
                      <a:pt x="280410" y="77289"/>
                    </a:cubicBezTo>
                    <a:cubicBezTo>
                      <a:pt x="284029" y="73479"/>
                      <a:pt x="285077" y="68526"/>
                      <a:pt x="285648" y="63668"/>
                    </a:cubicBezTo>
                    <a:cubicBezTo>
                      <a:pt x="287553" y="48333"/>
                      <a:pt x="292506" y="23473"/>
                      <a:pt x="283838" y="13090"/>
                    </a:cubicBezTo>
                    <a:cubicBezTo>
                      <a:pt x="278600" y="6804"/>
                      <a:pt x="259454" y="3470"/>
                      <a:pt x="249168" y="2899"/>
                    </a:cubicBezTo>
                    <a:cubicBezTo>
                      <a:pt x="184779" y="-626"/>
                      <a:pt x="64192" y="-1292"/>
                      <a:pt x="21425" y="2899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653D3E7A-826D-9D24-377C-9B47AE8685C6}"/>
                  </a:ext>
                </a:extLst>
              </p:cNvPr>
              <p:cNvSpPr/>
              <p:nvPr/>
            </p:nvSpPr>
            <p:spPr>
              <a:xfrm>
                <a:off x="7319369" y="4550717"/>
                <a:ext cx="298291" cy="93671"/>
              </a:xfrm>
              <a:custGeom>
                <a:avLst/>
                <a:gdLst>
                  <a:gd name="connsiteX0" fmla="*/ 257673 w 298291"/>
                  <a:gd name="connsiteY0" fmla="*/ 93672 h 93671"/>
                  <a:gd name="connsiteX1" fmla="*/ 257292 w 298291"/>
                  <a:gd name="connsiteY1" fmla="*/ 93672 h 93671"/>
                  <a:gd name="connsiteX2" fmla="*/ 48314 w 298291"/>
                  <a:gd name="connsiteY2" fmla="*/ 93291 h 93671"/>
                  <a:gd name="connsiteX3" fmla="*/ 5737 w 298291"/>
                  <a:gd name="connsiteY3" fmla="*/ 78718 h 93671"/>
                  <a:gd name="connsiteX4" fmla="*/ 2212 w 298291"/>
                  <a:gd name="connsiteY4" fmla="*/ 63287 h 93671"/>
                  <a:gd name="connsiteX5" fmla="*/ 1356 w 298291"/>
                  <a:gd name="connsiteY5" fmla="*/ 54048 h 93671"/>
                  <a:gd name="connsiteX6" fmla="*/ 6785 w 298291"/>
                  <a:gd name="connsiteY6" fmla="*/ 12233 h 93671"/>
                  <a:gd name="connsiteX7" fmla="*/ 25739 w 298291"/>
                  <a:gd name="connsiteY7" fmla="*/ 2899 h 93671"/>
                  <a:gd name="connsiteX8" fmla="*/ 25739 w 298291"/>
                  <a:gd name="connsiteY8" fmla="*/ 2899 h 93671"/>
                  <a:gd name="connsiteX9" fmla="*/ 254244 w 298291"/>
                  <a:gd name="connsiteY9" fmla="*/ 2899 h 93671"/>
                  <a:gd name="connsiteX10" fmla="*/ 292249 w 298291"/>
                  <a:gd name="connsiteY10" fmla="*/ 14710 h 93671"/>
                  <a:gd name="connsiteX11" fmla="*/ 295964 w 298291"/>
                  <a:gd name="connsiteY11" fmla="*/ 62716 h 93671"/>
                  <a:gd name="connsiteX12" fmla="*/ 295106 w 298291"/>
                  <a:gd name="connsiteY12" fmla="*/ 68907 h 93671"/>
                  <a:gd name="connsiteX13" fmla="*/ 288534 w 298291"/>
                  <a:gd name="connsiteY13" fmla="*/ 85194 h 93671"/>
                  <a:gd name="connsiteX14" fmla="*/ 257673 w 298291"/>
                  <a:gd name="connsiteY14" fmla="*/ 93672 h 93671"/>
                  <a:gd name="connsiteX15" fmla="*/ 26501 w 298291"/>
                  <a:gd name="connsiteY15" fmla="*/ 12138 h 93671"/>
                  <a:gd name="connsiteX16" fmla="*/ 26501 w 298291"/>
                  <a:gd name="connsiteY16" fmla="*/ 12138 h 93671"/>
                  <a:gd name="connsiteX17" fmla="*/ 14023 w 298291"/>
                  <a:gd name="connsiteY17" fmla="*/ 17948 h 93671"/>
                  <a:gd name="connsiteX18" fmla="*/ 10690 w 298291"/>
                  <a:gd name="connsiteY18" fmla="*/ 52810 h 93671"/>
                  <a:gd name="connsiteX19" fmla="*/ 11547 w 298291"/>
                  <a:gd name="connsiteY19" fmla="*/ 63097 h 93671"/>
                  <a:gd name="connsiteX20" fmla="*/ 13738 w 298291"/>
                  <a:gd name="connsiteY20" fmla="*/ 73765 h 93671"/>
                  <a:gd name="connsiteX21" fmla="*/ 48314 w 298291"/>
                  <a:gd name="connsiteY21" fmla="*/ 83861 h 93671"/>
                  <a:gd name="connsiteX22" fmla="*/ 257292 w 298291"/>
                  <a:gd name="connsiteY22" fmla="*/ 84242 h 93671"/>
                  <a:gd name="connsiteX23" fmla="*/ 257578 w 298291"/>
                  <a:gd name="connsiteY23" fmla="*/ 84242 h 93671"/>
                  <a:gd name="connsiteX24" fmla="*/ 281676 w 298291"/>
                  <a:gd name="connsiteY24" fmla="*/ 78622 h 93671"/>
                  <a:gd name="connsiteX25" fmla="*/ 285677 w 298291"/>
                  <a:gd name="connsiteY25" fmla="*/ 67668 h 93671"/>
                  <a:gd name="connsiteX26" fmla="*/ 286534 w 298291"/>
                  <a:gd name="connsiteY26" fmla="*/ 61382 h 93671"/>
                  <a:gd name="connsiteX27" fmla="*/ 284914 w 298291"/>
                  <a:gd name="connsiteY27" fmla="*/ 20710 h 93671"/>
                  <a:gd name="connsiteX28" fmla="*/ 253577 w 298291"/>
                  <a:gd name="connsiteY28" fmla="*/ 12233 h 93671"/>
                  <a:gd name="connsiteX29" fmla="*/ 26501 w 298291"/>
                  <a:gd name="connsiteY29" fmla="*/ 12138 h 93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98291" h="93671">
                    <a:moveTo>
                      <a:pt x="257673" y="93672"/>
                    </a:moveTo>
                    <a:cubicBezTo>
                      <a:pt x="257578" y="93672"/>
                      <a:pt x="257388" y="93672"/>
                      <a:pt x="257292" y="93672"/>
                    </a:cubicBezTo>
                    <a:lnTo>
                      <a:pt x="48314" y="93291"/>
                    </a:lnTo>
                    <a:cubicBezTo>
                      <a:pt x="32597" y="93291"/>
                      <a:pt x="13547" y="91576"/>
                      <a:pt x="5737" y="78718"/>
                    </a:cubicBezTo>
                    <a:cubicBezTo>
                      <a:pt x="2689" y="73669"/>
                      <a:pt x="2212" y="68050"/>
                      <a:pt x="2212" y="63287"/>
                    </a:cubicBezTo>
                    <a:cubicBezTo>
                      <a:pt x="2212" y="61001"/>
                      <a:pt x="1832" y="57762"/>
                      <a:pt x="1356" y="54048"/>
                    </a:cubicBezTo>
                    <a:cubicBezTo>
                      <a:pt x="-169" y="41094"/>
                      <a:pt x="-2264" y="23377"/>
                      <a:pt x="6785" y="12233"/>
                    </a:cubicBezTo>
                    <a:cubicBezTo>
                      <a:pt x="11166" y="6899"/>
                      <a:pt x="17453" y="3756"/>
                      <a:pt x="25739" y="2899"/>
                    </a:cubicBezTo>
                    <a:lnTo>
                      <a:pt x="25739" y="2899"/>
                    </a:lnTo>
                    <a:cubicBezTo>
                      <a:pt x="69650" y="-1292"/>
                      <a:pt x="190141" y="-626"/>
                      <a:pt x="254244" y="2899"/>
                    </a:cubicBezTo>
                    <a:cubicBezTo>
                      <a:pt x="254530" y="2899"/>
                      <a:pt x="283771" y="4613"/>
                      <a:pt x="292249" y="14710"/>
                    </a:cubicBezTo>
                    <a:cubicBezTo>
                      <a:pt x="301107" y="25377"/>
                      <a:pt x="298250" y="46047"/>
                      <a:pt x="295964" y="62716"/>
                    </a:cubicBezTo>
                    <a:cubicBezTo>
                      <a:pt x="295678" y="64906"/>
                      <a:pt x="295392" y="67002"/>
                      <a:pt x="295106" y="68907"/>
                    </a:cubicBezTo>
                    <a:cubicBezTo>
                      <a:pt x="294439" y="74241"/>
                      <a:pt x="293106" y="80337"/>
                      <a:pt x="288534" y="85194"/>
                    </a:cubicBezTo>
                    <a:cubicBezTo>
                      <a:pt x="281009" y="92910"/>
                      <a:pt x="268722" y="93672"/>
                      <a:pt x="257673" y="93672"/>
                    </a:cubicBezTo>
                    <a:close/>
                    <a:moveTo>
                      <a:pt x="26501" y="12138"/>
                    </a:moveTo>
                    <a:lnTo>
                      <a:pt x="26501" y="12138"/>
                    </a:lnTo>
                    <a:cubicBezTo>
                      <a:pt x="20786" y="12709"/>
                      <a:pt x="16691" y="14614"/>
                      <a:pt x="14023" y="17948"/>
                    </a:cubicBezTo>
                    <a:cubicBezTo>
                      <a:pt x="7546" y="26044"/>
                      <a:pt x="9356" y="41475"/>
                      <a:pt x="10690" y="52810"/>
                    </a:cubicBezTo>
                    <a:cubicBezTo>
                      <a:pt x="11166" y="56810"/>
                      <a:pt x="11547" y="60239"/>
                      <a:pt x="11547" y="63097"/>
                    </a:cubicBezTo>
                    <a:cubicBezTo>
                      <a:pt x="11547" y="66811"/>
                      <a:pt x="11833" y="70717"/>
                      <a:pt x="13738" y="73765"/>
                    </a:cubicBezTo>
                    <a:cubicBezTo>
                      <a:pt x="19167" y="82813"/>
                      <a:pt x="36121" y="83861"/>
                      <a:pt x="48314" y="83861"/>
                    </a:cubicBezTo>
                    <a:lnTo>
                      <a:pt x="257292" y="84242"/>
                    </a:lnTo>
                    <a:cubicBezTo>
                      <a:pt x="257388" y="84242"/>
                      <a:pt x="257482" y="84242"/>
                      <a:pt x="257578" y="84242"/>
                    </a:cubicBezTo>
                    <a:cubicBezTo>
                      <a:pt x="267293" y="84242"/>
                      <a:pt x="276914" y="83575"/>
                      <a:pt x="281676" y="78622"/>
                    </a:cubicBezTo>
                    <a:cubicBezTo>
                      <a:pt x="284343" y="75860"/>
                      <a:pt x="285200" y="71764"/>
                      <a:pt x="285677" y="67668"/>
                    </a:cubicBezTo>
                    <a:cubicBezTo>
                      <a:pt x="285963" y="65668"/>
                      <a:pt x="286248" y="63573"/>
                      <a:pt x="286534" y="61382"/>
                    </a:cubicBezTo>
                    <a:cubicBezTo>
                      <a:pt x="288344" y="48142"/>
                      <a:pt x="291201" y="28140"/>
                      <a:pt x="284914" y="20710"/>
                    </a:cubicBezTo>
                    <a:cubicBezTo>
                      <a:pt x="281390" y="16519"/>
                      <a:pt x="265579" y="12900"/>
                      <a:pt x="253577" y="12233"/>
                    </a:cubicBezTo>
                    <a:cubicBezTo>
                      <a:pt x="190427" y="8804"/>
                      <a:pt x="68887" y="8137"/>
                      <a:pt x="26501" y="121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27C2A94-0786-141F-5E65-C798BF30096E}"/>
                </a:ext>
              </a:extLst>
            </p:cNvPr>
            <p:cNvSpPr/>
            <p:nvPr/>
          </p:nvSpPr>
          <p:spPr>
            <a:xfrm>
              <a:off x="7302150" y="4754498"/>
              <a:ext cx="315761" cy="6381"/>
            </a:xfrm>
            <a:custGeom>
              <a:avLst/>
              <a:gdLst>
                <a:gd name="connsiteX0" fmla="*/ 314230 w 315761"/>
                <a:gd name="connsiteY0" fmla="*/ 6382 h 6381"/>
                <a:gd name="connsiteX1" fmla="*/ 314230 w 315761"/>
                <a:gd name="connsiteY1" fmla="*/ 6382 h 6381"/>
                <a:gd name="connsiteX2" fmla="*/ 1524 w 315761"/>
                <a:gd name="connsiteY2" fmla="*/ 3143 h 6381"/>
                <a:gd name="connsiteX3" fmla="*/ 0 w 315761"/>
                <a:gd name="connsiteY3" fmla="*/ 1524 h 6381"/>
                <a:gd name="connsiteX4" fmla="*/ 1524 w 315761"/>
                <a:gd name="connsiteY4" fmla="*/ 0 h 6381"/>
                <a:gd name="connsiteX5" fmla="*/ 1524 w 315761"/>
                <a:gd name="connsiteY5" fmla="*/ 0 h 6381"/>
                <a:gd name="connsiteX6" fmla="*/ 314230 w 315761"/>
                <a:gd name="connsiteY6" fmla="*/ 3238 h 6381"/>
                <a:gd name="connsiteX7" fmla="*/ 315754 w 315761"/>
                <a:gd name="connsiteY7" fmla="*/ 4858 h 6381"/>
                <a:gd name="connsiteX8" fmla="*/ 314230 w 315761"/>
                <a:gd name="connsiteY8" fmla="*/ 6382 h 6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5761" h="6381">
                  <a:moveTo>
                    <a:pt x="314230" y="6382"/>
                  </a:moveTo>
                  <a:cubicBezTo>
                    <a:pt x="314230" y="6382"/>
                    <a:pt x="314230" y="6382"/>
                    <a:pt x="314230" y="6382"/>
                  </a:cubicBezTo>
                  <a:lnTo>
                    <a:pt x="1524" y="3143"/>
                  </a:lnTo>
                  <a:cubicBezTo>
                    <a:pt x="667" y="3143"/>
                    <a:pt x="0" y="2381"/>
                    <a:pt x="0" y="1524"/>
                  </a:cubicBezTo>
                  <a:cubicBezTo>
                    <a:pt x="0" y="667"/>
                    <a:pt x="667" y="0"/>
                    <a:pt x="1524" y="0"/>
                  </a:cubicBezTo>
                  <a:cubicBezTo>
                    <a:pt x="1524" y="0"/>
                    <a:pt x="1524" y="0"/>
                    <a:pt x="1524" y="0"/>
                  </a:cubicBezTo>
                  <a:lnTo>
                    <a:pt x="314230" y="3238"/>
                  </a:lnTo>
                  <a:cubicBezTo>
                    <a:pt x="315087" y="3238"/>
                    <a:pt x="315754" y="4000"/>
                    <a:pt x="315754" y="4858"/>
                  </a:cubicBezTo>
                  <a:cubicBezTo>
                    <a:pt x="315849" y="5620"/>
                    <a:pt x="315087" y="6382"/>
                    <a:pt x="314230" y="638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D0ECE67-C9A7-2F4A-28E4-E4E719BB6C12}"/>
                </a:ext>
              </a:extLst>
            </p:cNvPr>
            <p:cNvSpPr/>
            <p:nvPr/>
          </p:nvSpPr>
          <p:spPr>
            <a:xfrm>
              <a:off x="7299769" y="5033953"/>
              <a:ext cx="324326" cy="4294"/>
            </a:xfrm>
            <a:custGeom>
              <a:avLst/>
              <a:gdLst>
                <a:gd name="connsiteX0" fmla="*/ 1524 w 324326"/>
                <a:gd name="connsiteY0" fmla="*/ 4294 h 4294"/>
                <a:gd name="connsiteX1" fmla="*/ 0 w 324326"/>
                <a:gd name="connsiteY1" fmla="*/ 2770 h 4294"/>
                <a:gd name="connsiteX2" fmla="*/ 1524 w 324326"/>
                <a:gd name="connsiteY2" fmla="*/ 1246 h 4294"/>
                <a:gd name="connsiteX3" fmla="*/ 322802 w 324326"/>
                <a:gd name="connsiteY3" fmla="*/ 8 h 4294"/>
                <a:gd name="connsiteX4" fmla="*/ 324326 w 324326"/>
                <a:gd name="connsiteY4" fmla="*/ 1532 h 4294"/>
                <a:gd name="connsiteX5" fmla="*/ 322802 w 324326"/>
                <a:gd name="connsiteY5" fmla="*/ 3056 h 4294"/>
                <a:gd name="connsiteX6" fmla="*/ 1524 w 324326"/>
                <a:gd name="connsiteY6" fmla="*/ 4294 h 4294"/>
                <a:gd name="connsiteX7" fmla="*/ 1524 w 324326"/>
                <a:gd name="connsiteY7" fmla="*/ 4294 h 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326" h="4294">
                  <a:moveTo>
                    <a:pt x="1524" y="4294"/>
                  </a:moveTo>
                  <a:cubicBezTo>
                    <a:pt x="667" y="4294"/>
                    <a:pt x="0" y="3628"/>
                    <a:pt x="0" y="2770"/>
                  </a:cubicBezTo>
                  <a:cubicBezTo>
                    <a:pt x="0" y="1913"/>
                    <a:pt x="667" y="1246"/>
                    <a:pt x="1524" y="1246"/>
                  </a:cubicBezTo>
                  <a:lnTo>
                    <a:pt x="322802" y="8"/>
                  </a:lnTo>
                  <a:cubicBezTo>
                    <a:pt x="323659" y="-87"/>
                    <a:pt x="324326" y="675"/>
                    <a:pt x="324326" y="1532"/>
                  </a:cubicBezTo>
                  <a:cubicBezTo>
                    <a:pt x="324326" y="2389"/>
                    <a:pt x="323659" y="3056"/>
                    <a:pt x="322802" y="3056"/>
                  </a:cubicBezTo>
                  <a:lnTo>
                    <a:pt x="1524" y="4294"/>
                  </a:lnTo>
                  <a:cubicBezTo>
                    <a:pt x="1524" y="4294"/>
                    <a:pt x="1524" y="4294"/>
                    <a:pt x="1524" y="429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A0F9CB1-79F0-56A3-E7AA-2A6547D23948}"/>
                </a:ext>
              </a:extLst>
            </p:cNvPr>
            <p:cNvSpPr/>
            <p:nvPr/>
          </p:nvSpPr>
          <p:spPr>
            <a:xfrm>
              <a:off x="7302150" y="4783842"/>
              <a:ext cx="58102" cy="3803"/>
            </a:xfrm>
            <a:custGeom>
              <a:avLst/>
              <a:gdLst>
                <a:gd name="connsiteX0" fmla="*/ 56579 w 58102"/>
                <a:gd name="connsiteY0" fmla="*/ 3803 h 3803"/>
                <a:gd name="connsiteX1" fmla="*/ 39529 w 58102"/>
                <a:gd name="connsiteY1" fmla="*/ 3517 h 3803"/>
                <a:gd name="connsiteX2" fmla="*/ 1619 w 58102"/>
                <a:gd name="connsiteY2" fmla="*/ 3327 h 3803"/>
                <a:gd name="connsiteX3" fmla="*/ 0 w 58102"/>
                <a:gd name="connsiteY3" fmla="*/ 1803 h 3803"/>
                <a:gd name="connsiteX4" fmla="*/ 1524 w 58102"/>
                <a:gd name="connsiteY4" fmla="*/ 184 h 3803"/>
                <a:gd name="connsiteX5" fmla="*/ 39624 w 58102"/>
                <a:gd name="connsiteY5" fmla="*/ 374 h 3803"/>
                <a:gd name="connsiteX6" fmla="*/ 56579 w 58102"/>
                <a:gd name="connsiteY6" fmla="*/ 660 h 3803"/>
                <a:gd name="connsiteX7" fmla="*/ 58102 w 58102"/>
                <a:gd name="connsiteY7" fmla="*/ 2184 h 3803"/>
                <a:gd name="connsiteX8" fmla="*/ 56579 w 58102"/>
                <a:gd name="connsiteY8" fmla="*/ 3803 h 3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02" h="3803">
                  <a:moveTo>
                    <a:pt x="56579" y="3803"/>
                  </a:moveTo>
                  <a:cubicBezTo>
                    <a:pt x="52197" y="3803"/>
                    <a:pt x="46196" y="3708"/>
                    <a:pt x="39529" y="3517"/>
                  </a:cubicBezTo>
                  <a:cubicBezTo>
                    <a:pt x="26575" y="3231"/>
                    <a:pt x="11906" y="2946"/>
                    <a:pt x="1619" y="3327"/>
                  </a:cubicBezTo>
                  <a:cubicBezTo>
                    <a:pt x="762" y="3422"/>
                    <a:pt x="0" y="2660"/>
                    <a:pt x="0" y="1803"/>
                  </a:cubicBezTo>
                  <a:cubicBezTo>
                    <a:pt x="0" y="946"/>
                    <a:pt x="667" y="184"/>
                    <a:pt x="1524" y="184"/>
                  </a:cubicBezTo>
                  <a:cubicBezTo>
                    <a:pt x="11906" y="-197"/>
                    <a:pt x="26575" y="88"/>
                    <a:pt x="39624" y="374"/>
                  </a:cubicBezTo>
                  <a:cubicBezTo>
                    <a:pt x="46291" y="469"/>
                    <a:pt x="52292" y="660"/>
                    <a:pt x="56579" y="660"/>
                  </a:cubicBezTo>
                  <a:cubicBezTo>
                    <a:pt x="57435" y="660"/>
                    <a:pt x="58102" y="1327"/>
                    <a:pt x="58102" y="2184"/>
                  </a:cubicBezTo>
                  <a:cubicBezTo>
                    <a:pt x="58102" y="3041"/>
                    <a:pt x="57435" y="3803"/>
                    <a:pt x="56579" y="380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E08E082-ABC7-7B41-BE71-2A5536F705B6}"/>
                </a:ext>
              </a:extLst>
            </p:cNvPr>
            <p:cNvSpPr/>
            <p:nvPr/>
          </p:nvSpPr>
          <p:spPr>
            <a:xfrm>
              <a:off x="7306151" y="4811934"/>
              <a:ext cx="30384" cy="3905"/>
            </a:xfrm>
            <a:custGeom>
              <a:avLst/>
              <a:gdLst>
                <a:gd name="connsiteX0" fmla="*/ 1524 w 30384"/>
                <a:gd name="connsiteY0" fmla="*/ 3905 h 3905"/>
                <a:gd name="connsiteX1" fmla="*/ 0 w 30384"/>
                <a:gd name="connsiteY1" fmla="*/ 2381 h 3905"/>
                <a:gd name="connsiteX2" fmla="*/ 1524 w 30384"/>
                <a:gd name="connsiteY2" fmla="*/ 762 h 3905"/>
                <a:gd name="connsiteX3" fmla="*/ 28766 w 30384"/>
                <a:gd name="connsiteY3" fmla="*/ 0 h 3905"/>
                <a:gd name="connsiteX4" fmla="*/ 30385 w 30384"/>
                <a:gd name="connsiteY4" fmla="*/ 1524 h 3905"/>
                <a:gd name="connsiteX5" fmla="*/ 28861 w 30384"/>
                <a:gd name="connsiteY5" fmla="*/ 3143 h 3905"/>
                <a:gd name="connsiteX6" fmla="*/ 1524 w 30384"/>
                <a:gd name="connsiteY6" fmla="*/ 3905 h 3905"/>
                <a:gd name="connsiteX7" fmla="*/ 1524 w 30384"/>
                <a:gd name="connsiteY7" fmla="*/ 3905 h 3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384" h="3905">
                  <a:moveTo>
                    <a:pt x="1524" y="3905"/>
                  </a:moveTo>
                  <a:cubicBezTo>
                    <a:pt x="667" y="3905"/>
                    <a:pt x="0" y="3238"/>
                    <a:pt x="0" y="2381"/>
                  </a:cubicBezTo>
                  <a:cubicBezTo>
                    <a:pt x="0" y="1524"/>
                    <a:pt x="667" y="762"/>
                    <a:pt x="1524" y="762"/>
                  </a:cubicBezTo>
                  <a:lnTo>
                    <a:pt x="28766" y="0"/>
                  </a:lnTo>
                  <a:cubicBezTo>
                    <a:pt x="29623" y="0"/>
                    <a:pt x="30385" y="667"/>
                    <a:pt x="30385" y="1524"/>
                  </a:cubicBezTo>
                  <a:cubicBezTo>
                    <a:pt x="30385" y="2381"/>
                    <a:pt x="29718" y="3143"/>
                    <a:pt x="28861" y="3143"/>
                  </a:cubicBezTo>
                  <a:lnTo>
                    <a:pt x="1524" y="3905"/>
                  </a:lnTo>
                  <a:cubicBezTo>
                    <a:pt x="1524" y="3905"/>
                    <a:pt x="1524" y="3905"/>
                    <a:pt x="1524" y="39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70" name="Graphic 6">
            <a:extLst>
              <a:ext uri="{FF2B5EF4-FFF2-40B4-BE49-F238E27FC236}">
                <a16:creationId xmlns:a16="http://schemas.microsoft.com/office/drawing/2014/main" id="{70FE6AAE-B7DB-1A13-F803-22FDB1CD6BBB}"/>
              </a:ext>
            </a:extLst>
          </p:cNvPr>
          <p:cNvGrpSpPr/>
          <p:nvPr/>
        </p:nvGrpSpPr>
        <p:grpSpPr>
          <a:xfrm>
            <a:off x="7592385" y="2317544"/>
            <a:ext cx="3093562" cy="4540180"/>
            <a:chOff x="9098565" y="1497087"/>
            <a:chExt cx="3093562" cy="4540180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6DB4BC3-6C83-663C-5610-C465846C6700}"/>
                </a:ext>
              </a:extLst>
            </p:cNvPr>
            <p:cNvSpPr/>
            <p:nvPr/>
          </p:nvSpPr>
          <p:spPr>
            <a:xfrm>
              <a:off x="9402604" y="4849765"/>
              <a:ext cx="425828" cy="286232"/>
            </a:xfrm>
            <a:custGeom>
              <a:avLst/>
              <a:gdLst>
                <a:gd name="connsiteX0" fmla="*/ 0 w 425828"/>
                <a:gd name="connsiteY0" fmla="*/ 0 h 286232"/>
                <a:gd name="connsiteX1" fmla="*/ 425828 w 425828"/>
                <a:gd name="connsiteY1" fmla="*/ 286233 h 286232"/>
                <a:gd name="connsiteX2" fmla="*/ 0 w 425828"/>
                <a:gd name="connsiteY2" fmla="*/ 0 h 28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5828" h="286232">
                  <a:moveTo>
                    <a:pt x="0" y="0"/>
                  </a:moveTo>
                  <a:cubicBezTo>
                    <a:pt x="0" y="0"/>
                    <a:pt x="78458" y="227887"/>
                    <a:pt x="425828" y="286233"/>
                  </a:cubicBezTo>
                  <a:cubicBezTo>
                    <a:pt x="425828" y="286233"/>
                    <a:pt x="405063" y="25014"/>
                    <a:pt x="0" y="0"/>
                  </a:cubicBez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31C8F1B-AF08-95D7-C80F-84B75E87B2BD}"/>
                </a:ext>
              </a:extLst>
            </p:cNvPr>
            <p:cNvSpPr/>
            <p:nvPr/>
          </p:nvSpPr>
          <p:spPr>
            <a:xfrm>
              <a:off x="10003626" y="1536776"/>
              <a:ext cx="1593241" cy="1848648"/>
            </a:xfrm>
            <a:custGeom>
              <a:avLst/>
              <a:gdLst>
                <a:gd name="connsiteX0" fmla="*/ 608315 w 1593241"/>
                <a:gd name="connsiteY0" fmla="*/ 56323 h 1848648"/>
                <a:gd name="connsiteX1" fmla="*/ 1106393 w 1593241"/>
                <a:gd name="connsiteY1" fmla="*/ 111015 h 1848648"/>
                <a:gd name="connsiteX2" fmla="*/ 1279974 w 1593241"/>
                <a:gd name="connsiteY2" fmla="*/ 762265 h 1848648"/>
                <a:gd name="connsiteX3" fmla="*/ 1581715 w 1593241"/>
                <a:gd name="connsiteY3" fmla="*/ 1185420 h 1848648"/>
                <a:gd name="connsiteX4" fmla="*/ 1273944 w 1593241"/>
                <a:gd name="connsiteY4" fmla="*/ 1491349 h 1848648"/>
                <a:gd name="connsiteX5" fmla="*/ 1063733 w 1593241"/>
                <a:gd name="connsiteY5" fmla="*/ 1843800 h 1848648"/>
                <a:gd name="connsiteX6" fmla="*/ 112585 w 1593241"/>
                <a:gd name="connsiteY6" fmla="*/ 1369281 h 1848648"/>
                <a:gd name="connsiteX7" fmla="*/ 608315 w 1593241"/>
                <a:gd name="connsiteY7" fmla="*/ 56323 h 184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93241" h="1848648">
                  <a:moveTo>
                    <a:pt x="608315" y="56323"/>
                  </a:moveTo>
                  <a:cubicBezTo>
                    <a:pt x="608315" y="56323"/>
                    <a:pt x="887210" y="-101394"/>
                    <a:pt x="1106393" y="111015"/>
                  </a:cubicBezTo>
                  <a:cubicBezTo>
                    <a:pt x="1325576" y="323424"/>
                    <a:pt x="1236572" y="594269"/>
                    <a:pt x="1279974" y="762265"/>
                  </a:cubicBezTo>
                  <a:cubicBezTo>
                    <a:pt x="1323378" y="930262"/>
                    <a:pt x="1520963" y="950790"/>
                    <a:pt x="1581715" y="1185420"/>
                  </a:cubicBezTo>
                  <a:cubicBezTo>
                    <a:pt x="1642467" y="1420051"/>
                    <a:pt x="1451804" y="1530177"/>
                    <a:pt x="1273944" y="1491349"/>
                  </a:cubicBezTo>
                  <a:cubicBezTo>
                    <a:pt x="1273944" y="1491349"/>
                    <a:pt x="1347084" y="1818400"/>
                    <a:pt x="1063733" y="1843800"/>
                  </a:cubicBezTo>
                  <a:cubicBezTo>
                    <a:pt x="780382" y="1869200"/>
                    <a:pt x="294425" y="1806636"/>
                    <a:pt x="112585" y="1369281"/>
                  </a:cubicBezTo>
                  <a:cubicBezTo>
                    <a:pt x="-69226" y="931955"/>
                    <a:pt x="-109599" y="230499"/>
                    <a:pt x="608315" y="56323"/>
                  </a:cubicBezTo>
                  <a:close/>
                </a:path>
              </a:pathLst>
            </a:custGeom>
            <a:solidFill>
              <a:srgbClr val="5E3628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26B74B8-8C56-C7C1-2C86-EDA0F8A0ADF0}"/>
                </a:ext>
              </a:extLst>
            </p:cNvPr>
            <p:cNvSpPr/>
            <p:nvPr/>
          </p:nvSpPr>
          <p:spPr>
            <a:xfrm>
              <a:off x="9284115" y="3004557"/>
              <a:ext cx="1240586" cy="2436542"/>
            </a:xfrm>
            <a:custGeom>
              <a:avLst/>
              <a:gdLst>
                <a:gd name="connsiteX0" fmla="*/ 1037256 w 1240586"/>
                <a:gd name="connsiteY0" fmla="*/ 1198 h 2436542"/>
                <a:gd name="connsiteX1" fmla="*/ 759074 w 1240586"/>
                <a:gd name="connsiteY1" fmla="*/ 301691 h 2436542"/>
                <a:gd name="connsiteX2" fmla="*/ 581958 w 1240586"/>
                <a:gd name="connsiteY2" fmla="*/ 1144109 h 2436542"/>
                <a:gd name="connsiteX3" fmla="*/ 17602 w 1240586"/>
                <a:gd name="connsiteY3" fmla="*/ 2213494 h 2436542"/>
                <a:gd name="connsiteX4" fmla="*/ 81117 w 1240586"/>
                <a:gd name="connsiteY4" fmla="*/ 2418952 h 2436542"/>
                <a:gd name="connsiteX5" fmla="*/ 275375 w 1240586"/>
                <a:gd name="connsiteY5" fmla="*/ 2373440 h 2436542"/>
                <a:gd name="connsiteX6" fmla="*/ 982951 w 1240586"/>
                <a:gd name="connsiteY6" fmla="*/ 1392910 h 2436542"/>
                <a:gd name="connsiteX7" fmla="*/ 1014114 w 1240586"/>
                <a:gd name="connsiteY7" fmla="*/ 1315968 h 2436542"/>
                <a:gd name="connsiteX8" fmla="*/ 1016134 w 1240586"/>
                <a:gd name="connsiteY8" fmla="*/ 1301173 h 2436542"/>
                <a:gd name="connsiteX9" fmla="*/ 1238287 w 1240586"/>
                <a:gd name="connsiteY9" fmla="*/ 267557 h 2436542"/>
                <a:gd name="connsiteX10" fmla="*/ 1037256 w 1240586"/>
                <a:gd name="connsiteY10" fmla="*/ 1198 h 243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0586" h="2436542">
                  <a:moveTo>
                    <a:pt x="1037256" y="1198"/>
                  </a:moveTo>
                  <a:cubicBezTo>
                    <a:pt x="908206" y="-16834"/>
                    <a:pt x="777107" y="172641"/>
                    <a:pt x="759074" y="301691"/>
                  </a:cubicBezTo>
                  <a:lnTo>
                    <a:pt x="581958" y="1144109"/>
                  </a:lnTo>
                  <a:lnTo>
                    <a:pt x="17602" y="2213494"/>
                  </a:lnTo>
                  <a:cubicBezTo>
                    <a:pt x="-21583" y="2287763"/>
                    <a:pt x="6848" y="2379738"/>
                    <a:pt x="81117" y="2418952"/>
                  </a:cubicBezTo>
                  <a:cubicBezTo>
                    <a:pt x="149029" y="2454779"/>
                    <a:pt x="231764" y="2434043"/>
                    <a:pt x="275375" y="2373440"/>
                  </a:cubicBezTo>
                  <a:lnTo>
                    <a:pt x="982951" y="1392910"/>
                  </a:lnTo>
                  <a:cubicBezTo>
                    <a:pt x="999973" y="1369323"/>
                    <a:pt x="1010222" y="1342913"/>
                    <a:pt x="1014114" y="1315968"/>
                  </a:cubicBezTo>
                  <a:lnTo>
                    <a:pt x="1016134" y="1301173"/>
                  </a:lnTo>
                  <a:lnTo>
                    <a:pt x="1238287" y="267557"/>
                  </a:lnTo>
                  <a:cubicBezTo>
                    <a:pt x="1256320" y="138477"/>
                    <a:pt x="1166306" y="19231"/>
                    <a:pt x="1037256" y="1198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AF5D6F6-8722-232E-7948-E3211BB4BA52}"/>
                </a:ext>
              </a:extLst>
            </p:cNvPr>
            <p:cNvSpPr/>
            <p:nvPr/>
          </p:nvSpPr>
          <p:spPr>
            <a:xfrm>
              <a:off x="9266161" y="5033566"/>
              <a:ext cx="314215" cy="482583"/>
            </a:xfrm>
            <a:custGeom>
              <a:avLst/>
              <a:gdLst>
                <a:gd name="connsiteX0" fmla="*/ 213950 w 314215"/>
                <a:gd name="connsiteY0" fmla="*/ 0 h 482583"/>
                <a:gd name="connsiteX1" fmla="*/ 27060 w 314215"/>
                <a:gd name="connsiteY1" fmla="*/ 226669 h 482583"/>
                <a:gd name="connsiteX2" fmla="*/ 30982 w 314215"/>
                <a:gd name="connsiteY2" fmla="*/ 473450 h 482583"/>
                <a:gd name="connsiteX3" fmla="*/ 293240 w 314215"/>
                <a:gd name="connsiteY3" fmla="*/ 270042 h 482583"/>
                <a:gd name="connsiteX4" fmla="*/ 213950 w 314215"/>
                <a:gd name="connsiteY4" fmla="*/ 0 h 48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215" h="482583">
                  <a:moveTo>
                    <a:pt x="213950" y="0"/>
                  </a:moveTo>
                  <a:cubicBezTo>
                    <a:pt x="213950" y="0"/>
                    <a:pt x="70077" y="92242"/>
                    <a:pt x="27060" y="226669"/>
                  </a:cubicBezTo>
                  <a:cubicBezTo>
                    <a:pt x="-15957" y="361096"/>
                    <a:pt x="-2410" y="423660"/>
                    <a:pt x="30982" y="473450"/>
                  </a:cubicBezTo>
                  <a:cubicBezTo>
                    <a:pt x="64373" y="523210"/>
                    <a:pt x="258958" y="357471"/>
                    <a:pt x="293240" y="270042"/>
                  </a:cubicBezTo>
                  <a:cubicBezTo>
                    <a:pt x="327552" y="182642"/>
                    <a:pt x="331384" y="68417"/>
                    <a:pt x="213950" y="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A194161-2EC5-0537-85CE-ADA5BDAE9ACF}"/>
                </a:ext>
              </a:extLst>
            </p:cNvPr>
            <p:cNvSpPr/>
            <p:nvPr/>
          </p:nvSpPr>
          <p:spPr>
            <a:xfrm>
              <a:off x="9166729" y="5018459"/>
              <a:ext cx="375446" cy="332141"/>
            </a:xfrm>
            <a:custGeom>
              <a:avLst/>
              <a:gdLst>
                <a:gd name="connsiteX0" fmla="*/ 273336 w 375446"/>
                <a:gd name="connsiteY0" fmla="*/ 12492 h 332141"/>
                <a:gd name="connsiteX1" fmla="*/ 43013 w 375446"/>
                <a:gd name="connsiteY1" fmla="*/ 216495 h 332141"/>
                <a:gd name="connsiteX2" fmla="*/ 16722 w 375446"/>
                <a:gd name="connsiteY2" fmla="*/ 255976 h 332141"/>
                <a:gd name="connsiteX3" fmla="*/ 17316 w 375446"/>
                <a:gd name="connsiteY3" fmla="*/ 326680 h 332141"/>
                <a:gd name="connsiteX4" fmla="*/ 79287 w 375446"/>
                <a:gd name="connsiteY4" fmla="*/ 300656 h 332141"/>
                <a:gd name="connsiteX5" fmla="*/ 326603 w 375446"/>
                <a:gd name="connsiteY5" fmla="*/ 128144 h 332141"/>
                <a:gd name="connsiteX6" fmla="*/ 273336 w 375446"/>
                <a:gd name="connsiteY6" fmla="*/ 12492 h 33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5446" h="332141">
                  <a:moveTo>
                    <a:pt x="273336" y="12492"/>
                  </a:moveTo>
                  <a:cubicBezTo>
                    <a:pt x="184124" y="64303"/>
                    <a:pt x="104983" y="133937"/>
                    <a:pt x="43013" y="216495"/>
                  </a:cubicBezTo>
                  <a:cubicBezTo>
                    <a:pt x="35705" y="227486"/>
                    <a:pt x="23079" y="244479"/>
                    <a:pt x="16722" y="255976"/>
                  </a:cubicBezTo>
                  <a:cubicBezTo>
                    <a:pt x="680" y="276831"/>
                    <a:pt x="-11321" y="310281"/>
                    <a:pt x="17316" y="326680"/>
                  </a:cubicBezTo>
                  <a:cubicBezTo>
                    <a:pt x="42954" y="342574"/>
                    <a:pt x="65443" y="320679"/>
                    <a:pt x="79287" y="300656"/>
                  </a:cubicBezTo>
                  <a:cubicBezTo>
                    <a:pt x="145267" y="223922"/>
                    <a:pt x="233113" y="165843"/>
                    <a:pt x="326603" y="128144"/>
                  </a:cubicBezTo>
                  <a:cubicBezTo>
                    <a:pt x="424400" y="100516"/>
                    <a:pt x="358984" y="-42556"/>
                    <a:pt x="273336" y="1249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8283244-431A-DD75-D795-A21CBD6530C2}"/>
                </a:ext>
              </a:extLst>
            </p:cNvPr>
            <p:cNvSpPr/>
            <p:nvPr/>
          </p:nvSpPr>
          <p:spPr>
            <a:xfrm>
              <a:off x="9098565" y="5215439"/>
              <a:ext cx="320416" cy="367893"/>
            </a:xfrm>
            <a:custGeom>
              <a:avLst/>
              <a:gdLst>
                <a:gd name="connsiteX0" fmla="*/ 193021 w 320416"/>
                <a:gd name="connsiteY0" fmla="*/ 45955 h 367893"/>
                <a:gd name="connsiteX1" fmla="*/ 10320 w 320416"/>
                <a:gd name="connsiteY1" fmla="*/ 309610 h 367893"/>
                <a:gd name="connsiteX2" fmla="*/ 52861 w 320416"/>
                <a:gd name="connsiteY2" fmla="*/ 361717 h 367893"/>
                <a:gd name="connsiteX3" fmla="*/ 158768 w 320416"/>
                <a:gd name="connsiteY3" fmla="*/ 278239 h 367893"/>
                <a:gd name="connsiteX4" fmla="*/ 310604 w 320416"/>
                <a:gd name="connsiteY4" fmla="*/ 97022 h 367893"/>
                <a:gd name="connsiteX5" fmla="*/ 193021 w 320416"/>
                <a:gd name="connsiteY5" fmla="*/ 45955 h 36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16" h="367893">
                  <a:moveTo>
                    <a:pt x="193021" y="45955"/>
                  </a:moveTo>
                  <a:cubicBezTo>
                    <a:pt x="150034" y="144257"/>
                    <a:pt x="87946" y="235311"/>
                    <a:pt x="10320" y="309610"/>
                  </a:cubicBezTo>
                  <a:cubicBezTo>
                    <a:pt x="-19091" y="337000"/>
                    <a:pt x="20450" y="384978"/>
                    <a:pt x="52861" y="361717"/>
                  </a:cubicBezTo>
                  <a:cubicBezTo>
                    <a:pt x="90144" y="337030"/>
                    <a:pt x="125912" y="308689"/>
                    <a:pt x="158768" y="278239"/>
                  </a:cubicBezTo>
                  <a:cubicBezTo>
                    <a:pt x="215955" y="223963"/>
                    <a:pt x="268954" y="164280"/>
                    <a:pt x="310604" y="97022"/>
                  </a:cubicBezTo>
                  <a:cubicBezTo>
                    <a:pt x="357661" y="13900"/>
                    <a:pt x="221719" y="-45277"/>
                    <a:pt x="193021" y="45955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6DE8C3-4AFE-21E4-F36D-19C5605B53AD}"/>
                </a:ext>
              </a:extLst>
            </p:cNvPr>
            <p:cNvSpPr/>
            <p:nvPr/>
          </p:nvSpPr>
          <p:spPr>
            <a:xfrm>
              <a:off x="9156556" y="5282649"/>
              <a:ext cx="308526" cy="379015"/>
            </a:xfrm>
            <a:custGeom>
              <a:avLst/>
              <a:gdLst>
                <a:gd name="connsiteX0" fmla="*/ 180958 w 308526"/>
                <a:gd name="connsiteY0" fmla="*/ 47458 h 379015"/>
                <a:gd name="connsiteX1" fmla="*/ 74724 w 308526"/>
                <a:gd name="connsiteY1" fmla="*/ 242607 h 379015"/>
                <a:gd name="connsiteX2" fmla="*/ 62515 w 308526"/>
                <a:gd name="connsiteY2" fmla="*/ 259124 h 379015"/>
                <a:gd name="connsiteX3" fmla="*/ 10288 w 308526"/>
                <a:gd name="connsiteY3" fmla="*/ 370617 h 379015"/>
                <a:gd name="connsiteX4" fmla="*/ 155885 w 308526"/>
                <a:gd name="connsiteY4" fmla="*/ 283069 h 379015"/>
                <a:gd name="connsiteX5" fmla="*/ 300056 w 308526"/>
                <a:gd name="connsiteY5" fmla="*/ 94544 h 379015"/>
                <a:gd name="connsiteX6" fmla="*/ 180958 w 308526"/>
                <a:gd name="connsiteY6" fmla="*/ 47458 h 37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526" h="379015">
                  <a:moveTo>
                    <a:pt x="180958" y="47458"/>
                  </a:moveTo>
                  <a:cubicBezTo>
                    <a:pt x="154430" y="116587"/>
                    <a:pt x="117652" y="182241"/>
                    <a:pt x="74724" y="242607"/>
                  </a:cubicBezTo>
                  <a:cubicBezTo>
                    <a:pt x="71872" y="246796"/>
                    <a:pt x="65694" y="255144"/>
                    <a:pt x="62515" y="259124"/>
                  </a:cubicBezTo>
                  <a:cubicBezTo>
                    <a:pt x="45284" y="294239"/>
                    <a:pt x="-26341" y="328492"/>
                    <a:pt x="10288" y="370617"/>
                  </a:cubicBezTo>
                  <a:cubicBezTo>
                    <a:pt x="43799" y="408762"/>
                    <a:pt x="128020" y="305914"/>
                    <a:pt x="155885" y="283069"/>
                  </a:cubicBezTo>
                  <a:cubicBezTo>
                    <a:pt x="210548" y="225852"/>
                    <a:pt x="260843" y="163585"/>
                    <a:pt x="300056" y="94544"/>
                  </a:cubicBezTo>
                  <a:cubicBezTo>
                    <a:pt x="343519" y="10323"/>
                    <a:pt x="206864" y="-43863"/>
                    <a:pt x="180958" y="47458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745AAEC-318A-A28E-BF48-FD42F3C7984C}"/>
                </a:ext>
              </a:extLst>
            </p:cNvPr>
            <p:cNvSpPr/>
            <p:nvPr/>
          </p:nvSpPr>
          <p:spPr>
            <a:xfrm>
              <a:off x="9239035" y="5285529"/>
              <a:ext cx="269148" cy="417314"/>
            </a:xfrm>
            <a:custGeom>
              <a:avLst/>
              <a:gdLst>
                <a:gd name="connsiteX0" fmla="*/ 139744 w 269148"/>
                <a:gd name="connsiteY0" fmla="*/ 60769 h 417314"/>
                <a:gd name="connsiteX1" fmla="*/ 7337 w 269148"/>
                <a:gd name="connsiteY1" fmla="*/ 362836 h 417314"/>
                <a:gd name="connsiteX2" fmla="*/ 56830 w 269148"/>
                <a:gd name="connsiteY2" fmla="*/ 408200 h 417314"/>
                <a:gd name="connsiteX3" fmla="*/ 107778 w 269148"/>
                <a:gd name="connsiteY3" fmla="*/ 358142 h 417314"/>
                <a:gd name="connsiteX4" fmla="*/ 266180 w 269148"/>
                <a:gd name="connsiteY4" fmla="*/ 81832 h 417314"/>
                <a:gd name="connsiteX5" fmla="*/ 139744 w 269148"/>
                <a:gd name="connsiteY5" fmla="*/ 60769 h 41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148" h="417314">
                  <a:moveTo>
                    <a:pt x="139744" y="60769"/>
                  </a:moveTo>
                  <a:cubicBezTo>
                    <a:pt x="120315" y="169529"/>
                    <a:pt x="77001" y="276447"/>
                    <a:pt x="7337" y="362836"/>
                  </a:cubicBezTo>
                  <a:cubicBezTo>
                    <a:pt x="-18004" y="394118"/>
                    <a:pt x="28162" y="436036"/>
                    <a:pt x="56830" y="408200"/>
                  </a:cubicBezTo>
                  <a:cubicBezTo>
                    <a:pt x="73288" y="393584"/>
                    <a:pt x="92925" y="374363"/>
                    <a:pt x="107778" y="358142"/>
                  </a:cubicBezTo>
                  <a:cubicBezTo>
                    <a:pt x="178096" y="277932"/>
                    <a:pt x="232966" y="183284"/>
                    <a:pt x="266180" y="81832"/>
                  </a:cubicBezTo>
                  <a:cubicBezTo>
                    <a:pt x="291609" y="-10143"/>
                    <a:pt x="145507" y="-34651"/>
                    <a:pt x="139744" y="60769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DF4F9DA-55AD-8028-21C8-2BD96B9AAF81}"/>
                </a:ext>
              </a:extLst>
            </p:cNvPr>
            <p:cNvSpPr/>
            <p:nvPr/>
          </p:nvSpPr>
          <p:spPr>
            <a:xfrm>
              <a:off x="9338994" y="5212281"/>
              <a:ext cx="256043" cy="495383"/>
            </a:xfrm>
            <a:custGeom>
              <a:avLst/>
              <a:gdLst>
                <a:gd name="connsiteX0" fmla="*/ 127243 w 256043"/>
                <a:gd name="connsiteY0" fmla="*/ 71898 h 495383"/>
                <a:gd name="connsiteX1" fmla="*/ 6898 w 256043"/>
                <a:gd name="connsiteY1" fmla="*/ 441639 h 495383"/>
                <a:gd name="connsiteX2" fmla="*/ 57965 w 256043"/>
                <a:gd name="connsiteY2" fmla="*/ 485161 h 495383"/>
                <a:gd name="connsiteX3" fmla="*/ 115628 w 256043"/>
                <a:gd name="connsiteY3" fmla="*/ 421527 h 495383"/>
                <a:gd name="connsiteX4" fmla="*/ 253471 w 256043"/>
                <a:gd name="connsiteY4" fmla="*/ 85445 h 495383"/>
                <a:gd name="connsiteX5" fmla="*/ 127243 w 256043"/>
                <a:gd name="connsiteY5" fmla="*/ 71898 h 49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043" h="495383">
                  <a:moveTo>
                    <a:pt x="127243" y="71898"/>
                  </a:moveTo>
                  <a:cubicBezTo>
                    <a:pt x="127035" y="202998"/>
                    <a:pt x="88832" y="337871"/>
                    <a:pt x="6898" y="441639"/>
                  </a:cubicBezTo>
                  <a:cubicBezTo>
                    <a:pt x="-17967" y="473872"/>
                    <a:pt x="30308" y="514750"/>
                    <a:pt x="57965" y="485161"/>
                  </a:cubicBezTo>
                  <a:cubicBezTo>
                    <a:pt x="76978" y="466712"/>
                    <a:pt x="99200" y="442323"/>
                    <a:pt x="115628" y="421527"/>
                  </a:cubicBezTo>
                  <a:cubicBezTo>
                    <a:pt x="189362" y="323967"/>
                    <a:pt x="235350" y="206117"/>
                    <a:pt x="253471" y="85445"/>
                  </a:cubicBezTo>
                  <a:cubicBezTo>
                    <a:pt x="277861" y="-17522"/>
                    <a:pt x="120648" y="-33861"/>
                    <a:pt x="127243" y="71898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D6391A1-C5FC-879E-6021-826E630EE492}"/>
                </a:ext>
              </a:extLst>
            </p:cNvPr>
            <p:cNvSpPr/>
            <p:nvPr/>
          </p:nvSpPr>
          <p:spPr>
            <a:xfrm>
              <a:off x="9402604" y="2879200"/>
              <a:ext cx="1101245" cy="2256797"/>
            </a:xfrm>
            <a:custGeom>
              <a:avLst/>
              <a:gdLst>
                <a:gd name="connsiteX0" fmla="*/ 1028952 w 1101245"/>
                <a:gd name="connsiteY0" fmla="*/ 0 h 2256797"/>
                <a:gd name="connsiteX1" fmla="*/ 1094042 w 1101245"/>
                <a:gd name="connsiteY1" fmla="*/ 819098 h 2256797"/>
                <a:gd name="connsiteX2" fmla="*/ 944345 w 1101245"/>
                <a:gd name="connsiteY2" fmla="*/ 1507215 h 2256797"/>
                <a:gd name="connsiteX3" fmla="*/ 425828 w 1101245"/>
                <a:gd name="connsiteY3" fmla="*/ 2256798 h 2256797"/>
                <a:gd name="connsiteX4" fmla="*/ 0 w 1101245"/>
                <a:gd name="connsiteY4" fmla="*/ 1970565 h 2256797"/>
                <a:gd name="connsiteX5" fmla="*/ 409074 w 1101245"/>
                <a:gd name="connsiteY5" fmla="*/ 1308531 h 2256797"/>
                <a:gd name="connsiteX6" fmla="*/ 513110 w 1101245"/>
                <a:gd name="connsiteY6" fmla="*/ 541124 h 2256797"/>
                <a:gd name="connsiteX7" fmla="*/ 1028952 w 1101245"/>
                <a:gd name="connsiteY7" fmla="*/ 0 h 225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245" h="2256797">
                  <a:moveTo>
                    <a:pt x="1028952" y="0"/>
                  </a:moveTo>
                  <a:cubicBezTo>
                    <a:pt x="1028952" y="0"/>
                    <a:pt x="1128354" y="460379"/>
                    <a:pt x="1094042" y="819098"/>
                  </a:cubicBezTo>
                  <a:cubicBezTo>
                    <a:pt x="1070900" y="1061126"/>
                    <a:pt x="1008573" y="1348191"/>
                    <a:pt x="944345" y="1507215"/>
                  </a:cubicBezTo>
                  <a:cubicBezTo>
                    <a:pt x="880147" y="1666240"/>
                    <a:pt x="425828" y="2256798"/>
                    <a:pt x="425828" y="2256798"/>
                  </a:cubicBezTo>
                  <a:cubicBezTo>
                    <a:pt x="425828" y="2256798"/>
                    <a:pt x="299096" y="2030604"/>
                    <a:pt x="0" y="1970565"/>
                  </a:cubicBezTo>
                  <a:cubicBezTo>
                    <a:pt x="0" y="1970565"/>
                    <a:pt x="369028" y="1398486"/>
                    <a:pt x="409074" y="1308531"/>
                  </a:cubicBezTo>
                  <a:cubicBezTo>
                    <a:pt x="449119" y="1218576"/>
                    <a:pt x="458655" y="790074"/>
                    <a:pt x="513110" y="541124"/>
                  </a:cubicBezTo>
                  <a:cubicBezTo>
                    <a:pt x="619433" y="54900"/>
                    <a:pt x="1028952" y="0"/>
                    <a:pt x="1028952" y="0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891330F-1ACC-061A-881C-F539837DFDB4}"/>
                </a:ext>
              </a:extLst>
            </p:cNvPr>
            <p:cNvSpPr/>
            <p:nvPr/>
          </p:nvSpPr>
          <p:spPr>
            <a:xfrm>
              <a:off x="9383351" y="5441695"/>
              <a:ext cx="100411" cy="157625"/>
            </a:xfrm>
            <a:custGeom>
              <a:avLst/>
              <a:gdLst>
                <a:gd name="connsiteX0" fmla="*/ 2498 w 100411"/>
                <a:gd name="connsiteY0" fmla="*/ 156346 h 157625"/>
                <a:gd name="connsiteX1" fmla="*/ 10994 w 100411"/>
                <a:gd name="connsiteY1" fmla="*/ 155454 h 157625"/>
                <a:gd name="connsiteX2" fmla="*/ 99968 w 100411"/>
                <a:gd name="connsiteY2" fmla="*/ 8550 h 157625"/>
                <a:gd name="connsiteX3" fmla="*/ 96433 w 100411"/>
                <a:gd name="connsiteY3" fmla="*/ 440 h 157625"/>
                <a:gd name="connsiteX4" fmla="*/ 88323 w 100411"/>
                <a:gd name="connsiteY4" fmla="*/ 3946 h 157625"/>
                <a:gd name="connsiteX5" fmla="*/ 1518 w 100411"/>
                <a:gd name="connsiteY5" fmla="*/ 147255 h 157625"/>
                <a:gd name="connsiteX6" fmla="*/ 2171 w 100411"/>
                <a:gd name="connsiteY6" fmla="*/ 156078 h 157625"/>
                <a:gd name="connsiteX7" fmla="*/ 2498 w 100411"/>
                <a:gd name="connsiteY7" fmla="*/ 156346 h 15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11" h="157625">
                  <a:moveTo>
                    <a:pt x="2498" y="156346"/>
                  </a:moveTo>
                  <a:cubicBezTo>
                    <a:pt x="5112" y="158336"/>
                    <a:pt x="8826" y="157980"/>
                    <a:pt x="10994" y="155454"/>
                  </a:cubicBezTo>
                  <a:cubicBezTo>
                    <a:pt x="11559" y="154801"/>
                    <a:pt x="68479" y="88494"/>
                    <a:pt x="99968" y="8550"/>
                  </a:cubicBezTo>
                  <a:cubicBezTo>
                    <a:pt x="101246" y="5342"/>
                    <a:pt x="99672" y="1688"/>
                    <a:pt x="96433" y="440"/>
                  </a:cubicBezTo>
                  <a:cubicBezTo>
                    <a:pt x="93225" y="-837"/>
                    <a:pt x="89601" y="767"/>
                    <a:pt x="88323" y="3946"/>
                  </a:cubicBezTo>
                  <a:cubicBezTo>
                    <a:pt x="57635" y="81839"/>
                    <a:pt x="2082" y="146601"/>
                    <a:pt x="1518" y="147255"/>
                  </a:cubicBezTo>
                  <a:cubicBezTo>
                    <a:pt x="-740" y="149869"/>
                    <a:pt x="-443" y="153821"/>
                    <a:pt x="2171" y="156078"/>
                  </a:cubicBezTo>
                  <a:cubicBezTo>
                    <a:pt x="2290" y="156167"/>
                    <a:pt x="2379" y="156256"/>
                    <a:pt x="2498" y="156346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D33A627A-5CB8-B9DD-06AF-85CF4021C2F7}"/>
                </a:ext>
              </a:extLst>
            </p:cNvPr>
            <p:cNvSpPr/>
            <p:nvPr/>
          </p:nvSpPr>
          <p:spPr>
            <a:xfrm>
              <a:off x="9278856" y="5432501"/>
              <a:ext cx="123740" cy="158602"/>
            </a:xfrm>
            <a:custGeom>
              <a:avLst/>
              <a:gdLst>
                <a:gd name="connsiteX0" fmla="*/ 2481 w 123740"/>
                <a:gd name="connsiteY0" fmla="*/ 157340 h 158602"/>
                <a:gd name="connsiteX1" fmla="*/ 10740 w 123740"/>
                <a:gd name="connsiteY1" fmla="*/ 156716 h 158602"/>
                <a:gd name="connsiteX2" fmla="*/ 122797 w 123740"/>
                <a:gd name="connsiteY2" fmla="*/ 9544 h 158602"/>
                <a:gd name="connsiteX3" fmla="*/ 120747 w 123740"/>
                <a:gd name="connsiteY3" fmla="*/ 929 h 158602"/>
                <a:gd name="connsiteX4" fmla="*/ 112132 w 123740"/>
                <a:gd name="connsiteY4" fmla="*/ 2979 h 158602"/>
                <a:gd name="connsiteX5" fmla="*/ 1768 w 123740"/>
                <a:gd name="connsiteY5" fmla="*/ 147982 h 158602"/>
                <a:gd name="connsiteX6" fmla="*/ 1887 w 123740"/>
                <a:gd name="connsiteY6" fmla="*/ 156834 h 158602"/>
                <a:gd name="connsiteX7" fmla="*/ 2481 w 123740"/>
                <a:gd name="connsiteY7" fmla="*/ 157340 h 15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740" h="158602">
                  <a:moveTo>
                    <a:pt x="2481" y="157340"/>
                  </a:moveTo>
                  <a:cubicBezTo>
                    <a:pt x="4947" y="159211"/>
                    <a:pt x="8512" y="159003"/>
                    <a:pt x="10740" y="156716"/>
                  </a:cubicBezTo>
                  <a:cubicBezTo>
                    <a:pt x="11334" y="156121"/>
                    <a:pt x="69145" y="96469"/>
                    <a:pt x="122797" y="9544"/>
                  </a:cubicBezTo>
                  <a:cubicBezTo>
                    <a:pt x="124610" y="6603"/>
                    <a:pt x="123748" y="2800"/>
                    <a:pt x="120747" y="929"/>
                  </a:cubicBezTo>
                  <a:cubicBezTo>
                    <a:pt x="117806" y="-883"/>
                    <a:pt x="113974" y="38"/>
                    <a:pt x="112132" y="2979"/>
                  </a:cubicBezTo>
                  <a:cubicBezTo>
                    <a:pt x="59193" y="88715"/>
                    <a:pt x="2333" y="147388"/>
                    <a:pt x="1768" y="147982"/>
                  </a:cubicBezTo>
                  <a:cubicBezTo>
                    <a:pt x="-638" y="150448"/>
                    <a:pt x="-579" y="154398"/>
                    <a:pt x="1887" y="156834"/>
                  </a:cubicBezTo>
                  <a:cubicBezTo>
                    <a:pt x="2066" y="157043"/>
                    <a:pt x="2273" y="157191"/>
                    <a:pt x="2481" y="15734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AD0876-36AB-1A47-3FB3-E1C2D29B2CBA}"/>
                </a:ext>
              </a:extLst>
            </p:cNvPr>
            <p:cNvSpPr/>
            <p:nvPr/>
          </p:nvSpPr>
          <p:spPr>
            <a:xfrm>
              <a:off x="9240500" y="5374434"/>
              <a:ext cx="109429" cy="126932"/>
            </a:xfrm>
            <a:custGeom>
              <a:avLst/>
              <a:gdLst>
                <a:gd name="connsiteX0" fmla="*/ 2485 w 109429"/>
                <a:gd name="connsiteY0" fmla="*/ 125660 h 126932"/>
                <a:gd name="connsiteX1" fmla="*/ 10625 w 109429"/>
                <a:gd name="connsiteY1" fmla="*/ 125155 h 126932"/>
                <a:gd name="connsiteX2" fmla="*/ 108452 w 109429"/>
                <a:gd name="connsiteY2" fmla="*/ 9622 h 126932"/>
                <a:gd name="connsiteX3" fmla="*/ 106551 w 109429"/>
                <a:gd name="connsiteY3" fmla="*/ 977 h 126932"/>
                <a:gd name="connsiteX4" fmla="*/ 97906 w 109429"/>
                <a:gd name="connsiteY4" fmla="*/ 2879 h 126932"/>
                <a:gd name="connsiteX5" fmla="*/ 1891 w 109429"/>
                <a:gd name="connsiteY5" fmla="*/ 116184 h 126932"/>
                <a:gd name="connsiteX6" fmla="*/ 1743 w 109429"/>
                <a:gd name="connsiteY6" fmla="*/ 125007 h 126932"/>
                <a:gd name="connsiteX7" fmla="*/ 2485 w 109429"/>
                <a:gd name="connsiteY7" fmla="*/ 125660 h 12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429" h="126932">
                  <a:moveTo>
                    <a:pt x="2485" y="125660"/>
                  </a:moveTo>
                  <a:cubicBezTo>
                    <a:pt x="4891" y="127502"/>
                    <a:pt x="8367" y="127354"/>
                    <a:pt x="10625" y="125155"/>
                  </a:cubicBezTo>
                  <a:cubicBezTo>
                    <a:pt x="13209" y="122660"/>
                    <a:pt x="74050" y="63453"/>
                    <a:pt x="108452" y="9622"/>
                  </a:cubicBezTo>
                  <a:cubicBezTo>
                    <a:pt x="110294" y="6711"/>
                    <a:pt x="109462" y="2879"/>
                    <a:pt x="106551" y="977"/>
                  </a:cubicBezTo>
                  <a:cubicBezTo>
                    <a:pt x="103640" y="-864"/>
                    <a:pt x="99778" y="-33"/>
                    <a:pt x="97906" y="2879"/>
                  </a:cubicBezTo>
                  <a:cubicBezTo>
                    <a:pt x="64277" y="55461"/>
                    <a:pt x="2515" y="115560"/>
                    <a:pt x="1891" y="116184"/>
                  </a:cubicBezTo>
                  <a:cubicBezTo>
                    <a:pt x="-575" y="118590"/>
                    <a:pt x="-634" y="122541"/>
                    <a:pt x="1743" y="125007"/>
                  </a:cubicBezTo>
                  <a:cubicBezTo>
                    <a:pt x="2009" y="125274"/>
                    <a:pt x="2247" y="125482"/>
                    <a:pt x="2485" y="12566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D0C92712-4AFF-EFF0-29A7-0BF2E06DCEBA}"/>
                </a:ext>
              </a:extLst>
            </p:cNvPr>
            <p:cNvSpPr/>
            <p:nvPr/>
          </p:nvSpPr>
          <p:spPr>
            <a:xfrm>
              <a:off x="9367432" y="5236092"/>
              <a:ext cx="118263" cy="91846"/>
            </a:xfrm>
            <a:custGeom>
              <a:avLst/>
              <a:gdLst>
                <a:gd name="connsiteX0" fmla="*/ 113006 w 118263"/>
                <a:gd name="connsiteY0" fmla="*/ 91846 h 91846"/>
                <a:gd name="connsiteX1" fmla="*/ 108045 w 118263"/>
                <a:gd name="connsiteY1" fmla="*/ 88489 h 91846"/>
                <a:gd name="connsiteX2" fmla="*/ 99578 w 118263"/>
                <a:gd name="connsiteY2" fmla="*/ 15468 h 91846"/>
                <a:gd name="connsiteX3" fmla="*/ 4781 w 118263"/>
                <a:gd name="connsiteY3" fmla="*/ 34659 h 91846"/>
                <a:gd name="connsiteX4" fmla="*/ 28 w 118263"/>
                <a:gd name="connsiteY4" fmla="*/ 28807 h 91846"/>
                <a:gd name="connsiteX5" fmla="*/ 5850 w 118263"/>
                <a:gd name="connsiteY5" fmla="*/ 24054 h 91846"/>
                <a:gd name="connsiteX6" fmla="*/ 102489 w 118263"/>
                <a:gd name="connsiteY6" fmla="*/ 971 h 91846"/>
                <a:gd name="connsiteX7" fmla="*/ 108223 w 118263"/>
                <a:gd name="connsiteY7" fmla="*/ 733 h 91846"/>
                <a:gd name="connsiteX8" fmla="*/ 110837 w 118263"/>
                <a:gd name="connsiteY8" fmla="*/ 5843 h 91846"/>
                <a:gd name="connsiteX9" fmla="*/ 117878 w 118263"/>
                <a:gd name="connsiteY9" fmla="*/ 84538 h 91846"/>
                <a:gd name="connsiteX10" fmla="*/ 114937 w 118263"/>
                <a:gd name="connsiteY10" fmla="*/ 91460 h 91846"/>
                <a:gd name="connsiteX11" fmla="*/ 113006 w 118263"/>
                <a:gd name="connsiteY11" fmla="*/ 91846 h 9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263" h="91846">
                  <a:moveTo>
                    <a:pt x="113006" y="91846"/>
                  </a:moveTo>
                  <a:cubicBezTo>
                    <a:pt x="110897" y="91846"/>
                    <a:pt x="108907" y="90599"/>
                    <a:pt x="108045" y="88489"/>
                  </a:cubicBezTo>
                  <a:cubicBezTo>
                    <a:pt x="98776" y="65496"/>
                    <a:pt x="98835" y="32312"/>
                    <a:pt x="99578" y="15468"/>
                  </a:cubicBezTo>
                  <a:cubicBezTo>
                    <a:pt x="57453" y="39680"/>
                    <a:pt x="7069" y="34897"/>
                    <a:pt x="4781" y="34659"/>
                  </a:cubicBezTo>
                  <a:cubicBezTo>
                    <a:pt x="1840" y="34362"/>
                    <a:pt x="-269" y="31748"/>
                    <a:pt x="28" y="28807"/>
                  </a:cubicBezTo>
                  <a:cubicBezTo>
                    <a:pt x="325" y="25866"/>
                    <a:pt x="2969" y="23757"/>
                    <a:pt x="5850" y="24054"/>
                  </a:cubicBezTo>
                  <a:cubicBezTo>
                    <a:pt x="6415" y="24113"/>
                    <a:pt x="62235" y="29342"/>
                    <a:pt x="102489" y="971"/>
                  </a:cubicBezTo>
                  <a:cubicBezTo>
                    <a:pt x="104183" y="-218"/>
                    <a:pt x="106441" y="-336"/>
                    <a:pt x="108223" y="733"/>
                  </a:cubicBezTo>
                  <a:cubicBezTo>
                    <a:pt x="110035" y="1773"/>
                    <a:pt x="111045" y="3763"/>
                    <a:pt x="110837" y="5843"/>
                  </a:cubicBezTo>
                  <a:cubicBezTo>
                    <a:pt x="110778" y="6348"/>
                    <a:pt x="106232" y="55603"/>
                    <a:pt x="117878" y="84538"/>
                  </a:cubicBezTo>
                  <a:cubicBezTo>
                    <a:pt x="118977" y="87271"/>
                    <a:pt x="117640" y="90361"/>
                    <a:pt x="114937" y="91460"/>
                  </a:cubicBezTo>
                  <a:cubicBezTo>
                    <a:pt x="114343" y="91698"/>
                    <a:pt x="113659" y="91846"/>
                    <a:pt x="113006" y="91846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7F5C346E-6C9D-1B20-A59A-9E4C4DBC7680}"/>
                </a:ext>
              </a:extLst>
            </p:cNvPr>
            <p:cNvSpPr/>
            <p:nvPr/>
          </p:nvSpPr>
          <p:spPr>
            <a:xfrm>
              <a:off x="10431586" y="2405839"/>
              <a:ext cx="382099" cy="598994"/>
            </a:xfrm>
            <a:custGeom>
              <a:avLst/>
              <a:gdLst>
                <a:gd name="connsiteX0" fmla="*/ 0 w 382099"/>
                <a:gd name="connsiteY0" fmla="*/ 0 h 598994"/>
                <a:gd name="connsiteX1" fmla="*/ 382099 w 382099"/>
                <a:gd name="connsiteY1" fmla="*/ 0 h 598994"/>
                <a:gd name="connsiteX2" fmla="*/ 382099 w 382099"/>
                <a:gd name="connsiteY2" fmla="*/ 598995 h 598994"/>
                <a:gd name="connsiteX3" fmla="*/ 0 w 382099"/>
                <a:gd name="connsiteY3" fmla="*/ 598995 h 59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2099" h="598994">
                  <a:moveTo>
                    <a:pt x="0" y="0"/>
                  </a:moveTo>
                  <a:lnTo>
                    <a:pt x="382099" y="0"/>
                  </a:lnTo>
                  <a:lnTo>
                    <a:pt x="382099" y="598995"/>
                  </a:lnTo>
                  <a:lnTo>
                    <a:pt x="0" y="598995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67F429E-BBC5-8898-573F-1537A64CFEFC}"/>
                </a:ext>
              </a:extLst>
            </p:cNvPr>
            <p:cNvSpPr/>
            <p:nvPr/>
          </p:nvSpPr>
          <p:spPr>
            <a:xfrm>
              <a:off x="10431586" y="2592374"/>
              <a:ext cx="268230" cy="202048"/>
            </a:xfrm>
            <a:custGeom>
              <a:avLst/>
              <a:gdLst>
                <a:gd name="connsiteX0" fmla="*/ 268230 w 268230"/>
                <a:gd name="connsiteY0" fmla="*/ 167670 h 202048"/>
                <a:gd name="connsiteX1" fmla="*/ 0 w 268230"/>
                <a:gd name="connsiteY1" fmla="*/ 194971 h 202048"/>
                <a:gd name="connsiteX2" fmla="*/ 0 w 268230"/>
                <a:gd name="connsiteY2" fmla="*/ 0 h 202048"/>
                <a:gd name="connsiteX3" fmla="*/ 268230 w 268230"/>
                <a:gd name="connsiteY3" fmla="*/ 167670 h 20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30" h="202048">
                  <a:moveTo>
                    <a:pt x="268230" y="167670"/>
                  </a:moveTo>
                  <a:cubicBezTo>
                    <a:pt x="268230" y="167670"/>
                    <a:pt x="136180" y="220787"/>
                    <a:pt x="0" y="194971"/>
                  </a:cubicBezTo>
                  <a:lnTo>
                    <a:pt x="0" y="0"/>
                  </a:lnTo>
                  <a:lnTo>
                    <a:pt x="268230" y="167670"/>
                  </a:lnTo>
                  <a:close/>
                </a:path>
              </a:pathLst>
            </a:custGeom>
            <a:solidFill>
              <a:srgbClr val="D1836B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4E4D3192-5A50-FAAF-65F0-EB86230D0712}"/>
                </a:ext>
              </a:extLst>
            </p:cNvPr>
            <p:cNvSpPr/>
            <p:nvPr/>
          </p:nvSpPr>
          <p:spPr>
            <a:xfrm>
              <a:off x="10223237" y="1758887"/>
              <a:ext cx="825743" cy="1011030"/>
            </a:xfrm>
            <a:custGeom>
              <a:avLst/>
              <a:gdLst>
                <a:gd name="connsiteX0" fmla="*/ 359235 w 825743"/>
                <a:gd name="connsiteY0" fmla="*/ 1008732 h 1011030"/>
                <a:gd name="connsiteX1" fmla="*/ 359235 w 825743"/>
                <a:gd name="connsiteY1" fmla="*/ 1008732 h 1011030"/>
                <a:gd name="connsiteX2" fmla="*/ 2298 w 825743"/>
                <a:gd name="connsiteY2" fmla="*/ 566623 h 1011030"/>
                <a:gd name="connsiteX3" fmla="*/ 24400 w 825743"/>
                <a:gd name="connsiteY3" fmla="*/ 359235 h 1011030"/>
                <a:gd name="connsiteX4" fmla="*/ 466509 w 825743"/>
                <a:gd name="connsiteY4" fmla="*/ 2298 h 1011030"/>
                <a:gd name="connsiteX5" fmla="*/ 466509 w 825743"/>
                <a:gd name="connsiteY5" fmla="*/ 2298 h 1011030"/>
                <a:gd name="connsiteX6" fmla="*/ 823446 w 825743"/>
                <a:gd name="connsiteY6" fmla="*/ 444406 h 1011030"/>
                <a:gd name="connsiteX7" fmla="*/ 801343 w 825743"/>
                <a:gd name="connsiteY7" fmla="*/ 651795 h 1011030"/>
                <a:gd name="connsiteX8" fmla="*/ 359235 w 825743"/>
                <a:gd name="connsiteY8" fmla="*/ 1008732 h 101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5743" h="1011030">
                  <a:moveTo>
                    <a:pt x="359235" y="1008732"/>
                  </a:moveTo>
                  <a:lnTo>
                    <a:pt x="359235" y="1008732"/>
                  </a:lnTo>
                  <a:cubicBezTo>
                    <a:pt x="138596" y="985204"/>
                    <a:pt x="-21231" y="787292"/>
                    <a:pt x="2298" y="566623"/>
                  </a:cubicBezTo>
                  <a:lnTo>
                    <a:pt x="24400" y="359235"/>
                  </a:lnTo>
                  <a:cubicBezTo>
                    <a:pt x="47928" y="138596"/>
                    <a:pt x="245841" y="-21231"/>
                    <a:pt x="466509" y="2298"/>
                  </a:cubicBezTo>
                  <a:lnTo>
                    <a:pt x="466509" y="2298"/>
                  </a:lnTo>
                  <a:cubicBezTo>
                    <a:pt x="687147" y="25826"/>
                    <a:pt x="846974" y="223738"/>
                    <a:pt x="823446" y="444406"/>
                  </a:cubicBezTo>
                  <a:lnTo>
                    <a:pt x="801343" y="651795"/>
                  </a:lnTo>
                  <a:cubicBezTo>
                    <a:pt x="777845" y="872463"/>
                    <a:pt x="579903" y="1032260"/>
                    <a:pt x="359235" y="100873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808B7B26-4865-4CC0-DFB2-57F97955BE49}"/>
                </a:ext>
              </a:extLst>
            </p:cNvPr>
            <p:cNvSpPr/>
            <p:nvPr/>
          </p:nvSpPr>
          <p:spPr>
            <a:xfrm rot="-2620508">
              <a:off x="10126153" y="2151865"/>
              <a:ext cx="213488" cy="213488"/>
            </a:xfrm>
            <a:custGeom>
              <a:avLst/>
              <a:gdLst>
                <a:gd name="connsiteX0" fmla="*/ 213488 w 213488"/>
                <a:gd name="connsiteY0" fmla="*/ 106744 h 213488"/>
                <a:gd name="connsiteX1" fmla="*/ 106744 w 213488"/>
                <a:gd name="connsiteY1" fmla="*/ 213488 h 213488"/>
                <a:gd name="connsiteX2" fmla="*/ 0 w 213488"/>
                <a:gd name="connsiteY2" fmla="*/ 106744 h 213488"/>
                <a:gd name="connsiteX3" fmla="*/ 106744 w 213488"/>
                <a:gd name="connsiteY3" fmla="*/ 0 h 213488"/>
                <a:gd name="connsiteX4" fmla="*/ 213488 w 213488"/>
                <a:gd name="connsiteY4" fmla="*/ 106744 h 21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88" h="213488">
                  <a:moveTo>
                    <a:pt x="213488" y="106744"/>
                  </a:moveTo>
                  <a:cubicBezTo>
                    <a:pt x="213488" y="165697"/>
                    <a:pt x="165697" y="213488"/>
                    <a:pt x="106744" y="213488"/>
                  </a:cubicBezTo>
                  <a:cubicBezTo>
                    <a:pt x="47791" y="213488"/>
                    <a:pt x="0" y="165697"/>
                    <a:pt x="0" y="106744"/>
                  </a:cubicBezTo>
                  <a:cubicBezTo>
                    <a:pt x="0" y="47791"/>
                    <a:pt x="47791" y="0"/>
                    <a:pt x="106744" y="0"/>
                  </a:cubicBezTo>
                  <a:cubicBezTo>
                    <a:pt x="165697" y="0"/>
                    <a:pt x="213488" y="47791"/>
                    <a:pt x="213488" y="106744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F3117F44-8EA4-120B-624D-E0BD892607BC}"/>
                </a:ext>
              </a:extLst>
            </p:cNvPr>
            <p:cNvSpPr/>
            <p:nvPr/>
          </p:nvSpPr>
          <p:spPr>
            <a:xfrm>
              <a:off x="9997608" y="2844769"/>
              <a:ext cx="1244793" cy="2332314"/>
            </a:xfrm>
            <a:custGeom>
              <a:avLst/>
              <a:gdLst>
                <a:gd name="connsiteX0" fmla="*/ 692791 w 1244793"/>
                <a:gd name="connsiteY0" fmla="*/ 2332314 h 2332314"/>
                <a:gd name="connsiteX1" fmla="*/ 25232 w 1244793"/>
                <a:gd name="connsiteY1" fmla="*/ 1762998 h 2332314"/>
                <a:gd name="connsiteX2" fmla="*/ 39610 w 1244793"/>
                <a:gd name="connsiteY2" fmla="*/ 720588 h 2332314"/>
                <a:gd name="connsiteX3" fmla="*/ 613413 w 1244793"/>
                <a:gd name="connsiteY3" fmla="*/ 0 h 2332314"/>
                <a:gd name="connsiteX4" fmla="*/ 636614 w 1244793"/>
                <a:gd name="connsiteY4" fmla="*/ 0 h 2332314"/>
                <a:gd name="connsiteX5" fmla="*/ 1196276 w 1244793"/>
                <a:gd name="connsiteY5" fmla="*/ 713695 h 2332314"/>
                <a:gd name="connsiteX6" fmla="*/ 1177233 w 1244793"/>
                <a:gd name="connsiteY6" fmla="*/ 1721348 h 2332314"/>
                <a:gd name="connsiteX7" fmla="*/ 692791 w 1244793"/>
                <a:gd name="connsiteY7" fmla="*/ 2332314 h 233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4793" h="2332314">
                  <a:moveTo>
                    <a:pt x="692791" y="2332314"/>
                  </a:moveTo>
                  <a:cubicBezTo>
                    <a:pt x="339865" y="2332314"/>
                    <a:pt x="-112136" y="2247469"/>
                    <a:pt x="25232" y="1762998"/>
                  </a:cubicBezTo>
                  <a:cubicBezTo>
                    <a:pt x="95758" y="1514197"/>
                    <a:pt x="81171" y="1169975"/>
                    <a:pt x="39610" y="720588"/>
                  </a:cubicBezTo>
                  <a:cubicBezTo>
                    <a:pt x="11388" y="415609"/>
                    <a:pt x="488284" y="0"/>
                    <a:pt x="613413" y="0"/>
                  </a:cubicBezTo>
                  <a:lnTo>
                    <a:pt x="636614" y="0"/>
                  </a:lnTo>
                  <a:cubicBezTo>
                    <a:pt x="989540" y="0"/>
                    <a:pt x="1232638" y="362670"/>
                    <a:pt x="1196276" y="713695"/>
                  </a:cubicBezTo>
                  <a:cubicBezTo>
                    <a:pt x="1149427" y="1166142"/>
                    <a:pt x="953891" y="1267891"/>
                    <a:pt x="1177233" y="1721348"/>
                  </a:cubicBezTo>
                  <a:cubicBezTo>
                    <a:pt x="1474844" y="2325630"/>
                    <a:pt x="692791" y="2332314"/>
                    <a:pt x="692791" y="2332314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44DA2A6E-4CA7-A66B-7E5D-82AD3D5232C4}"/>
                </a:ext>
              </a:extLst>
            </p:cNvPr>
            <p:cNvSpPr/>
            <p:nvPr/>
          </p:nvSpPr>
          <p:spPr>
            <a:xfrm>
              <a:off x="10730955" y="4612686"/>
              <a:ext cx="660423" cy="1424580"/>
            </a:xfrm>
            <a:custGeom>
              <a:avLst/>
              <a:gdLst>
                <a:gd name="connsiteX0" fmla="*/ 619369 w 660423"/>
                <a:gd name="connsiteY0" fmla="*/ 1424581 h 1424580"/>
                <a:gd name="connsiteX1" fmla="*/ 62975 w 660423"/>
                <a:gd name="connsiteY1" fmla="*/ 1424581 h 1424580"/>
                <a:gd name="connsiteX2" fmla="*/ 56173 w 660423"/>
                <a:gd name="connsiteY2" fmla="*/ 1319832 h 1424580"/>
                <a:gd name="connsiteX3" fmla="*/ 39002 w 660423"/>
                <a:gd name="connsiteY3" fmla="*/ 1055553 h 1424580"/>
                <a:gd name="connsiteX4" fmla="*/ 32703 w 660423"/>
                <a:gd name="connsiteY4" fmla="*/ 958498 h 1424580"/>
                <a:gd name="connsiteX5" fmla="*/ 6917 w 660423"/>
                <a:gd name="connsiteY5" fmla="*/ 561872 h 1424580"/>
                <a:gd name="connsiteX6" fmla="*/ 797 w 660423"/>
                <a:gd name="connsiteY6" fmla="*/ 467640 h 1424580"/>
                <a:gd name="connsiteX7" fmla="*/ 4957 w 660423"/>
                <a:gd name="connsiteY7" fmla="*/ 372545 h 1424580"/>
                <a:gd name="connsiteX8" fmla="*/ 30297 w 660423"/>
                <a:gd name="connsiteY8" fmla="*/ 212333 h 1424580"/>
                <a:gd name="connsiteX9" fmla="*/ 94852 w 660423"/>
                <a:gd name="connsiteY9" fmla="*/ 50099 h 1424580"/>
                <a:gd name="connsiteX10" fmla="*/ 287892 w 660423"/>
                <a:gd name="connsiteY10" fmla="*/ 5152 h 1424580"/>
                <a:gd name="connsiteX11" fmla="*/ 498370 w 660423"/>
                <a:gd name="connsiteY11" fmla="*/ 98493 h 1424580"/>
                <a:gd name="connsiteX12" fmla="*/ 627212 w 660423"/>
                <a:gd name="connsiteY12" fmla="*/ 271659 h 1424580"/>
                <a:gd name="connsiteX13" fmla="*/ 655286 w 660423"/>
                <a:gd name="connsiteY13" fmla="*/ 505784 h 1424580"/>
                <a:gd name="connsiteX14" fmla="*/ 645274 w 660423"/>
                <a:gd name="connsiteY14" fmla="*/ 761923 h 1424580"/>
                <a:gd name="connsiteX15" fmla="*/ 634965 w 660423"/>
                <a:gd name="connsiteY15" fmla="*/ 1025548 h 1424580"/>
                <a:gd name="connsiteX16" fmla="*/ 619369 w 660423"/>
                <a:gd name="connsiteY16" fmla="*/ 1424581 h 142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60423" h="1424580">
                  <a:moveTo>
                    <a:pt x="619369" y="1424581"/>
                  </a:moveTo>
                  <a:lnTo>
                    <a:pt x="62975" y="1424581"/>
                  </a:lnTo>
                  <a:lnTo>
                    <a:pt x="56173" y="1319832"/>
                  </a:lnTo>
                  <a:lnTo>
                    <a:pt x="39002" y="1055553"/>
                  </a:lnTo>
                  <a:lnTo>
                    <a:pt x="32703" y="958498"/>
                  </a:lnTo>
                  <a:lnTo>
                    <a:pt x="6917" y="561872"/>
                  </a:lnTo>
                  <a:lnTo>
                    <a:pt x="797" y="467640"/>
                  </a:lnTo>
                  <a:cubicBezTo>
                    <a:pt x="-985" y="437249"/>
                    <a:pt x="144" y="403857"/>
                    <a:pt x="4957" y="372545"/>
                  </a:cubicBezTo>
                  <a:cubicBezTo>
                    <a:pt x="13928" y="314051"/>
                    <a:pt x="21118" y="260043"/>
                    <a:pt x="30297" y="212333"/>
                  </a:cubicBezTo>
                  <a:cubicBezTo>
                    <a:pt x="43635" y="143084"/>
                    <a:pt x="61253" y="87145"/>
                    <a:pt x="94852" y="50099"/>
                  </a:cubicBezTo>
                  <a:cubicBezTo>
                    <a:pt x="132937" y="8063"/>
                    <a:pt x="191579" y="-9643"/>
                    <a:pt x="287892" y="5152"/>
                  </a:cubicBezTo>
                  <a:cubicBezTo>
                    <a:pt x="368013" y="17450"/>
                    <a:pt x="439757" y="50693"/>
                    <a:pt x="498370" y="98493"/>
                  </a:cubicBezTo>
                  <a:cubicBezTo>
                    <a:pt x="554963" y="144569"/>
                    <a:pt x="599316" y="204222"/>
                    <a:pt x="627212" y="271659"/>
                  </a:cubicBezTo>
                  <a:cubicBezTo>
                    <a:pt x="656860" y="343254"/>
                    <a:pt x="667882" y="423613"/>
                    <a:pt x="655286" y="505784"/>
                  </a:cubicBezTo>
                  <a:lnTo>
                    <a:pt x="645274" y="761923"/>
                  </a:lnTo>
                  <a:lnTo>
                    <a:pt x="634965" y="1025548"/>
                  </a:lnTo>
                  <a:lnTo>
                    <a:pt x="619369" y="1424581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B1A0644-0398-DAB2-A13D-4297DCA0B731}"/>
                </a:ext>
              </a:extLst>
            </p:cNvPr>
            <p:cNvSpPr/>
            <p:nvPr/>
          </p:nvSpPr>
          <p:spPr>
            <a:xfrm>
              <a:off x="9466327" y="4736579"/>
              <a:ext cx="443533" cy="304799"/>
            </a:xfrm>
            <a:custGeom>
              <a:avLst/>
              <a:gdLst>
                <a:gd name="connsiteX0" fmla="*/ 438068 w 443533"/>
                <a:gd name="connsiteY0" fmla="*/ 304800 h 304799"/>
                <a:gd name="connsiteX1" fmla="*/ 433553 w 443533"/>
                <a:gd name="connsiteY1" fmla="*/ 302393 h 304799"/>
                <a:gd name="connsiteX2" fmla="*/ 146845 w 443533"/>
                <a:gd name="connsiteY2" fmla="*/ 48215 h 304799"/>
                <a:gd name="connsiteX3" fmla="*/ 5378 w 443533"/>
                <a:gd name="connsiteY3" fmla="*/ 10873 h 304799"/>
                <a:gd name="connsiteX4" fmla="*/ 0 w 443533"/>
                <a:gd name="connsiteY4" fmla="*/ 5377 h 304799"/>
                <a:gd name="connsiteX5" fmla="*/ 5437 w 443533"/>
                <a:gd name="connsiteY5" fmla="*/ 0 h 304799"/>
                <a:gd name="connsiteX6" fmla="*/ 5496 w 443533"/>
                <a:gd name="connsiteY6" fmla="*/ 0 h 304799"/>
                <a:gd name="connsiteX7" fmla="*/ 150677 w 443533"/>
                <a:gd name="connsiteY7" fmla="*/ 38026 h 304799"/>
                <a:gd name="connsiteX8" fmla="*/ 442614 w 443533"/>
                <a:gd name="connsiteY8" fmla="*/ 296363 h 304799"/>
                <a:gd name="connsiteX9" fmla="*/ 441128 w 443533"/>
                <a:gd name="connsiteY9" fmla="*/ 303909 h 304799"/>
                <a:gd name="connsiteX10" fmla="*/ 438068 w 443533"/>
                <a:gd name="connsiteY10" fmla="*/ 304800 h 304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533" h="304799">
                  <a:moveTo>
                    <a:pt x="438068" y="304800"/>
                  </a:moveTo>
                  <a:cubicBezTo>
                    <a:pt x="436316" y="304800"/>
                    <a:pt x="434593" y="303938"/>
                    <a:pt x="433553" y="302393"/>
                  </a:cubicBezTo>
                  <a:cubicBezTo>
                    <a:pt x="333498" y="153024"/>
                    <a:pt x="222421" y="81726"/>
                    <a:pt x="146845" y="48215"/>
                  </a:cubicBezTo>
                  <a:cubicBezTo>
                    <a:pt x="64971" y="11913"/>
                    <a:pt x="5942" y="10873"/>
                    <a:pt x="5378" y="10873"/>
                  </a:cubicBezTo>
                  <a:cubicBezTo>
                    <a:pt x="2377" y="10843"/>
                    <a:pt x="-29" y="8377"/>
                    <a:pt x="0" y="5377"/>
                  </a:cubicBezTo>
                  <a:cubicBezTo>
                    <a:pt x="30" y="2376"/>
                    <a:pt x="2466" y="0"/>
                    <a:pt x="5437" y="0"/>
                  </a:cubicBezTo>
                  <a:cubicBezTo>
                    <a:pt x="5437" y="0"/>
                    <a:pt x="5467" y="0"/>
                    <a:pt x="5496" y="0"/>
                  </a:cubicBezTo>
                  <a:cubicBezTo>
                    <a:pt x="7962" y="30"/>
                    <a:pt x="66902" y="980"/>
                    <a:pt x="150677" y="38026"/>
                  </a:cubicBezTo>
                  <a:cubicBezTo>
                    <a:pt x="227738" y="72100"/>
                    <a:pt x="340925" y="144557"/>
                    <a:pt x="442614" y="296363"/>
                  </a:cubicBezTo>
                  <a:cubicBezTo>
                    <a:pt x="444278" y="298858"/>
                    <a:pt x="443624" y="302245"/>
                    <a:pt x="441128" y="303909"/>
                  </a:cubicBezTo>
                  <a:cubicBezTo>
                    <a:pt x="440178" y="304503"/>
                    <a:pt x="439109" y="304800"/>
                    <a:pt x="438068" y="304800"/>
                  </a:cubicBez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30B5584-7F5C-61F5-458B-A811FCAA2CC4}"/>
                </a:ext>
              </a:extLst>
            </p:cNvPr>
            <p:cNvSpPr/>
            <p:nvPr/>
          </p:nvSpPr>
          <p:spPr>
            <a:xfrm>
              <a:off x="9952432" y="4678903"/>
              <a:ext cx="920994" cy="1358364"/>
            </a:xfrm>
            <a:custGeom>
              <a:avLst/>
              <a:gdLst>
                <a:gd name="connsiteX0" fmla="*/ 919392 w 920994"/>
                <a:gd name="connsiteY0" fmla="*/ 476316 h 1358364"/>
                <a:gd name="connsiteX1" fmla="*/ 905785 w 920994"/>
                <a:gd name="connsiteY1" fmla="*/ 553407 h 1358364"/>
                <a:gd name="connsiteX2" fmla="*/ 811226 w 920994"/>
                <a:gd name="connsiteY2" fmla="*/ 892282 h 1358364"/>
                <a:gd name="connsiteX3" fmla="*/ 784103 w 920994"/>
                <a:gd name="connsiteY3" fmla="*/ 989366 h 1358364"/>
                <a:gd name="connsiteX4" fmla="*/ 681136 w 920994"/>
                <a:gd name="connsiteY4" fmla="*/ 1358364 h 1358364"/>
                <a:gd name="connsiteX5" fmla="*/ 0 w 920994"/>
                <a:gd name="connsiteY5" fmla="*/ 1358364 h 1358364"/>
                <a:gd name="connsiteX6" fmla="*/ 20172 w 920994"/>
                <a:gd name="connsiteY6" fmla="*/ 919464 h 1358364"/>
                <a:gd name="connsiteX7" fmla="*/ 43165 w 920994"/>
                <a:gd name="connsiteY7" fmla="*/ 419040 h 1358364"/>
                <a:gd name="connsiteX8" fmla="*/ 57812 w 920994"/>
                <a:gd name="connsiteY8" fmla="*/ 324986 h 1358364"/>
                <a:gd name="connsiteX9" fmla="*/ 82439 w 920994"/>
                <a:gd name="connsiteY9" fmla="*/ 256509 h 1358364"/>
                <a:gd name="connsiteX10" fmla="*/ 505624 w 920994"/>
                <a:gd name="connsiteY10" fmla="*/ 667 h 1358364"/>
                <a:gd name="connsiteX11" fmla="*/ 595994 w 920994"/>
                <a:gd name="connsiteY11" fmla="*/ 15224 h 1358364"/>
                <a:gd name="connsiteX12" fmla="*/ 808819 w 920994"/>
                <a:gd name="connsiteY12" fmla="*/ 146116 h 1358364"/>
                <a:gd name="connsiteX13" fmla="*/ 919392 w 920994"/>
                <a:gd name="connsiteY13" fmla="*/ 476316 h 135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0994" h="1358364">
                  <a:moveTo>
                    <a:pt x="919392" y="476316"/>
                  </a:moveTo>
                  <a:cubicBezTo>
                    <a:pt x="917193" y="501924"/>
                    <a:pt x="912707" y="527710"/>
                    <a:pt x="905785" y="553407"/>
                  </a:cubicBezTo>
                  <a:lnTo>
                    <a:pt x="811226" y="892282"/>
                  </a:lnTo>
                  <a:lnTo>
                    <a:pt x="784103" y="989366"/>
                  </a:lnTo>
                  <a:lnTo>
                    <a:pt x="681136" y="1358364"/>
                  </a:lnTo>
                  <a:lnTo>
                    <a:pt x="0" y="1358364"/>
                  </a:lnTo>
                  <a:lnTo>
                    <a:pt x="20172" y="919464"/>
                  </a:lnTo>
                  <a:lnTo>
                    <a:pt x="43165" y="419040"/>
                  </a:lnTo>
                  <a:cubicBezTo>
                    <a:pt x="44740" y="388619"/>
                    <a:pt x="49583" y="355585"/>
                    <a:pt x="57812" y="324986"/>
                  </a:cubicBezTo>
                  <a:cubicBezTo>
                    <a:pt x="64228" y="301130"/>
                    <a:pt x="72517" y="278256"/>
                    <a:pt x="82439" y="256509"/>
                  </a:cubicBezTo>
                  <a:cubicBezTo>
                    <a:pt x="157362" y="92167"/>
                    <a:pt x="326457" y="-9255"/>
                    <a:pt x="505624" y="667"/>
                  </a:cubicBezTo>
                  <a:cubicBezTo>
                    <a:pt x="535599" y="2331"/>
                    <a:pt x="565841" y="7114"/>
                    <a:pt x="595994" y="15224"/>
                  </a:cubicBezTo>
                  <a:cubicBezTo>
                    <a:pt x="681344" y="38218"/>
                    <a:pt x="753979" y="84829"/>
                    <a:pt x="808819" y="146116"/>
                  </a:cubicBezTo>
                  <a:cubicBezTo>
                    <a:pt x="887931" y="234555"/>
                    <a:pt x="929937" y="353594"/>
                    <a:pt x="919392" y="476316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DD8EFDED-0103-08A2-6547-032A5D2D46C6}"/>
                </a:ext>
              </a:extLst>
            </p:cNvPr>
            <p:cNvSpPr/>
            <p:nvPr/>
          </p:nvSpPr>
          <p:spPr>
            <a:xfrm>
              <a:off x="10449799" y="4566117"/>
              <a:ext cx="1222762" cy="1471150"/>
            </a:xfrm>
            <a:custGeom>
              <a:avLst/>
              <a:gdLst>
                <a:gd name="connsiteX0" fmla="*/ 1222762 w 1222762"/>
                <a:gd name="connsiteY0" fmla="*/ 1471150 h 1471150"/>
                <a:gd name="connsiteX1" fmla="*/ 108014 w 1222762"/>
                <a:gd name="connsiteY1" fmla="*/ 1471150 h 1471150"/>
                <a:gd name="connsiteX2" fmla="*/ 147 w 1222762"/>
                <a:gd name="connsiteY2" fmla="*/ 48245 h 1471150"/>
                <a:gd name="connsiteX3" fmla="*/ 833860 w 1222762"/>
                <a:gd name="connsiteY3" fmla="*/ 0 h 1471150"/>
                <a:gd name="connsiteX4" fmla="*/ 1199026 w 1222762"/>
                <a:gd name="connsiteY4" fmla="*/ 1060888 h 1471150"/>
                <a:gd name="connsiteX5" fmla="*/ 1222762 w 1222762"/>
                <a:gd name="connsiteY5" fmla="*/ 1471150 h 147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2762" h="1471150">
                  <a:moveTo>
                    <a:pt x="1222762" y="1471150"/>
                  </a:moveTo>
                  <a:lnTo>
                    <a:pt x="108014" y="1471150"/>
                  </a:lnTo>
                  <a:cubicBezTo>
                    <a:pt x="92358" y="1023605"/>
                    <a:pt x="48956" y="423779"/>
                    <a:pt x="147" y="48245"/>
                  </a:cubicBezTo>
                  <a:cubicBezTo>
                    <a:pt x="-10221" y="52523"/>
                    <a:pt x="532090" y="64792"/>
                    <a:pt x="833860" y="0"/>
                  </a:cubicBezTo>
                  <a:cubicBezTo>
                    <a:pt x="835376" y="772"/>
                    <a:pt x="1307756" y="638951"/>
                    <a:pt x="1199026" y="1060888"/>
                  </a:cubicBezTo>
                  <a:cubicBezTo>
                    <a:pt x="1199026" y="1060888"/>
                    <a:pt x="1222762" y="1471150"/>
                    <a:pt x="1222762" y="1471150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3A8D9A5E-71DE-D59D-C393-397898606867}"/>
                </a:ext>
              </a:extLst>
            </p:cNvPr>
            <p:cNvSpPr/>
            <p:nvPr/>
          </p:nvSpPr>
          <p:spPr>
            <a:xfrm>
              <a:off x="9708266" y="4607737"/>
              <a:ext cx="1261453" cy="1429529"/>
            </a:xfrm>
            <a:custGeom>
              <a:avLst/>
              <a:gdLst>
                <a:gd name="connsiteX0" fmla="*/ 1260821 w 1261453"/>
                <a:gd name="connsiteY0" fmla="*/ 294580 h 1429529"/>
                <a:gd name="connsiteX1" fmla="*/ 1163795 w 1261453"/>
                <a:gd name="connsiteY1" fmla="*/ 1059195 h 1429529"/>
                <a:gd name="connsiteX2" fmla="*/ 1052689 w 1261453"/>
                <a:gd name="connsiteY2" fmla="*/ 1429530 h 1429529"/>
                <a:gd name="connsiteX3" fmla="*/ 0 w 1261453"/>
                <a:gd name="connsiteY3" fmla="*/ 1429530 h 1429529"/>
                <a:gd name="connsiteX4" fmla="*/ 423423 w 1261453"/>
                <a:gd name="connsiteY4" fmla="*/ 0 h 1429529"/>
                <a:gd name="connsiteX5" fmla="*/ 1257998 w 1261453"/>
                <a:gd name="connsiteY5" fmla="*/ 48602 h 1429529"/>
                <a:gd name="connsiteX6" fmla="*/ 1260821 w 1261453"/>
                <a:gd name="connsiteY6" fmla="*/ 294580 h 142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53" h="1429529">
                  <a:moveTo>
                    <a:pt x="1260821" y="294580"/>
                  </a:moveTo>
                  <a:cubicBezTo>
                    <a:pt x="1256365" y="537856"/>
                    <a:pt x="1234589" y="823108"/>
                    <a:pt x="1163795" y="1059195"/>
                  </a:cubicBezTo>
                  <a:cubicBezTo>
                    <a:pt x="1123066" y="1178411"/>
                    <a:pt x="1080674" y="1300124"/>
                    <a:pt x="1052689" y="1429530"/>
                  </a:cubicBezTo>
                  <a:lnTo>
                    <a:pt x="0" y="1429530"/>
                  </a:lnTo>
                  <a:cubicBezTo>
                    <a:pt x="80181" y="967487"/>
                    <a:pt x="264814" y="329576"/>
                    <a:pt x="423423" y="0"/>
                  </a:cubicBezTo>
                  <a:cubicBezTo>
                    <a:pt x="663163" y="40165"/>
                    <a:pt x="989531" y="69337"/>
                    <a:pt x="1257998" y="48602"/>
                  </a:cubicBezTo>
                  <a:cubicBezTo>
                    <a:pt x="1257998" y="48602"/>
                    <a:pt x="1263227" y="148330"/>
                    <a:pt x="1260821" y="294580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86D28EAA-CFBB-5E45-826A-F98FD9B4C052}"/>
                </a:ext>
              </a:extLst>
            </p:cNvPr>
            <p:cNvSpPr/>
            <p:nvPr/>
          </p:nvSpPr>
          <p:spPr>
            <a:xfrm>
              <a:off x="9732180" y="2879200"/>
              <a:ext cx="1975763" cy="2789109"/>
            </a:xfrm>
            <a:custGeom>
              <a:avLst/>
              <a:gdLst>
                <a:gd name="connsiteX0" fmla="*/ 699376 w 1975763"/>
                <a:gd name="connsiteY0" fmla="*/ 0 h 2789109"/>
                <a:gd name="connsiteX1" fmla="*/ 182256 w 1975763"/>
                <a:gd name="connsiteY1" fmla="*/ 772814 h 2789109"/>
                <a:gd name="connsiteX2" fmla="*/ 303522 w 1975763"/>
                <a:gd name="connsiteY2" fmla="*/ 1329891 h 2789109"/>
                <a:gd name="connsiteX3" fmla="*/ 0 w 1975763"/>
                <a:gd name="connsiteY3" fmla="*/ 2676417 h 2789109"/>
                <a:gd name="connsiteX4" fmla="*/ 699376 w 1975763"/>
                <a:gd name="connsiteY4" fmla="*/ 2776918 h 2789109"/>
                <a:gd name="connsiteX5" fmla="*/ 1975764 w 1975763"/>
                <a:gd name="connsiteY5" fmla="*/ 2720979 h 2789109"/>
                <a:gd name="connsiteX6" fmla="*/ 1684065 w 1975763"/>
                <a:gd name="connsiteY6" fmla="*/ 723856 h 2789109"/>
                <a:gd name="connsiteX7" fmla="*/ 1081714 w 1975763"/>
                <a:gd name="connsiteY7" fmla="*/ 0 h 2789109"/>
                <a:gd name="connsiteX8" fmla="*/ 739957 w 1975763"/>
                <a:gd name="connsiteY8" fmla="*/ 284629 h 2789109"/>
                <a:gd name="connsiteX9" fmla="*/ 699376 w 1975763"/>
                <a:gd name="connsiteY9" fmla="*/ 0 h 2789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5763" h="2789109">
                  <a:moveTo>
                    <a:pt x="699376" y="0"/>
                  </a:moveTo>
                  <a:cubicBezTo>
                    <a:pt x="699376" y="0"/>
                    <a:pt x="295235" y="385070"/>
                    <a:pt x="182256" y="772814"/>
                  </a:cubicBezTo>
                  <a:cubicBezTo>
                    <a:pt x="130238" y="951356"/>
                    <a:pt x="272448" y="1140950"/>
                    <a:pt x="303522" y="1329891"/>
                  </a:cubicBezTo>
                  <a:cubicBezTo>
                    <a:pt x="332339" y="1504958"/>
                    <a:pt x="0" y="2676417"/>
                    <a:pt x="0" y="2676417"/>
                  </a:cubicBezTo>
                  <a:cubicBezTo>
                    <a:pt x="0" y="2676417"/>
                    <a:pt x="350371" y="2747567"/>
                    <a:pt x="699376" y="2776918"/>
                  </a:cubicBezTo>
                  <a:cubicBezTo>
                    <a:pt x="1255087" y="2823648"/>
                    <a:pt x="1975764" y="2720979"/>
                    <a:pt x="1975764" y="2720979"/>
                  </a:cubicBezTo>
                  <a:cubicBezTo>
                    <a:pt x="1938718" y="1872440"/>
                    <a:pt x="1688669" y="1017990"/>
                    <a:pt x="1684065" y="723856"/>
                  </a:cubicBezTo>
                  <a:cubicBezTo>
                    <a:pt x="1678242" y="351441"/>
                    <a:pt x="1426529" y="107660"/>
                    <a:pt x="1081714" y="0"/>
                  </a:cubicBezTo>
                  <a:lnTo>
                    <a:pt x="739957" y="284629"/>
                  </a:lnTo>
                  <a:lnTo>
                    <a:pt x="699376" y="0"/>
                  </a:ln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A1140F3-2DD1-7AF4-60F0-34103C85A569}"/>
                </a:ext>
              </a:extLst>
            </p:cNvPr>
            <p:cNvSpPr/>
            <p:nvPr/>
          </p:nvSpPr>
          <p:spPr>
            <a:xfrm rot="-330527">
              <a:off x="10946338" y="2218519"/>
              <a:ext cx="213482" cy="213482"/>
            </a:xfrm>
            <a:custGeom>
              <a:avLst/>
              <a:gdLst>
                <a:gd name="connsiteX0" fmla="*/ 213483 w 213482"/>
                <a:gd name="connsiteY0" fmla="*/ 106741 h 213482"/>
                <a:gd name="connsiteX1" fmla="*/ 106742 w 213482"/>
                <a:gd name="connsiteY1" fmla="*/ 213483 h 213482"/>
                <a:gd name="connsiteX2" fmla="*/ 0 w 213482"/>
                <a:gd name="connsiteY2" fmla="*/ 106741 h 213482"/>
                <a:gd name="connsiteX3" fmla="*/ 106742 w 213482"/>
                <a:gd name="connsiteY3" fmla="*/ 0 h 213482"/>
                <a:gd name="connsiteX4" fmla="*/ 213483 w 213482"/>
                <a:gd name="connsiteY4" fmla="*/ 106741 h 21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82" h="213482">
                  <a:moveTo>
                    <a:pt x="213483" y="106741"/>
                  </a:moveTo>
                  <a:cubicBezTo>
                    <a:pt x="213483" y="165693"/>
                    <a:pt x="165693" y="213483"/>
                    <a:pt x="106742" y="213483"/>
                  </a:cubicBezTo>
                  <a:cubicBezTo>
                    <a:pt x="47790" y="213483"/>
                    <a:pt x="0" y="165693"/>
                    <a:pt x="0" y="106741"/>
                  </a:cubicBezTo>
                  <a:cubicBezTo>
                    <a:pt x="0" y="47790"/>
                    <a:pt x="47790" y="0"/>
                    <a:pt x="106742" y="0"/>
                  </a:cubicBezTo>
                  <a:cubicBezTo>
                    <a:pt x="165693" y="0"/>
                    <a:pt x="213483" y="47790"/>
                    <a:pt x="213483" y="106741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98AB621D-3E8C-0D53-344D-F9CFAD5DFC7B}"/>
                </a:ext>
              </a:extLst>
            </p:cNvPr>
            <p:cNvSpPr/>
            <p:nvPr/>
          </p:nvSpPr>
          <p:spPr>
            <a:xfrm>
              <a:off x="10118131" y="1497087"/>
              <a:ext cx="1010048" cy="633742"/>
            </a:xfrm>
            <a:custGeom>
              <a:avLst/>
              <a:gdLst>
                <a:gd name="connsiteX0" fmla="*/ 733194 w 1010048"/>
                <a:gd name="connsiteY0" fmla="*/ 257532 h 633742"/>
                <a:gd name="connsiteX1" fmla="*/ 297859 w 1010048"/>
                <a:gd name="connsiteY1" fmla="*/ 8345 h 633742"/>
                <a:gd name="connsiteX2" fmla="*/ 99383 w 1010048"/>
                <a:gd name="connsiteY2" fmla="*/ 477398 h 633742"/>
                <a:gd name="connsiteX3" fmla="*/ 655658 w 1010048"/>
                <a:gd name="connsiteY3" fmla="*/ 420241 h 633742"/>
                <a:gd name="connsiteX4" fmla="*/ 859868 w 1010048"/>
                <a:gd name="connsiteY4" fmla="*/ 630006 h 633742"/>
                <a:gd name="connsiteX5" fmla="*/ 733194 w 1010048"/>
                <a:gd name="connsiteY5" fmla="*/ 257532 h 63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048" h="633742">
                  <a:moveTo>
                    <a:pt x="733194" y="257532"/>
                  </a:moveTo>
                  <a:cubicBezTo>
                    <a:pt x="733194" y="257532"/>
                    <a:pt x="635664" y="-54427"/>
                    <a:pt x="297859" y="8345"/>
                  </a:cubicBezTo>
                  <a:cubicBezTo>
                    <a:pt x="-39976" y="71117"/>
                    <a:pt x="-66802" y="382809"/>
                    <a:pt x="99383" y="477398"/>
                  </a:cubicBezTo>
                  <a:cubicBezTo>
                    <a:pt x="215153" y="543290"/>
                    <a:pt x="529281" y="489014"/>
                    <a:pt x="655658" y="420241"/>
                  </a:cubicBezTo>
                  <a:cubicBezTo>
                    <a:pt x="655658" y="420241"/>
                    <a:pt x="664421" y="585237"/>
                    <a:pt x="859868" y="630006"/>
                  </a:cubicBezTo>
                  <a:cubicBezTo>
                    <a:pt x="1055284" y="674776"/>
                    <a:pt x="1104480" y="303312"/>
                    <a:pt x="733194" y="257532"/>
                  </a:cubicBezTo>
                  <a:close/>
                </a:path>
              </a:pathLst>
            </a:custGeom>
            <a:solidFill>
              <a:srgbClr val="5E3628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138B2AF9-EFE6-8E67-3456-91DC36540D90}"/>
                </a:ext>
              </a:extLst>
            </p:cNvPr>
            <p:cNvSpPr/>
            <p:nvPr/>
          </p:nvSpPr>
          <p:spPr>
            <a:xfrm>
              <a:off x="11038539" y="2252945"/>
              <a:ext cx="79441" cy="130691"/>
            </a:xfrm>
            <a:custGeom>
              <a:avLst/>
              <a:gdLst>
                <a:gd name="connsiteX0" fmla="*/ 7965 w 79441"/>
                <a:gd name="connsiteY0" fmla="*/ 130465 h 130691"/>
                <a:gd name="connsiteX1" fmla="*/ 12481 w 79441"/>
                <a:gd name="connsiteY1" fmla="*/ 124702 h 130691"/>
                <a:gd name="connsiteX2" fmla="*/ 50477 w 79441"/>
                <a:gd name="connsiteY2" fmla="*/ 84419 h 130691"/>
                <a:gd name="connsiteX3" fmla="*/ 76590 w 79441"/>
                <a:gd name="connsiteY3" fmla="*/ 70961 h 130691"/>
                <a:gd name="connsiteX4" fmla="*/ 78224 w 79441"/>
                <a:gd name="connsiteY4" fmla="*/ 51027 h 130691"/>
                <a:gd name="connsiteX5" fmla="*/ 11501 w 79441"/>
                <a:gd name="connsiteY5" fmla="*/ 19 h 130691"/>
                <a:gd name="connsiteX6" fmla="*/ 4757 w 79441"/>
                <a:gd name="connsiteY6" fmla="*/ 5723 h 130691"/>
                <a:gd name="connsiteX7" fmla="*/ 10461 w 79441"/>
                <a:gd name="connsiteY7" fmla="*/ 12467 h 130691"/>
                <a:gd name="connsiteX8" fmla="*/ 66103 w 79441"/>
                <a:gd name="connsiteY8" fmla="*/ 54028 h 130691"/>
                <a:gd name="connsiteX9" fmla="*/ 65895 w 79441"/>
                <a:gd name="connsiteY9" fmla="*/ 64455 h 130691"/>
                <a:gd name="connsiteX10" fmla="*/ 47566 w 79441"/>
                <a:gd name="connsiteY10" fmla="*/ 72238 h 130691"/>
                <a:gd name="connsiteX11" fmla="*/ 4 w 79441"/>
                <a:gd name="connsiteY11" fmla="*/ 124197 h 130691"/>
                <a:gd name="connsiteX12" fmla="*/ 6005 w 79441"/>
                <a:gd name="connsiteY12" fmla="*/ 130673 h 130691"/>
                <a:gd name="connsiteX13" fmla="*/ 7965 w 79441"/>
                <a:gd name="connsiteY13" fmla="*/ 130465 h 13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441" h="130691">
                  <a:moveTo>
                    <a:pt x="7965" y="130465"/>
                  </a:moveTo>
                  <a:cubicBezTo>
                    <a:pt x="10491" y="129752"/>
                    <a:pt x="12362" y="127465"/>
                    <a:pt x="12481" y="124702"/>
                  </a:cubicBezTo>
                  <a:cubicBezTo>
                    <a:pt x="13670" y="93271"/>
                    <a:pt x="32385" y="88786"/>
                    <a:pt x="50477" y="84419"/>
                  </a:cubicBezTo>
                  <a:cubicBezTo>
                    <a:pt x="61261" y="81804"/>
                    <a:pt x="71480" y="79368"/>
                    <a:pt x="76590" y="70961"/>
                  </a:cubicBezTo>
                  <a:cubicBezTo>
                    <a:pt x="79739" y="65762"/>
                    <a:pt x="80274" y="59226"/>
                    <a:pt x="78224" y="51027"/>
                  </a:cubicBezTo>
                  <a:cubicBezTo>
                    <a:pt x="66727" y="5069"/>
                    <a:pt x="13729" y="227"/>
                    <a:pt x="11501" y="19"/>
                  </a:cubicBezTo>
                  <a:cubicBezTo>
                    <a:pt x="8054" y="-248"/>
                    <a:pt x="5054" y="2307"/>
                    <a:pt x="4757" y="5723"/>
                  </a:cubicBezTo>
                  <a:cubicBezTo>
                    <a:pt x="4460" y="9169"/>
                    <a:pt x="7015" y="12170"/>
                    <a:pt x="10461" y="12467"/>
                  </a:cubicBezTo>
                  <a:cubicBezTo>
                    <a:pt x="12362" y="12615"/>
                    <a:pt x="56775" y="16834"/>
                    <a:pt x="66103" y="54028"/>
                  </a:cubicBezTo>
                  <a:cubicBezTo>
                    <a:pt x="67291" y="58751"/>
                    <a:pt x="67233" y="62257"/>
                    <a:pt x="65895" y="64455"/>
                  </a:cubicBezTo>
                  <a:cubicBezTo>
                    <a:pt x="63519" y="68406"/>
                    <a:pt x="55765" y="70248"/>
                    <a:pt x="47566" y="72238"/>
                  </a:cubicBezTo>
                  <a:cubicBezTo>
                    <a:pt x="29236" y="76665"/>
                    <a:pt x="1549" y="83319"/>
                    <a:pt x="4" y="124197"/>
                  </a:cubicBezTo>
                  <a:cubicBezTo>
                    <a:pt x="-115" y="127643"/>
                    <a:pt x="2559" y="130554"/>
                    <a:pt x="6005" y="130673"/>
                  </a:cubicBezTo>
                  <a:cubicBezTo>
                    <a:pt x="6658" y="130733"/>
                    <a:pt x="7342" y="130643"/>
                    <a:pt x="7965" y="130465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55E0FA54-4144-8DB2-5251-4E3C8754C39A}"/>
                </a:ext>
              </a:extLst>
            </p:cNvPr>
            <p:cNvSpPr/>
            <p:nvPr/>
          </p:nvSpPr>
          <p:spPr>
            <a:xfrm>
              <a:off x="10155026" y="2191822"/>
              <a:ext cx="77433" cy="130776"/>
            </a:xfrm>
            <a:custGeom>
              <a:avLst/>
              <a:gdLst>
                <a:gd name="connsiteX0" fmla="*/ 71548 w 77433"/>
                <a:gd name="connsiteY0" fmla="*/ 130539 h 130776"/>
                <a:gd name="connsiteX1" fmla="*/ 76063 w 77433"/>
                <a:gd name="connsiteY1" fmla="*/ 124627 h 130776"/>
                <a:gd name="connsiteX2" fmla="*/ 31265 w 77433"/>
                <a:gd name="connsiteY2" fmla="*/ 70292 h 130776"/>
                <a:gd name="connsiteX3" fmla="*/ 13351 w 77433"/>
                <a:gd name="connsiteY3" fmla="*/ 61588 h 130776"/>
                <a:gd name="connsiteX4" fmla="*/ 13677 w 77433"/>
                <a:gd name="connsiteY4" fmla="*/ 51160 h 130776"/>
                <a:gd name="connsiteX5" fmla="*/ 71370 w 77433"/>
                <a:gd name="connsiteY5" fmla="*/ 12511 h 130776"/>
                <a:gd name="connsiteX6" fmla="*/ 77430 w 77433"/>
                <a:gd name="connsiteY6" fmla="*/ 6064 h 130776"/>
                <a:gd name="connsiteX7" fmla="*/ 70984 w 77433"/>
                <a:gd name="connsiteY7" fmla="*/ 4 h 130776"/>
                <a:gd name="connsiteX8" fmla="*/ 1705 w 77433"/>
                <a:gd name="connsiteY8" fmla="*/ 47506 h 130776"/>
                <a:gd name="connsiteX9" fmla="*/ 2330 w 77433"/>
                <a:gd name="connsiteY9" fmla="*/ 67499 h 130776"/>
                <a:gd name="connsiteX10" fmla="*/ 27699 w 77433"/>
                <a:gd name="connsiteY10" fmla="*/ 82264 h 130776"/>
                <a:gd name="connsiteX11" fmla="*/ 63557 w 77433"/>
                <a:gd name="connsiteY11" fmla="*/ 124449 h 130776"/>
                <a:gd name="connsiteX12" fmla="*/ 69736 w 77433"/>
                <a:gd name="connsiteY12" fmla="*/ 130777 h 130776"/>
                <a:gd name="connsiteX13" fmla="*/ 71548 w 77433"/>
                <a:gd name="connsiteY13" fmla="*/ 130539 h 13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7433" h="130776">
                  <a:moveTo>
                    <a:pt x="71548" y="130539"/>
                  </a:moveTo>
                  <a:cubicBezTo>
                    <a:pt x="74133" y="129796"/>
                    <a:pt x="76034" y="127449"/>
                    <a:pt x="76063" y="124627"/>
                  </a:cubicBezTo>
                  <a:cubicBezTo>
                    <a:pt x="76628" y="83720"/>
                    <a:pt x="49327" y="75639"/>
                    <a:pt x="31265" y="70292"/>
                  </a:cubicBezTo>
                  <a:cubicBezTo>
                    <a:pt x="23184" y="67886"/>
                    <a:pt x="15520" y="65628"/>
                    <a:pt x="13351" y="61588"/>
                  </a:cubicBezTo>
                  <a:cubicBezTo>
                    <a:pt x="12133" y="59330"/>
                    <a:pt x="12252" y="55824"/>
                    <a:pt x="13677" y="51160"/>
                  </a:cubicBezTo>
                  <a:cubicBezTo>
                    <a:pt x="24937" y="14323"/>
                    <a:pt x="70894" y="12511"/>
                    <a:pt x="71370" y="12511"/>
                  </a:cubicBezTo>
                  <a:cubicBezTo>
                    <a:pt x="74846" y="12392"/>
                    <a:pt x="77549" y="9540"/>
                    <a:pt x="77430" y="6064"/>
                  </a:cubicBezTo>
                  <a:cubicBezTo>
                    <a:pt x="77341" y="2618"/>
                    <a:pt x="74429" y="-115"/>
                    <a:pt x="70984" y="4"/>
                  </a:cubicBezTo>
                  <a:cubicBezTo>
                    <a:pt x="68726" y="63"/>
                    <a:pt x="15549" y="2172"/>
                    <a:pt x="1705" y="47506"/>
                  </a:cubicBezTo>
                  <a:cubicBezTo>
                    <a:pt x="-760" y="55587"/>
                    <a:pt x="-553" y="62122"/>
                    <a:pt x="2330" y="67499"/>
                  </a:cubicBezTo>
                  <a:cubicBezTo>
                    <a:pt x="6964" y="76144"/>
                    <a:pt x="17035" y="79115"/>
                    <a:pt x="27699" y="82264"/>
                  </a:cubicBezTo>
                  <a:cubicBezTo>
                    <a:pt x="45554" y="87552"/>
                    <a:pt x="64003" y="93018"/>
                    <a:pt x="63557" y="124449"/>
                  </a:cubicBezTo>
                  <a:cubicBezTo>
                    <a:pt x="63497" y="127895"/>
                    <a:pt x="66260" y="130747"/>
                    <a:pt x="69736" y="130777"/>
                  </a:cubicBezTo>
                  <a:cubicBezTo>
                    <a:pt x="70360" y="130777"/>
                    <a:pt x="70984" y="130688"/>
                    <a:pt x="71548" y="130539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6D5B943-F8F8-8DBD-91DA-30D9DE6FD33C}"/>
                </a:ext>
              </a:extLst>
            </p:cNvPr>
            <p:cNvSpPr/>
            <p:nvPr/>
          </p:nvSpPr>
          <p:spPr>
            <a:xfrm>
              <a:off x="10896654" y="4876230"/>
              <a:ext cx="539663" cy="602474"/>
            </a:xfrm>
            <a:custGeom>
              <a:avLst/>
              <a:gdLst>
                <a:gd name="connsiteX0" fmla="*/ 276969 w 539663"/>
                <a:gd name="connsiteY0" fmla="*/ 602474 h 602474"/>
                <a:gd name="connsiteX1" fmla="*/ 14888 w 539663"/>
                <a:gd name="connsiteY1" fmla="*/ 352039 h 602474"/>
                <a:gd name="connsiteX2" fmla="*/ 5 w 539663"/>
                <a:gd name="connsiteY2" fmla="*/ 29415 h 602474"/>
                <a:gd name="connsiteX3" fmla="*/ 1431 w 539663"/>
                <a:gd name="connsiteY3" fmla="*/ 25493 h 602474"/>
                <a:gd name="connsiteX4" fmla="*/ 5204 w 539663"/>
                <a:gd name="connsiteY4" fmla="*/ 23711 h 602474"/>
                <a:gd name="connsiteX5" fmla="*/ 518819 w 539663"/>
                <a:gd name="connsiteY5" fmla="*/ 4 h 602474"/>
                <a:gd name="connsiteX6" fmla="*/ 524493 w 539663"/>
                <a:gd name="connsiteY6" fmla="*/ 5203 h 602474"/>
                <a:gd name="connsiteX7" fmla="*/ 539376 w 539663"/>
                <a:gd name="connsiteY7" fmla="*/ 327828 h 602474"/>
                <a:gd name="connsiteX8" fmla="*/ 471138 w 539663"/>
                <a:gd name="connsiteY8" fmla="*/ 516798 h 602474"/>
                <a:gd name="connsiteX9" fmla="*/ 289238 w 539663"/>
                <a:gd name="connsiteY9" fmla="*/ 602148 h 602474"/>
                <a:gd name="connsiteX10" fmla="*/ 289238 w 539663"/>
                <a:gd name="connsiteY10" fmla="*/ 602148 h 602474"/>
                <a:gd name="connsiteX11" fmla="*/ 276969 w 539663"/>
                <a:gd name="connsiteY11" fmla="*/ 602474 h 602474"/>
                <a:gd name="connsiteX12" fmla="*/ 11115 w 539663"/>
                <a:gd name="connsiteY12" fmla="*/ 34376 h 602474"/>
                <a:gd name="connsiteX13" fmla="*/ 25761 w 539663"/>
                <a:gd name="connsiteY13" fmla="*/ 351564 h 602474"/>
                <a:gd name="connsiteX14" fmla="*/ 107576 w 539663"/>
                <a:gd name="connsiteY14" fmla="*/ 525918 h 602474"/>
                <a:gd name="connsiteX15" fmla="*/ 288733 w 539663"/>
                <a:gd name="connsiteY15" fmla="*/ 591334 h 602474"/>
                <a:gd name="connsiteX16" fmla="*/ 288733 w 539663"/>
                <a:gd name="connsiteY16" fmla="*/ 591334 h 602474"/>
                <a:gd name="connsiteX17" fmla="*/ 463087 w 539663"/>
                <a:gd name="connsiteY17" fmla="*/ 509520 h 602474"/>
                <a:gd name="connsiteX18" fmla="*/ 528503 w 539663"/>
                <a:gd name="connsiteY18" fmla="*/ 328362 h 602474"/>
                <a:gd name="connsiteX19" fmla="*/ 513857 w 539663"/>
                <a:gd name="connsiteY19" fmla="*/ 11174 h 602474"/>
                <a:gd name="connsiteX20" fmla="*/ 11115 w 539663"/>
                <a:gd name="connsiteY20" fmla="*/ 34376 h 60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39663" h="602474">
                  <a:moveTo>
                    <a:pt x="276969" y="602474"/>
                  </a:moveTo>
                  <a:cubicBezTo>
                    <a:pt x="137729" y="602474"/>
                    <a:pt x="21364" y="492556"/>
                    <a:pt x="14888" y="352039"/>
                  </a:cubicBezTo>
                  <a:lnTo>
                    <a:pt x="5" y="29415"/>
                  </a:lnTo>
                  <a:cubicBezTo>
                    <a:pt x="-55" y="27959"/>
                    <a:pt x="451" y="26563"/>
                    <a:pt x="1431" y="25493"/>
                  </a:cubicBezTo>
                  <a:cubicBezTo>
                    <a:pt x="2411" y="24424"/>
                    <a:pt x="3748" y="23800"/>
                    <a:pt x="5204" y="23711"/>
                  </a:cubicBezTo>
                  <a:lnTo>
                    <a:pt x="518819" y="4"/>
                  </a:lnTo>
                  <a:cubicBezTo>
                    <a:pt x="521819" y="-115"/>
                    <a:pt x="524374" y="2203"/>
                    <a:pt x="524493" y="5203"/>
                  </a:cubicBezTo>
                  <a:lnTo>
                    <a:pt x="539376" y="327828"/>
                  </a:lnTo>
                  <a:cubicBezTo>
                    <a:pt x="542615" y="397878"/>
                    <a:pt x="518373" y="464988"/>
                    <a:pt x="471138" y="516798"/>
                  </a:cubicBezTo>
                  <a:cubicBezTo>
                    <a:pt x="423902" y="568608"/>
                    <a:pt x="359288" y="598939"/>
                    <a:pt x="289238" y="602148"/>
                  </a:cubicBezTo>
                  <a:lnTo>
                    <a:pt x="289238" y="602148"/>
                  </a:lnTo>
                  <a:cubicBezTo>
                    <a:pt x="285108" y="602386"/>
                    <a:pt x="281009" y="602474"/>
                    <a:pt x="276969" y="602474"/>
                  </a:cubicBezTo>
                  <a:close/>
                  <a:moveTo>
                    <a:pt x="11115" y="34376"/>
                  </a:moveTo>
                  <a:lnTo>
                    <a:pt x="25761" y="351564"/>
                  </a:lnTo>
                  <a:cubicBezTo>
                    <a:pt x="28851" y="418703"/>
                    <a:pt x="57905" y="480614"/>
                    <a:pt x="107576" y="525918"/>
                  </a:cubicBezTo>
                  <a:cubicBezTo>
                    <a:pt x="157247" y="571193"/>
                    <a:pt x="221564" y="594453"/>
                    <a:pt x="288733" y="591334"/>
                  </a:cubicBezTo>
                  <a:lnTo>
                    <a:pt x="288733" y="591334"/>
                  </a:lnTo>
                  <a:cubicBezTo>
                    <a:pt x="355872" y="588245"/>
                    <a:pt x="417783" y="559191"/>
                    <a:pt x="463087" y="509520"/>
                  </a:cubicBezTo>
                  <a:cubicBezTo>
                    <a:pt x="508391" y="459848"/>
                    <a:pt x="531622" y="395531"/>
                    <a:pt x="528503" y="328362"/>
                  </a:cubicBezTo>
                  <a:lnTo>
                    <a:pt x="513857" y="11174"/>
                  </a:lnTo>
                  <a:lnTo>
                    <a:pt x="11115" y="34376"/>
                  </a:ln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A482B01F-D84A-A7D9-5A4B-31B9A48B4A1C}"/>
                </a:ext>
              </a:extLst>
            </p:cNvPr>
            <p:cNvSpPr/>
            <p:nvPr/>
          </p:nvSpPr>
          <p:spPr>
            <a:xfrm>
              <a:off x="10675636" y="2128000"/>
              <a:ext cx="131069" cy="58917"/>
            </a:xfrm>
            <a:custGeom>
              <a:avLst/>
              <a:gdLst>
                <a:gd name="connsiteX0" fmla="*/ 123492 w 131069"/>
                <a:gd name="connsiteY0" fmla="*/ 58508 h 58917"/>
                <a:gd name="connsiteX1" fmla="*/ 128097 w 131069"/>
                <a:gd name="connsiteY1" fmla="*/ 55745 h 58917"/>
                <a:gd name="connsiteX2" fmla="*/ 127890 w 131069"/>
                <a:gd name="connsiteY2" fmla="*/ 40921 h 58917"/>
                <a:gd name="connsiteX3" fmla="*/ 9148 w 131069"/>
                <a:gd name="connsiteY3" fmla="*/ 1083 h 58917"/>
                <a:gd name="connsiteX4" fmla="*/ 87 w 131069"/>
                <a:gd name="connsiteY4" fmla="*/ 12818 h 58917"/>
                <a:gd name="connsiteX5" fmla="*/ 11822 w 131069"/>
                <a:gd name="connsiteY5" fmla="*/ 21879 h 58917"/>
                <a:gd name="connsiteX6" fmla="*/ 113273 w 131069"/>
                <a:gd name="connsiteY6" fmla="*/ 55953 h 58917"/>
                <a:gd name="connsiteX7" fmla="*/ 123492 w 131069"/>
                <a:gd name="connsiteY7" fmla="*/ 58508 h 58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069" h="58917">
                  <a:moveTo>
                    <a:pt x="123492" y="58508"/>
                  </a:moveTo>
                  <a:cubicBezTo>
                    <a:pt x="125186" y="58033"/>
                    <a:pt x="126790" y="57082"/>
                    <a:pt x="128097" y="55745"/>
                  </a:cubicBezTo>
                  <a:cubicBezTo>
                    <a:pt x="132138" y="51586"/>
                    <a:pt x="132048" y="44961"/>
                    <a:pt x="127890" y="40921"/>
                  </a:cubicBezTo>
                  <a:cubicBezTo>
                    <a:pt x="125839" y="38931"/>
                    <a:pt x="77000" y="-7621"/>
                    <a:pt x="9148" y="1083"/>
                  </a:cubicBezTo>
                  <a:cubicBezTo>
                    <a:pt x="3414" y="1796"/>
                    <a:pt x="-655" y="7084"/>
                    <a:pt x="87" y="12818"/>
                  </a:cubicBezTo>
                  <a:cubicBezTo>
                    <a:pt x="830" y="18551"/>
                    <a:pt x="6088" y="22621"/>
                    <a:pt x="11822" y="21879"/>
                  </a:cubicBezTo>
                  <a:cubicBezTo>
                    <a:pt x="69752" y="14452"/>
                    <a:pt x="112857" y="55537"/>
                    <a:pt x="113273" y="55953"/>
                  </a:cubicBezTo>
                  <a:cubicBezTo>
                    <a:pt x="116065" y="58657"/>
                    <a:pt x="120017" y="59518"/>
                    <a:pt x="123492" y="58508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5CEE8CD2-744E-CDA6-CA22-C13C44640559}"/>
                </a:ext>
              </a:extLst>
            </p:cNvPr>
            <p:cNvSpPr/>
            <p:nvPr/>
          </p:nvSpPr>
          <p:spPr>
            <a:xfrm>
              <a:off x="10440345" y="2109089"/>
              <a:ext cx="121699" cy="38240"/>
            </a:xfrm>
            <a:custGeom>
              <a:avLst/>
              <a:gdLst>
                <a:gd name="connsiteX0" fmla="*/ 114113 w 121699"/>
                <a:gd name="connsiteY0" fmla="*/ 28194 h 38240"/>
                <a:gd name="connsiteX1" fmla="*/ 120737 w 121699"/>
                <a:gd name="connsiteY1" fmla="*/ 22520 h 38240"/>
                <a:gd name="connsiteX2" fmla="*/ 115657 w 121699"/>
                <a:gd name="connsiteY2" fmla="*/ 8646 h 38240"/>
                <a:gd name="connsiteX3" fmla="*/ 5056 w 121699"/>
                <a:gd name="connsiteY3" fmla="*/ 18777 h 38240"/>
                <a:gd name="connsiteX4" fmla="*/ 1520 w 121699"/>
                <a:gd name="connsiteY4" fmla="*/ 33185 h 38240"/>
                <a:gd name="connsiteX5" fmla="*/ 15929 w 121699"/>
                <a:gd name="connsiteY5" fmla="*/ 36720 h 38240"/>
                <a:gd name="connsiteX6" fmla="*/ 106864 w 121699"/>
                <a:gd name="connsiteY6" fmla="*/ 27689 h 38240"/>
                <a:gd name="connsiteX7" fmla="*/ 114113 w 121699"/>
                <a:gd name="connsiteY7" fmla="*/ 28194 h 3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699" h="38240">
                  <a:moveTo>
                    <a:pt x="114113" y="28194"/>
                  </a:moveTo>
                  <a:cubicBezTo>
                    <a:pt x="116935" y="27392"/>
                    <a:pt x="119401" y="25372"/>
                    <a:pt x="120737" y="22520"/>
                  </a:cubicBezTo>
                  <a:cubicBezTo>
                    <a:pt x="123144" y="17262"/>
                    <a:pt x="120886" y="11082"/>
                    <a:pt x="115657" y="8646"/>
                  </a:cubicBezTo>
                  <a:cubicBezTo>
                    <a:pt x="113489" y="7636"/>
                    <a:pt x="61857" y="-15684"/>
                    <a:pt x="5056" y="18777"/>
                  </a:cubicBezTo>
                  <a:cubicBezTo>
                    <a:pt x="94" y="21777"/>
                    <a:pt x="-1479" y="28224"/>
                    <a:pt x="1520" y="33185"/>
                  </a:cubicBezTo>
                  <a:cubicBezTo>
                    <a:pt x="4521" y="38146"/>
                    <a:pt x="10968" y="39721"/>
                    <a:pt x="15929" y="36720"/>
                  </a:cubicBezTo>
                  <a:cubicBezTo>
                    <a:pt x="62867" y="8260"/>
                    <a:pt x="105081" y="26887"/>
                    <a:pt x="106864" y="27689"/>
                  </a:cubicBezTo>
                  <a:cubicBezTo>
                    <a:pt x="109210" y="28758"/>
                    <a:pt x="111766" y="28877"/>
                    <a:pt x="114113" y="28194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89BE532F-4287-7EE3-54D8-40D612C2604B}"/>
                </a:ext>
              </a:extLst>
            </p:cNvPr>
            <p:cNvSpPr/>
            <p:nvPr/>
          </p:nvSpPr>
          <p:spPr>
            <a:xfrm>
              <a:off x="9853456" y="3325189"/>
              <a:ext cx="291642" cy="1776318"/>
            </a:xfrm>
            <a:custGeom>
              <a:avLst/>
              <a:gdLst>
                <a:gd name="connsiteX0" fmla="*/ 5457 w 291642"/>
                <a:gd name="connsiteY0" fmla="*/ 1776318 h 1776318"/>
                <a:gd name="connsiteX1" fmla="*/ 4001 w 291642"/>
                <a:gd name="connsiteY1" fmla="*/ 1776111 h 1776318"/>
                <a:gd name="connsiteX2" fmla="*/ 199 w 291642"/>
                <a:gd name="connsiteY2" fmla="*/ 1769426 h 1776318"/>
                <a:gd name="connsiteX3" fmla="*/ 176811 w 291642"/>
                <a:gd name="connsiteY3" fmla="*/ 884348 h 1776318"/>
                <a:gd name="connsiteX4" fmla="*/ 108780 w 291642"/>
                <a:gd name="connsiteY4" fmla="*/ 691189 h 1776318"/>
                <a:gd name="connsiteX5" fmla="*/ 45503 w 291642"/>
                <a:gd name="connsiteY5" fmla="*/ 448983 h 1776318"/>
                <a:gd name="connsiteX6" fmla="*/ 281857 w 291642"/>
                <a:gd name="connsiteY6" fmla="*/ 2151 h 1776318"/>
                <a:gd name="connsiteX7" fmla="*/ 289492 w 291642"/>
                <a:gd name="connsiteY7" fmla="*/ 1111 h 1776318"/>
                <a:gd name="connsiteX8" fmla="*/ 290532 w 291642"/>
                <a:gd name="connsiteY8" fmla="*/ 8746 h 1776318"/>
                <a:gd name="connsiteX9" fmla="*/ 56347 w 291642"/>
                <a:gd name="connsiteY9" fmla="*/ 449993 h 1776318"/>
                <a:gd name="connsiteX10" fmla="*/ 118316 w 291642"/>
                <a:gd name="connsiteY10" fmla="*/ 685990 h 1776318"/>
                <a:gd name="connsiteX11" fmla="*/ 187654 w 291642"/>
                <a:gd name="connsiteY11" fmla="*/ 883456 h 1776318"/>
                <a:gd name="connsiteX12" fmla="*/ 10686 w 291642"/>
                <a:gd name="connsiteY12" fmla="*/ 1772338 h 1776318"/>
                <a:gd name="connsiteX13" fmla="*/ 5457 w 291642"/>
                <a:gd name="connsiteY13" fmla="*/ 1776318 h 177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1642" h="1776318">
                  <a:moveTo>
                    <a:pt x="5457" y="1776318"/>
                  </a:moveTo>
                  <a:cubicBezTo>
                    <a:pt x="4982" y="1776318"/>
                    <a:pt x="4507" y="1776259"/>
                    <a:pt x="4001" y="1776111"/>
                  </a:cubicBezTo>
                  <a:cubicBezTo>
                    <a:pt x="1090" y="1775308"/>
                    <a:pt x="-603" y="1772308"/>
                    <a:pt x="199" y="1769426"/>
                  </a:cubicBezTo>
                  <a:cubicBezTo>
                    <a:pt x="2130" y="1762415"/>
                    <a:pt x="192497" y="1066188"/>
                    <a:pt x="176811" y="884348"/>
                  </a:cubicBezTo>
                  <a:cubicBezTo>
                    <a:pt x="169681" y="801879"/>
                    <a:pt x="138726" y="745613"/>
                    <a:pt x="108780" y="691189"/>
                  </a:cubicBezTo>
                  <a:cubicBezTo>
                    <a:pt x="71200" y="622921"/>
                    <a:pt x="35730" y="558426"/>
                    <a:pt x="45503" y="448983"/>
                  </a:cubicBezTo>
                  <a:cubicBezTo>
                    <a:pt x="59079" y="297296"/>
                    <a:pt x="272766" y="14123"/>
                    <a:pt x="281857" y="2151"/>
                  </a:cubicBezTo>
                  <a:cubicBezTo>
                    <a:pt x="283669" y="-256"/>
                    <a:pt x="287085" y="-701"/>
                    <a:pt x="289492" y="1111"/>
                  </a:cubicBezTo>
                  <a:cubicBezTo>
                    <a:pt x="291898" y="2923"/>
                    <a:pt x="292344" y="6339"/>
                    <a:pt x="290532" y="8746"/>
                  </a:cubicBezTo>
                  <a:cubicBezTo>
                    <a:pt x="288334" y="11657"/>
                    <a:pt x="69626" y="301395"/>
                    <a:pt x="56347" y="449993"/>
                  </a:cubicBezTo>
                  <a:cubicBezTo>
                    <a:pt x="46840" y="556108"/>
                    <a:pt x="81568" y="619207"/>
                    <a:pt x="118316" y="685990"/>
                  </a:cubicBezTo>
                  <a:cubicBezTo>
                    <a:pt x="148796" y="741395"/>
                    <a:pt x="180346" y="798701"/>
                    <a:pt x="187654" y="883456"/>
                  </a:cubicBezTo>
                  <a:cubicBezTo>
                    <a:pt x="203518" y="1067228"/>
                    <a:pt x="18588" y="1743640"/>
                    <a:pt x="10686" y="1772338"/>
                  </a:cubicBezTo>
                  <a:cubicBezTo>
                    <a:pt x="10062" y="1774714"/>
                    <a:pt x="7864" y="1776318"/>
                    <a:pt x="5457" y="1776318"/>
                  </a:cubicBez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421552B7-B32D-1E8C-6170-51E96C88CAC2}"/>
                </a:ext>
              </a:extLst>
            </p:cNvPr>
            <p:cNvSpPr/>
            <p:nvPr/>
          </p:nvSpPr>
          <p:spPr>
            <a:xfrm>
              <a:off x="11597224" y="4854341"/>
              <a:ext cx="503603" cy="178876"/>
            </a:xfrm>
            <a:custGeom>
              <a:avLst/>
              <a:gdLst>
                <a:gd name="connsiteX0" fmla="*/ 0 w 503603"/>
                <a:gd name="connsiteY0" fmla="*/ 151419 h 178876"/>
                <a:gd name="connsiteX1" fmla="*/ 503603 w 503603"/>
                <a:gd name="connsiteY1" fmla="*/ 53235 h 178876"/>
                <a:gd name="connsiteX2" fmla="*/ 0 w 503603"/>
                <a:gd name="connsiteY2" fmla="*/ 151419 h 17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603" h="178876">
                  <a:moveTo>
                    <a:pt x="0" y="151419"/>
                  </a:moveTo>
                  <a:cubicBezTo>
                    <a:pt x="0" y="151419"/>
                    <a:pt x="216509" y="257296"/>
                    <a:pt x="503603" y="53235"/>
                  </a:cubicBezTo>
                  <a:cubicBezTo>
                    <a:pt x="503603" y="53235"/>
                    <a:pt x="304414" y="-117019"/>
                    <a:pt x="0" y="151419"/>
                  </a:cubicBez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D89F818-FF3E-0C4D-B343-78B88A8D0C5A}"/>
                </a:ext>
              </a:extLst>
            </p:cNvPr>
            <p:cNvSpPr/>
            <p:nvPr/>
          </p:nvSpPr>
          <p:spPr>
            <a:xfrm>
              <a:off x="10882679" y="3004007"/>
              <a:ext cx="1200689" cy="2440983"/>
            </a:xfrm>
            <a:custGeom>
              <a:avLst/>
              <a:gdLst>
                <a:gd name="connsiteX0" fmla="*/ 1198749 w 1200689"/>
                <a:gd name="connsiteY0" fmla="*/ 2264814 h 2440983"/>
                <a:gd name="connsiteX1" fmla="*/ 1006957 w 1200689"/>
                <a:gd name="connsiteY1" fmla="*/ 1070954 h 2440983"/>
                <a:gd name="connsiteX2" fmla="*/ 974665 w 1200689"/>
                <a:gd name="connsiteY2" fmla="*/ 994487 h 2440983"/>
                <a:gd name="connsiteX3" fmla="*/ 965663 w 1200689"/>
                <a:gd name="connsiteY3" fmla="*/ 982574 h 2440983"/>
                <a:gd name="connsiteX4" fmla="*/ 392782 w 1200689"/>
                <a:gd name="connsiteY4" fmla="*/ 94020 h 2440983"/>
                <a:gd name="connsiteX5" fmla="*/ 62344 w 1200689"/>
                <a:gd name="connsiteY5" fmla="*/ 47468 h 2440983"/>
                <a:gd name="connsiteX6" fmla="*/ 77703 w 1200689"/>
                <a:gd name="connsiteY6" fmla="*/ 456661 h 2440983"/>
                <a:gd name="connsiteX7" fmla="*/ 547380 w 1200689"/>
                <a:gd name="connsiteY7" fmla="*/ 1178051 h 2440983"/>
                <a:gd name="connsiteX8" fmla="*/ 903307 w 1200689"/>
                <a:gd name="connsiteY8" fmla="*/ 2333647 h 2440983"/>
                <a:gd name="connsiteX9" fmla="*/ 1093376 w 1200689"/>
                <a:gd name="connsiteY9" fmla="*/ 2434207 h 2440983"/>
                <a:gd name="connsiteX10" fmla="*/ 1198749 w 1200689"/>
                <a:gd name="connsiteY10" fmla="*/ 2264814 h 244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0689" h="2440983">
                  <a:moveTo>
                    <a:pt x="1198749" y="2264814"/>
                  </a:moveTo>
                  <a:lnTo>
                    <a:pt x="1006957" y="1070954"/>
                  </a:lnTo>
                  <a:cubicBezTo>
                    <a:pt x="1002352" y="1042227"/>
                    <a:pt x="990945" y="1016293"/>
                    <a:pt x="974665" y="994487"/>
                  </a:cubicBezTo>
                  <a:lnTo>
                    <a:pt x="965663" y="982574"/>
                  </a:lnTo>
                  <a:lnTo>
                    <a:pt x="392782" y="94020"/>
                  </a:lnTo>
                  <a:cubicBezTo>
                    <a:pt x="314384" y="-10075"/>
                    <a:pt x="166440" y="-30900"/>
                    <a:pt x="62344" y="47468"/>
                  </a:cubicBezTo>
                  <a:cubicBezTo>
                    <a:pt x="-41751" y="125867"/>
                    <a:pt x="-695" y="352565"/>
                    <a:pt x="77703" y="456661"/>
                  </a:cubicBezTo>
                  <a:lnTo>
                    <a:pt x="547380" y="1178051"/>
                  </a:lnTo>
                  <a:lnTo>
                    <a:pt x="903307" y="2333647"/>
                  </a:lnTo>
                  <a:cubicBezTo>
                    <a:pt x="928023" y="2413917"/>
                    <a:pt x="1013136" y="2458924"/>
                    <a:pt x="1093376" y="2434207"/>
                  </a:cubicBezTo>
                  <a:cubicBezTo>
                    <a:pt x="1166754" y="2411659"/>
                    <a:pt x="1210662" y="2338548"/>
                    <a:pt x="1198749" y="2264814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582A160B-D553-619F-2183-B4A766C63A81}"/>
                </a:ext>
              </a:extLst>
            </p:cNvPr>
            <p:cNvSpPr/>
            <p:nvPr/>
          </p:nvSpPr>
          <p:spPr>
            <a:xfrm>
              <a:off x="11771558" y="5073123"/>
              <a:ext cx="276131" cy="472689"/>
            </a:xfrm>
            <a:custGeom>
              <a:avLst/>
              <a:gdLst>
                <a:gd name="connsiteX0" fmla="*/ 10387 w 276131"/>
                <a:gd name="connsiteY0" fmla="*/ 7975 h 472689"/>
                <a:gd name="connsiteX1" fmla="*/ 38224 w 276131"/>
                <a:gd name="connsiteY1" fmla="*/ 300417 h 472689"/>
                <a:gd name="connsiteX2" fmla="*/ 215310 w 276131"/>
                <a:gd name="connsiteY2" fmla="*/ 472305 h 472689"/>
                <a:gd name="connsiteX3" fmla="*/ 257288 w 276131"/>
                <a:gd name="connsiteY3" fmla="*/ 143085 h 472689"/>
                <a:gd name="connsiteX4" fmla="*/ 10387 w 276131"/>
                <a:gd name="connsiteY4" fmla="*/ 7975 h 47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131" h="472689">
                  <a:moveTo>
                    <a:pt x="10387" y="7975"/>
                  </a:moveTo>
                  <a:cubicBezTo>
                    <a:pt x="10387" y="7975"/>
                    <a:pt x="-26301" y="174902"/>
                    <a:pt x="38224" y="300417"/>
                  </a:cubicBezTo>
                  <a:cubicBezTo>
                    <a:pt x="102719" y="425931"/>
                    <a:pt x="156519" y="460689"/>
                    <a:pt x="215310" y="472305"/>
                  </a:cubicBezTo>
                  <a:cubicBezTo>
                    <a:pt x="274102" y="483920"/>
                    <a:pt x="294749" y="229177"/>
                    <a:pt x="257288" y="143085"/>
                  </a:cubicBezTo>
                  <a:cubicBezTo>
                    <a:pt x="219796" y="57022"/>
                    <a:pt x="141844" y="-26545"/>
                    <a:pt x="10387" y="7975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005EA083-324C-12B3-807D-4AE668AF896B}"/>
                </a:ext>
              </a:extLst>
            </p:cNvPr>
            <p:cNvSpPr/>
            <p:nvPr/>
          </p:nvSpPr>
          <p:spPr>
            <a:xfrm>
              <a:off x="11725419" y="5054451"/>
              <a:ext cx="155950" cy="457756"/>
            </a:xfrm>
            <a:custGeom>
              <a:avLst/>
              <a:gdLst>
                <a:gd name="connsiteX0" fmla="*/ 26343 w 155950"/>
                <a:gd name="connsiteY0" fmla="*/ 53087 h 457756"/>
                <a:gd name="connsiteX1" fmla="*/ 7419 w 155950"/>
                <a:gd name="connsiteY1" fmla="*/ 360174 h 457756"/>
                <a:gd name="connsiteX2" fmla="*/ 16718 w 155950"/>
                <a:gd name="connsiteY2" fmla="*/ 406697 h 457756"/>
                <a:gd name="connsiteX3" fmla="*/ 67102 w 155950"/>
                <a:gd name="connsiteY3" fmla="*/ 456338 h 457756"/>
                <a:gd name="connsiteX4" fmla="*/ 92592 w 155950"/>
                <a:gd name="connsiteY4" fmla="*/ 394160 h 457756"/>
                <a:gd name="connsiteX5" fmla="*/ 145798 w 155950"/>
                <a:gd name="connsiteY5" fmla="*/ 97351 h 457756"/>
                <a:gd name="connsiteX6" fmla="*/ 26343 w 155950"/>
                <a:gd name="connsiteY6" fmla="*/ 53087 h 45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950" h="457756">
                  <a:moveTo>
                    <a:pt x="26343" y="53087"/>
                  </a:moveTo>
                  <a:cubicBezTo>
                    <a:pt x="-215" y="152786"/>
                    <a:pt x="-7018" y="257980"/>
                    <a:pt x="7419" y="360174"/>
                  </a:cubicBezTo>
                  <a:cubicBezTo>
                    <a:pt x="10004" y="373127"/>
                    <a:pt x="13094" y="394041"/>
                    <a:pt x="16718" y="406697"/>
                  </a:cubicBezTo>
                  <a:cubicBezTo>
                    <a:pt x="20075" y="432809"/>
                    <a:pt x="35226" y="464923"/>
                    <a:pt x="67102" y="456338"/>
                  </a:cubicBezTo>
                  <a:cubicBezTo>
                    <a:pt x="96483" y="449475"/>
                    <a:pt x="96929" y="418104"/>
                    <a:pt x="92592" y="394160"/>
                  </a:cubicBezTo>
                  <a:cubicBezTo>
                    <a:pt x="85105" y="293243"/>
                    <a:pt x="106257" y="190098"/>
                    <a:pt x="145798" y="97351"/>
                  </a:cubicBezTo>
                  <a:cubicBezTo>
                    <a:pt x="195439" y="8674"/>
                    <a:pt x="48060" y="-46374"/>
                    <a:pt x="26343" y="53087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E32D2B3C-6C4E-E7A0-D9B8-CE4E96DDBE5C}"/>
                </a:ext>
              </a:extLst>
            </p:cNvPr>
            <p:cNvSpPr/>
            <p:nvPr/>
          </p:nvSpPr>
          <p:spPr>
            <a:xfrm>
              <a:off x="11800780" y="5280622"/>
              <a:ext cx="148930" cy="444044"/>
            </a:xfrm>
            <a:custGeom>
              <a:avLst/>
              <a:gdLst>
                <a:gd name="connsiteX0" fmla="*/ 8645 w 148930"/>
                <a:gd name="connsiteY0" fmla="*/ 94908 h 444044"/>
                <a:gd name="connsiteX1" fmla="*/ 65564 w 148930"/>
                <a:gd name="connsiteY1" fmla="*/ 410611 h 444044"/>
                <a:gd name="connsiteX2" fmla="*/ 132466 w 148930"/>
                <a:gd name="connsiteY2" fmla="*/ 417444 h 444044"/>
                <a:gd name="connsiteX3" fmla="*/ 148449 w 148930"/>
                <a:gd name="connsiteY3" fmla="*/ 283552 h 444044"/>
                <a:gd name="connsiteX4" fmla="*/ 127921 w 148930"/>
                <a:gd name="connsiteY4" fmla="*/ 48000 h 444044"/>
                <a:gd name="connsiteX5" fmla="*/ 8645 w 148930"/>
                <a:gd name="connsiteY5" fmla="*/ 94908 h 444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930" h="444044">
                  <a:moveTo>
                    <a:pt x="8645" y="94908"/>
                  </a:moveTo>
                  <a:cubicBezTo>
                    <a:pt x="47651" y="194845"/>
                    <a:pt x="68030" y="303159"/>
                    <a:pt x="65564" y="410611"/>
                  </a:cubicBezTo>
                  <a:cubicBezTo>
                    <a:pt x="64079" y="450776"/>
                    <a:pt x="125990" y="456807"/>
                    <a:pt x="132466" y="417444"/>
                  </a:cubicBezTo>
                  <a:cubicBezTo>
                    <a:pt x="141438" y="373625"/>
                    <a:pt x="146726" y="328291"/>
                    <a:pt x="148449" y="283552"/>
                  </a:cubicBezTo>
                  <a:cubicBezTo>
                    <a:pt x="150588" y="204737"/>
                    <a:pt x="145923" y="125062"/>
                    <a:pt x="127921" y="48000"/>
                  </a:cubicBezTo>
                  <a:cubicBezTo>
                    <a:pt x="102521" y="-44064"/>
                    <a:pt x="-35500" y="10064"/>
                    <a:pt x="8645" y="94908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7764167-66FF-7515-5EE1-33016804CF92}"/>
                </a:ext>
              </a:extLst>
            </p:cNvPr>
            <p:cNvSpPr/>
            <p:nvPr/>
          </p:nvSpPr>
          <p:spPr>
            <a:xfrm>
              <a:off x="11880937" y="5295349"/>
              <a:ext cx="158247" cy="445765"/>
            </a:xfrm>
            <a:custGeom>
              <a:avLst/>
              <a:gdLst>
                <a:gd name="connsiteX0" fmla="*/ 9531 w 158247"/>
                <a:gd name="connsiteY0" fmla="*/ 96402 h 445765"/>
                <a:gd name="connsiteX1" fmla="*/ 72184 w 158247"/>
                <a:gd name="connsiteY1" fmla="*/ 309583 h 445765"/>
                <a:gd name="connsiteX2" fmla="*/ 75215 w 158247"/>
                <a:gd name="connsiteY2" fmla="*/ 329904 h 445765"/>
                <a:gd name="connsiteX3" fmla="*/ 117013 w 158247"/>
                <a:gd name="connsiteY3" fmla="*/ 445704 h 445765"/>
                <a:gd name="connsiteX4" fmla="*/ 158247 w 158247"/>
                <a:gd name="connsiteY4" fmla="*/ 280886 h 445765"/>
                <a:gd name="connsiteX5" fmla="*/ 127114 w 158247"/>
                <a:gd name="connsiteY5" fmla="*/ 45602 h 445765"/>
                <a:gd name="connsiteX6" fmla="*/ 9531 w 158247"/>
                <a:gd name="connsiteY6" fmla="*/ 96402 h 44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247" h="445765">
                  <a:moveTo>
                    <a:pt x="9531" y="96402"/>
                  </a:moveTo>
                  <a:cubicBezTo>
                    <a:pt x="39565" y="164076"/>
                    <a:pt x="59915" y="236503"/>
                    <a:pt x="72184" y="309583"/>
                  </a:cubicBezTo>
                  <a:cubicBezTo>
                    <a:pt x="73134" y="314574"/>
                    <a:pt x="74620" y="324853"/>
                    <a:pt x="75215" y="329904"/>
                  </a:cubicBezTo>
                  <a:cubicBezTo>
                    <a:pt x="87840" y="366919"/>
                    <a:pt x="61341" y="441752"/>
                    <a:pt x="117013" y="445704"/>
                  </a:cubicBezTo>
                  <a:cubicBezTo>
                    <a:pt x="167664" y="449031"/>
                    <a:pt x="154623" y="316743"/>
                    <a:pt x="158247" y="280886"/>
                  </a:cubicBezTo>
                  <a:cubicBezTo>
                    <a:pt x="156524" y="201775"/>
                    <a:pt x="148146" y="122188"/>
                    <a:pt x="127114" y="45602"/>
                  </a:cubicBezTo>
                  <a:cubicBezTo>
                    <a:pt x="98386" y="-44739"/>
                    <a:pt x="-36635" y="13428"/>
                    <a:pt x="9531" y="9640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63C09F79-6BED-FF98-586D-262FD1DA47BE}"/>
                </a:ext>
              </a:extLst>
            </p:cNvPr>
            <p:cNvSpPr/>
            <p:nvPr/>
          </p:nvSpPr>
          <p:spPr>
            <a:xfrm>
              <a:off x="11913145" y="5265529"/>
              <a:ext cx="205932" cy="444485"/>
            </a:xfrm>
            <a:custGeom>
              <a:avLst/>
              <a:gdLst>
                <a:gd name="connsiteX0" fmla="*/ 17962 w 205932"/>
                <a:gd name="connsiteY0" fmla="*/ 108545 h 444485"/>
                <a:gd name="connsiteX1" fmla="*/ 137594 w 205932"/>
                <a:gd name="connsiteY1" fmla="*/ 415871 h 444485"/>
                <a:gd name="connsiteX2" fmla="*/ 204674 w 205932"/>
                <a:gd name="connsiteY2" fmla="*/ 413019 h 444485"/>
                <a:gd name="connsiteX3" fmla="*/ 205387 w 205932"/>
                <a:gd name="connsiteY3" fmla="*/ 341601 h 444485"/>
                <a:gd name="connsiteX4" fmla="*/ 122355 w 205932"/>
                <a:gd name="connsiteY4" fmla="*/ 34128 h 444485"/>
                <a:gd name="connsiteX5" fmla="*/ 17962 w 205932"/>
                <a:gd name="connsiteY5" fmla="*/ 108545 h 44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932" h="444485">
                  <a:moveTo>
                    <a:pt x="17962" y="108545"/>
                  </a:moveTo>
                  <a:cubicBezTo>
                    <a:pt x="81031" y="199243"/>
                    <a:pt x="125890" y="305507"/>
                    <a:pt x="137594" y="415871"/>
                  </a:cubicBezTo>
                  <a:cubicBezTo>
                    <a:pt x="141784" y="455917"/>
                    <a:pt x="204051" y="452976"/>
                    <a:pt x="204674" y="413019"/>
                  </a:cubicBezTo>
                  <a:cubicBezTo>
                    <a:pt x="206011" y="391035"/>
                    <a:pt x="206338" y="363585"/>
                    <a:pt x="205387" y="341601"/>
                  </a:cubicBezTo>
                  <a:cubicBezTo>
                    <a:pt x="198495" y="235159"/>
                    <a:pt x="170511" y="129400"/>
                    <a:pt x="122355" y="34128"/>
                  </a:cubicBezTo>
                  <a:cubicBezTo>
                    <a:pt x="75387" y="-48964"/>
                    <a:pt x="-45345" y="36921"/>
                    <a:pt x="17962" y="108545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84E64F9-F681-AFF7-4B5A-280E9BB92254}"/>
                </a:ext>
              </a:extLst>
            </p:cNvPr>
            <p:cNvSpPr/>
            <p:nvPr/>
          </p:nvSpPr>
          <p:spPr>
            <a:xfrm>
              <a:off x="11923201" y="5152804"/>
              <a:ext cx="268926" cy="490020"/>
            </a:xfrm>
            <a:custGeom>
              <a:avLst/>
              <a:gdLst>
                <a:gd name="connsiteX0" fmla="*/ 25969 w 268926"/>
                <a:gd name="connsiteY0" fmla="*/ 115482 h 490020"/>
                <a:gd name="connsiteX1" fmla="*/ 201956 w 268926"/>
                <a:gd name="connsiteY1" fmla="*/ 462199 h 490020"/>
                <a:gd name="connsiteX2" fmla="*/ 268858 w 268926"/>
                <a:gd name="connsiteY2" fmla="*/ 456941 h 490020"/>
                <a:gd name="connsiteX3" fmla="*/ 264728 w 268926"/>
                <a:gd name="connsiteY3" fmla="*/ 371175 h 490020"/>
                <a:gd name="connsiteX4" fmla="*/ 124895 w 268926"/>
                <a:gd name="connsiteY4" fmla="*/ 35925 h 490020"/>
                <a:gd name="connsiteX5" fmla="*/ 25969 w 268926"/>
                <a:gd name="connsiteY5" fmla="*/ 115482 h 49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926" h="490020">
                  <a:moveTo>
                    <a:pt x="25969" y="115482"/>
                  </a:moveTo>
                  <a:cubicBezTo>
                    <a:pt x="118418" y="208407"/>
                    <a:pt x="186657" y="330892"/>
                    <a:pt x="201956" y="462199"/>
                  </a:cubicBezTo>
                  <a:cubicBezTo>
                    <a:pt x="207126" y="502602"/>
                    <a:pt x="270195" y="497403"/>
                    <a:pt x="268858" y="456941"/>
                  </a:cubicBezTo>
                  <a:cubicBezTo>
                    <a:pt x="269274" y="430472"/>
                    <a:pt x="267789" y="397467"/>
                    <a:pt x="264728" y="371175"/>
                  </a:cubicBezTo>
                  <a:cubicBezTo>
                    <a:pt x="248003" y="250028"/>
                    <a:pt x="197322" y="134138"/>
                    <a:pt x="124895" y="35925"/>
                  </a:cubicBezTo>
                  <a:cubicBezTo>
                    <a:pt x="69372" y="-54208"/>
                    <a:pt x="-53410" y="45283"/>
                    <a:pt x="25969" y="11548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DE7493A3-5941-5621-49E1-4A450AA922FD}"/>
                </a:ext>
              </a:extLst>
            </p:cNvPr>
            <p:cNvSpPr/>
            <p:nvPr/>
          </p:nvSpPr>
          <p:spPr>
            <a:xfrm>
              <a:off x="10781740" y="2869996"/>
              <a:ext cx="1319117" cy="2135763"/>
            </a:xfrm>
            <a:custGeom>
              <a:avLst/>
              <a:gdLst>
                <a:gd name="connsiteX0" fmla="*/ 32184 w 1319117"/>
                <a:gd name="connsiteY0" fmla="*/ 9204 h 2135763"/>
                <a:gd name="connsiteX1" fmla="*/ 744661 w 1319117"/>
                <a:gd name="connsiteY1" fmla="*/ 323481 h 2135763"/>
                <a:gd name="connsiteX2" fmla="*/ 1178303 w 1319117"/>
                <a:gd name="connsiteY2" fmla="*/ 1101434 h 2135763"/>
                <a:gd name="connsiteX3" fmla="*/ 1319117 w 1319117"/>
                <a:gd name="connsiteY3" fmla="*/ 2037580 h 2135763"/>
                <a:gd name="connsiteX4" fmla="*/ 815514 w 1319117"/>
                <a:gd name="connsiteY4" fmla="*/ 2135764 h 2135763"/>
                <a:gd name="connsiteX5" fmla="*/ 637447 w 1319117"/>
                <a:gd name="connsiteY5" fmla="*/ 1378190 h 2135763"/>
                <a:gd name="connsiteX6" fmla="*/ 168987 w 1319117"/>
                <a:gd name="connsiteY6" fmla="*/ 761519 h 2135763"/>
                <a:gd name="connsiteX7" fmla="*/ 32184 w 1319117"/>
                <a:gd name="connsiteY7" fmla="*/ 9204 h 213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9117" h="2135763">
                  <a:moveTo>
                    <a:pt x="32184" y="9204"/>
                  </a:moveTo>
                  <a:cubicBezTo>
                    <a:pt x="32184" y="9204"/>
                    <a:pt x="412322" y="-84107"/>
                    <a:pt x="744661" y="323481"/>
                  </a:cubicBezTo>
                  <a:cubicBezTo>
                    <a:pt x="898309" y="511916"/>
                    <a:pt x="1111431" y="943508"/>
                    <a:pt x="1178303" y="1101434"/>
                  </a:cubicBezTo>
                  <a:cubicBezTo>
                    <a:pt x="1245175" y="1259360"/>
                    <a:pt x="1319117" y="2037580"/>
                    <a:pt x="1319117" y="2037580"/>
                  </a:cubicBezTo>
                  <a:cubicBezTo>
                    <a:pt x="1319117" y="2037580"/>
                    <a:pt x="1069633" y="1966995"/>
                    <a:pt x="815514" y="2135764"/>
                  </a:cubicBezTo>
                  <a:cubicBezTo>
                    <a:pt x="815514" y="2135764"/>
                    <a:pt x="672620" y="1470165"/>
                    <a:pt x="637447" y="1378190"/>
                  </a:cubicBezTo>
                  <a:cubicBezTo>
                    <a:pt x="602243" y="1286245"/>
                    <a:pt x="306325" y="976187"/>
                    <a:pt x="168987" y="761519"/>
                  </a:cubicBezTo>
                  <a:cubicBezTo>
                    <a:pt x="-99213" y="342227"/>
                    <a:pt x="32184" y="9204"/>
                    <a:pt x="32184" y="9204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0863A0C-0E5C-5076-95B2-ED7AA98421D8}"/>
                </a:ext>
              </a:extLst>
            </p:cNvPr>
            <p:cNvSpPr/>
            <p:nvPr/>
          </p:nvSpPr>
          <p:spPr>
            <a:xfrm>
              <a:off x="12066548" y="5370009"/>
              <a:ext cx="52802" cy="177306"/>
            </a:xfrm>
            <a:custGeom>
              <a:avLst/>
              <a:gdLst>
                <a:gd name="connsiteX0" fmla="*/ 47379 w 52802"/>
                <a:gd name="connsiteY0" fmla="*/ 177232 h 177306"/>
                <a:gd name="connsiteX1" fmla="*/ 52786 w 52802"/>
                <a:gd name="connsiteY1" fmla="*/ 170607 h 177306"/>
                <a:gd name="connsiteX2" fmla="*/ 11998 w 52802"/>
                <a:gd name="connsiteY2" fmla="*/ 3769 h 177306"/>
                <a:gd name="connsiteX3" fmla="*/ 3769 w 52802"/>
                <a:gd name="connsiteY3" fmla="*/ 531 h 177306"/>
                <a:gd name="connsiteX4" fmla="*/ 531 w 52802"/>
                <a:gd name="connsiteY4" fmla="*/ 8759 h 177306"/>
                <a:gd name="connsiteX5" fmla="*/ 40309 w 52802"/>
                <a:gd name="connsiteY5" fmla="*/ 171498 h 177306"/>
                <a:gd name="connsiteX6" fmla="*/ 46994 w 52802"/>
                <a:gd name="connsiteY6" fmla="*/ 177291 h 177306"/>
                <a:gd name="connsiteX7" fmla="*/ 47379 w 52802"/>
                <a:gd name="connsiteY7" fmla="*/ 177232 h 17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802" h="177306">
                  <a:moveTo>
                    <a:pt x="47379" y="177232"/>
                  </a:moveTo>
                  <a:cubicBezTo>
                    <a:pt x="50618" y="176786"/>
                    <a:pt x="53024" y="173904"/>
                    <a:pt x="52786" y="170607"/>
                  </a:cubicBezTo>
                  <a:cubicBezTo>
                    <a:pt x="52727" y="169745"/>
                    <a:pt x="46191" y="82613"/>
                    <a:pt x="11998" y="3769"/>
                  </a:cubicBezTo>
                  <a:cubicBezTo>
                    <a:pt x="10632" y="590"/>
                    <a:pt x="6948" y="-866"/>
                    <a:pt x="3769" y="531"/>
                  </a:cubicBezTo>
                  <a:cubicBezTo>
                    <a:pt x="590" y="1897"/>
                    <a:pt x="-866" y="5581"/>
                    <a:pt x="531" y="8759"/>
                  </a:cubicBezTo>
                  <a:cubicBezTo>
                    <a:pt x="33833" y="85584"/>
                    <a:pt x="40250" y="170666"/>
                    <a:pt x="40309" y="171498"/>
                  </a:cubicBezTo>
                  <a:cubicBezTo>
                    <a:pt x="40547" y="174944"/>
                    <a:pt x="43547" y="177529"/>
                    <a:pt x="46994" y="177291"/>
                  </a:cubicBezTo>
                  <a:cubicBezTo>
                    <a:pt x="47112" y="177261"/>
                    <a:pt x="47261" y="177261"/>
                    <a:pt x="47379" y="177232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12A348AB-13DD-523E-04CF-D30F853CD820}"/>
                </a:ext>
              </a:extLst>
            </p:cNvPr>
            <p:cNvSpPr/>
            <p:nvPr/>
          </p:nvSpPr>
          <p:spPr>
            <a:xfrm>
              <a:off x="12002650" y="5420870"/>
              <a:ext cx="36950" cy="194459"/>
            </a:xfrm>
            <a:custGeom>
              <a:avLst/>
              <a:gdLst>
                <a:gd name="connsiteX0" fmla="*/ 31543 w 36950"/>
                <a:gd name="connsiteY0" fmla="*/ 194400 h 194459"/>
                <a:gd name="connsiteX1" fmla="*/ 36950 w 36950"/>
                <a:gd name="connsiteY1" fmla="*/ 188132 h 194459"/>
                <a:gd name="connsiteX2" fmla="*/ 12322 w 36950"/>
                <a:gd name="connsiteY2" fmla="*/ 4806 h 194459"/>
                <a:gd name="connsiteX3" fmla="*/ 4806 w 36950"/>
                <a:gd name="connsiteY3" fmla="*/ 172 h 194459"/>
                <a:gd name="connsiteX4" fmla="*/ 172 w 36950"/>
                <a:gd name="connsiteY4" fmla="*/ 7688 h 194459"/>
                <a:gd name="connsiteX5" fmla="*/ 24473 w 36950"/>
                <a:gd name="connsiteY5" fmla="*/ 188280 h 194459"/>
                <a:gd name="connsiteX6" fmla="*/ 30800 w 36950"/>
                <a:gd name="connsiteY6" fmla="*/ 194460 h 194459"/>
                <a:gd name="connsiteX7" fmla="*/ 31543 w 36950"/>
                <a:gd name="connsiteY7" fmla="*/ 194400 h 19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950" h="194459">
                  <a:moveTo>
                    <a:pt x="31543" y="194400"/>
                  </a:moveTo>
                  <a:cubicBezTo>
                    <a:pt x="34632" y="193984"/>
                    <a:pt x="36979" y="191311"/>
                    <a:pt x="36950" y="188132"/>
                  </a:cubicBezTo>
                  <a:cubicBezTo>
                    <a:pt x="36950" y="187300"/>
                    <a:pt x="35732" y="104208"/>
                    <a:pt x="12322" y="4806"/>
                  </a:cubicBezTo>
                  <a:cubicBezTo>
                    <a:pt x="11520" y="1449"/>
                    <a:pt x="8223" y="-630"/>
                    <a:pt x="4806" y="172"/>
                  </a:cubicBezTo>
                  <a:cubicBezTo>
                    <a:pt x="1449" y="974"/>
                    <a:pt x="-630" y="4331"/>
                    <a:pt x="172" y="7688"/>
                  </a:cubicBezTo>
                  <a:cubicBezTo>
                    <a:pt x="23285" y="105753"/>
                    <a:pt x="24473" y="187478"/>
                    <a:pt x="24473" y="188280"/>
                  </a:cubicBezTo>
                  <a:cubicBezTo>
                    <a:pt x="24502" y="191727"/>
                    <a:pt x="27354" y="194489"/>
                    <a:pt x="30800" y="194460"/>
                  </a:cubicBezTo>
                  <a:cubicBezTo>
                    <a:pt x="31038" y="194460"/>
                    <a:pt x="31276" y="194430"/>
                    <a:pt x="31543" y="194400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01FA349-356F-181E-0297-F6879E014EA7}"/>
                </a:ext>
              </a:extLst>
            </p:cNvPr>
            <p:cNvSpPr/>
            <p:nvPr/>
          </p:nvSpPr>
          <p:spPr>
            <a:xfrm>
              <a:off x="11924345" y="5416924"/>
              <a:ext cx="24759" cy="161954"/>
            </a:xfrm>
            <a:custGeom>
              <a:avLst/>
              <a:gdLst>
                <a:gd name="connsiteX0" fmla="*/ 19298 w 24759"/>
                <a:gd name="connsiteY0" fmla="*/ 161895 h 161954"/>
                <a:gd name="connsiteX1" fmla="*/ 24705 w 24759"/>
                <a:gd name="connsiteY1" fmla="*/ 155805 h 161954"/>
                <a:gd name="connsiteX2" fmla="*/ 12347 w 24759"/>
                <a:gd name="connsiteY2" fmla="*/ 4920 h 161954"/>
                <a:gd name="connsiteX3" fmla="*/ 4920 w 24759"/>
                <a:gd name="connsiteY3" fmla="*/ 137 h 161954"/>
                <a:gd name="connsiteX4" fmla="*/ 137 w 24759"/>
                <a:gd name="connsiteY4" fmla="*/ 7594 h 161954"/>
                <a:gd name="connsiteX5" fmla="*/ 12199 w 24759"/>
                <a:gd name="connsiteY5" fmla="*/ 155597 h 161954"/>
                <a:gd name="connsiteX6" fmla="*/ 18348 w 24759"/>
                <a:gd name="connsiteY6" fmla="*/ 161955 h 161954"/>
                <a:gd name="connsiteX7" fmla="*/ 19298 w 24759"/>
                <a:gd name="connsiteY7" fmla="*/ 161895 h 16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59" h="161954">
                  <a:moveTo>
                    <a:pt x="19298" y="161895"/>
                  </a:moveTo>
                  <a:cubicBezTo>
                    <a:pt x="22299" y="161479"/>
                    <a:pt x="24646" y="158924"/>
                    <a:pt x="24705" y="155805"/>
                  </a:cubicBezTo>
                  <a:cubicBezTo>
                    <a:pt x="24765" y="152210"/>
                    <a:pt x="26012" y="67336"/>
                    <a:pt x="12347" y="4920"/>
                  </a:cubicBezTo>
                  <a:cubicBezTo>
                    <a:pt x="11605" y="1563"/>
                    <a:pt x="8307" y="-576"/>
                    <a:pt x="4920" y="137"/>
                  </a:cubicBezTo>
                  <a:cubicBezTo>
                    <a:pt x="1563" y="880"/>
                    <a:pt x="-576" y="4207"/>
                    <a:pt x="137" y="7594"/>
                  </a:cubicBezTo>
                  <a:cubicBezTo>
                    <a:pt x="13476" y="68554"/>
                    <a:pt x="12228" y="154736"/>
                    <a:pt x="12199" y="155597"/>
                  </a:cubicBezTo>
                  <a:cubicBezTo>
                    <a:pt x="12139" y="159043"/>
                    <a:pt x="14902" y="161895"/>
                    <a:pt x="18348" y="161955"/>
                  </a:cubicBezTo>
                  <a:cubicBezTo>
                    <a:pt x="18675" y="161955"/>
                    <a:pt x="19002" y="161955"/>
                    <a:pt x="19298" y="161895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02B7CEA5-8F3C-4448-473C-B5731849947E}"/>
                </a:ext>
              </a:extLst>
            </p:cNvPr>
            <p:cNvSpPr/>
            <p:nvPr/>
          </p:nvSpPr>
          <p:spPr>
            <a:xfrm>
              <a:off x="10335681" y="2864537"/>
              <a:ext cx="623916" cy="452940"/>
            </a:xfrm>
            <a:custGeom>
              <a:avLst/>
              <a:gdLst>
                <a:gd name="connsiteX0" fmla="*/ 82834 w 623916"/>
                <a:gd name="connsiteY0" fmla="*/ 452940 h 452940"/>
                <a:gd name="connsiteX1" fmla="*/ 80992 w 623916"/>
                <a:gd name="connsiteY1" fmla="*/ 452613 h 452940"/>
                <a:gd name="connsiteX2" fmla="*/ 77486 w 623916"/>
                <a:gd name="connsiteY2" fmla="*/ 448514 h 452940"/>
                <a:gd name="connsiteX3" fmla="*/ 98 w 623916"/>
                <a:gd name="connsiteY3" fmla="*/ 40331 h 452940"/>
                <a:gd name="connsiteX4" fmla="*/ 4435 w 623916"/>
                <a:gd name="connsiteY4" fmla="*/ 33974 h 452940"/>
                <a:gd name="connsiteX5" fmla="*/ 10793 w 623916"/>
                <a:gd name="connsiteY5" fmla="*/ 38311 h 452940"/>
                <a:gd name="connsiteX6" fmla="*/ 86488 w 623916"/>
                <a:gd name="connsiteY6" fmla="*/ 437433 h 452940"/>
                <a:gd name="connsiteX7" fmla="*/ 615016 w 623916"/>
                <a:gd name="connsiteY7" fmla="*/ 1236 h 452940"/>
                <a:gd name="connsiteX8" fmla="*/ 622680 w 623916"/>
                <a:gd name="connsiteY8" fmla="*/ 1979 h 452940"/>
                <a:gd name="connsiteX9" fmla="*/ 621938 w 623916"/>
                <a:gd name="connsiteY9" fmla="*/ 9643 h 452940"/>
                <a:gd name="connsiteX10" fmla="*/ 86309 w 623916"/>
                <a:gd name="connsiteY10" fmla="*/ 451692 h 452940"/>
                <a:gd name="connsiteX11" fmla="*/ 82834 w 623916"/>
                <a:gd name="connsiteY11" fmla="*/ 452940 h 45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3916" h="452940">
                  <a:moveTo>
                    <a:pt x="82834" y="452940"/>
                  </a:moveTo>
                  <a:cubicBezTo>
                    <a:pt x="82210" y="452940"/>
                    <a:pt x="81586" y="452821"/>
                    <a:pt x="80992" y="452613"/>
                  </a:cubicBezTo>
                  <a:cubicBezTo>
                    <a:pt x="79180" y="451960"/>
                    <a:pt x="77843" y="450385"/>
                    <a:pt x="77486" y="448514"/>
                  </a:cubicBezTo>
                  <a:lnTo>
                    <a:pt x="98" y="40331"/>
                  </a:lnTo>
                  <a:cubicBezTo>
                    <a:pt x="-466" y="37390"/>
                    <a:pt x="1464" y="34538"/>
                    <a:pt x="4435" y="33974"/>
                  </a:cubicBezTo>
                  <a:cubicBezTo>
                    <a:pt x="7377" y="33409"/>
                    <a:pt x="10229" y="35340"/>
                    <a:pt x="10793" y="38311"/>
                  </a:cubicBezTo>
                  <a:lnTo>
                    <a:pt x="86488" y="437433"/>
                  </a:lnTo>
                  <a:lnTo>
                    <a:pt x="615016" y="1236"/>
                  </a:lnTo>
                  <a:cubicBezTo>
                    <a:pt x="617333" y="-665"/>
                    <a:pt x="620779" y="-339"/>
                    <a:pt x="622680" y="1979"/>
                  </a:cubicBezTo>
                  <a:cubicBezTo>
                    <a:pt x="624581" y="4296"/>
                    <a:pt x="624255" y="7742"/>
                    <a:pt x="621938" y="9643"/>
                  </a:cubicBezTo>
                  <a:lnTo>
                    <a:pt x="86309" y="451692"/>
                  </a:lnTo>
                  <a:cubicBezTo>
                    <a:pt x="85300" y="452524"/>
                    <a:pt x="84052" y="452940"/>
                    <a:pt x="82834" y="452940"/>
                  </a:cubicBez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F43C3F2C-40A4-5EB8-C640-BA112CD575FA}"/>
                </a:ext>
              </a:extLst>
            </p:cNvPr>
            <p:cNvSpPr/>
            <p:nvPr/>
          </p:nvSpPr>
          <p:spPr>
            <a:xfrm>
              <a:off x="10979982" y="3357644"/>
              <a:ext cx="622673" cy="1653551"/>
            </a:xfrm>
            <a:custGeom>
              <a:avLst/>
              <a:gdLst>
                <a:gd name="connsiteX0" fmla="*/ 617242 w 622673"/>
                <a:gd name="connsiteY0" fmla="*/ 1653552 h 1653551"/>
                <a:gd name="connsiteX1" fmla="*/ 611953 w 622673"/>
                <a:gd name="connsiteY1" fmla="*/ 1649364 h 1653551"/>
                <a:gd name="connsiteX2" fmla="*/ 434123 w 622673"/>
                <a:gd name="connsiteY2" fmla="*/ 892889 h 1653551"/>
                <a:gd name="connsiteX3" fmla="*/ 94507 w 622673"/>
                <a:gd name="connsiteY3" fmla="*/ 284715 h 1653551"/>
                <a:gd name="connsiteX4" fmla="*/ 155 w 622673"/>
                <a:gd name="connsiteY4" fmla="*/ 6711 h 1653551"/>
                <a:gd name="connsiteX5" fmla="*/ 4165 w 622673"/>
                <a:gd name="connsiteY5" fmla="*/ 146 h 1653551"/>
                <a:gd name="connsiteX6" fmla="*/ 10731 w 622673"/>
                <a:gd name="connsiteY6" fmla="*/ 4156 h 1653551"/>
                <a:gd name="connsiteX7" fmla="*/ 104696 w 622673"/>
                <a:gd name="connsiteY7" fmla="*/ 280823 h 1653551"/>
                <a:gd name="connsiteX8" fmla="*/ 443541 w 622673"/>
                <a:gd name="connsiteY8" fmla="*/ 887274 h 1653551"/>
                <a:gd name="connsiteX9" fmla="*/ 444462 w 622673"/>
                <a:gd name="connsiteY9" fmla="*/ 889264 h 1653551"/>
                <a:gd name="connsiteX10" fmla="*/ 622530 w 622673"/>
                <a:gd name="connsiteY10" fmla="*/ 1646838 h 1653551"/>
                <a:gd name="connsiteX11" fmla="*/ 618489 w 622673"/>
                <a:gd name="connsiteY11" fmla="*/ 1653374 h 1653551"/>
                <a:gd name="connsiteX12" fmla="*/ 617242 w 622673"/>
                <a:gd name="connsiteY12" fmla="*/ 1653552 h 165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2673" h="1653551">
                  <a:moveTo>
                    <a:pt x="617242" y="1653552"/>
                  </a:moveTo>
                  <a:cubicBezTo>
                    <a:pt x="614776" y="1653552"/>
                    <a:pt x="612547" y="1651859"/>
                    <a:pt x="611953" y="1649364"/>
                  </a:cubicBezTo>
                  <a:lnTo>
                    <a:pt x="434123" y="892889"/>
                  </a:lnTo>
                  <a:cubicBezTo>
                    <a:pt x="265087" y="665002"/>
                    <a:pt x="156150" y="436402"/>
                    <a:pt x="94507" y="284715"/>
                  </a:cubicBezTo>
                  <a:cubicBezTo>
                    <a:pt x="27605" y="120075"/>
                    <a:pt x="422" y="7810"/>
                    <a:pt x="155" y="6711"/>
                  </a:cubicBezTo>
                  <a:cubicBezTo>
                    <a:pt x="-558" y="3800"/>
                    <a:pt x="1254" y="859"/>
                    <a:pt x="4165" y="146"/>
                  </a:cubicBezTo>
                  <a:cubicBezTo>
                    <a:pt x="7077" y="-538"/>
                    <a:pt x="10018" y="1245"/>
                    <a:pt x="10731" y="4156"/>
                  </a:cubicBezTo>
                  <a:cubicBezTo>
                    <a:pt x="10998" y="5255"/>
                    <a:pt x="38062" y="116897"/>
                    <a:pt x="104696" y="280823"/>
                  </a:cubicBezTo>
                  <a:cubicBezTo>
                    <a:pt x="166161" y="432094"/>
                    <a:pt x="274861" y="660071"/>
                    <a:pt x="443541" y="887274"/>
                  </a:cubicBezTo>
                  <a:cubicBezTo>
                    <a:pt x="443987" y="887868"/>
                    <a:pt x="444314" y="888551"/>
                    <a:pt x="444462" y="889264"/>
                  </a:cubicBezTo>
                  <a:lnTo>
                    <a:pt x="622530" y="1646838"/>
                  </a:lnTo>
                  <a:cubicBezTo>
                    <a:pt x="623213" y="1649750"/>
                    <a:pt x="621400" y="1652691"/>
                    <a:pt x="618489" y="1653374"/>
                  </a:cubicBezTo>
                  <a:cubicBezTo>
                    <a:pt x="618073" y="1653493"/>
                    <a:pt x="617657" y="1653552"/>
                    <a:pt x="617242" y="1653552"/>
                  </a:cubicBez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B6B9A3F1-CB85-9EEB-AF77-EF1EDA37F45B}"/>
                </a:ext>
              </a:extLst>
            </p:cNvPr>
            <p:cNvSpPr/>
            <p:nvPr/>
          </p:nvSpPr>
          <p:spPr>
            <a:xfrm>
              <a:off x="11566428" y="4763033"/>
              <a:ext cx="527040" cy="131382"/>
            </a:xfrm>
            <a:custGeom>
              <a:avLst/>
              <a:gdLst>
                <a:gd name="connsiteX0" fmla="*/ 5455 w 527040"/>
                <a:gd name="connsiteY0" fmla="*/ 131382 h 131382"/>
                <a:gd name="connsiteX1" fmla="*/ 910 w 527040"/>
                <a:gd name="connsiteY1" fmla="*/ 128946 h 131382"/>
                <a:gd name="connsiteX2" fmla="*/ 2425 w 527040"/>
                <a:gd name="connsiteY2" fmla="*/ 121401 h 131382"/>
                <a:gd name="connsiteX3" fmla="*/ 362274 w 527040"/>
                <a:gd name="connsiteY3" fmla="*/ 906 h 131382"/>
                <a:gd name="connsiteX4" fmla="*/ 523021 w 527040"/>
                <a:gd name="connsiteY4" fmla="*/ 13235 h 131382"/>
                <a:gd name="connsiteX5" fmla="*/ 526854 w 527040"/>
                <a:gd name="connsiteY5" fmla="*/ 19919 h 131382"/>
                <a:gd name="connsiteX6" fmla="*/ 520169 w 527040"/>
                <a:gd name="connsiteY6" fmla="*/ 23752 h 131382"/>
                <a:gd name="connsiteX7" fmla="*/ 362362 w 527040"/>
                <a:gd name="connsiteY7" fmla="*/ 11809 h 131382"/>
                <a:gd name="connsiteX8" fmla="*/ 8426 w 527040"/>
                <a:gd name="connsiteY8" fmla="*/ 130491 h 131382"/>
                <a:gd name="connsiteX9" fmla="*/ 5455 w 527040"/>
                <a:gd name="connsiteY9" fmla="*/ 131382 h 131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7040" h="131382">
                  <a:moveTo>
                    <a:pt x="5455" y="131382"/>
                  </a:moveTo>
                  <a:cubicBezTo>
                    <a:pt x="3702" y="131382"/>
                    <a:pt x="1980" y="130521"/>
                    <a:pt x="910" y="128946"/>
                  </a:cubicBezTo>
                  <a:cubicBezTo>
                    <a:pt x="-754" y="126451"/>
                    <a:pt x="-71" y="123064"/>
                    <a:pt x="2425" y="121401"/>
                  </a:cubicBezTo>
                  <a:cubicBezTo>
                    <a:pt x="139882" y="29960"/>
                    <a:pt x="273982" y="5392"/>
                    <a:pt x="362274" y="906"/>
                  </a:cubicBezTo>
                  <a:cubicBezTo>
                    <a:pt x="458051" y="-3996"/>
                    <a:pt x="520407" y="12552"/>
                    <a:pt x="523021" y="13235"/>
                  </a:cubicBezTo>
                  <a:cubicBezTo>
                    <a:pt x="525932" y="14007"/>
                    <a:pt x="527626" y="17008"/>
                    <a:pt x="526854" y="19919"/>
                  </a:cubicBezTo>
                  <a:cubicBezTo>
                    <a:pt x="526081" y="22831"/>
                    <a:pt x="523081" y="24524"/>
                    <a:pt x="520169" y="23752"/>
                  </a:cubicBezTo>
                  <a:cubicBezTo>
                    <a:pt x="519546" y="23573"/>
                    <a:pt x="456536" y="6937"/>
                    <a:pt x="362362" y="11809"/>
                  </a:cubicBezTo>
                  <a:cubicBezTo>
                    <a:pt x="275527" y="16295"/>
                    <a:pt x="143655" y="40536"/>
                    <a:pt x="8426" y="130491"/>
                  </a:cubicBezTo>
                  <a:cubicBezTo>
                    <a:pt x="7535" y="131085"/>
                    <a:pt x="6495" y="131382"/>
                    <a:pt x="5455" y="131382"/>
                  </a:cubicBez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C008F01-C0DE-9D20-E3AB-D83F227FBFD3}"/>
                </a:ext>
              </a:extLst>
            </p:cNvPr>
            <p:cNvSpPr/>
            <p:nvPr/>
          </p:nvSpPr>
          <p:spPr>
            <a:xfrm>
              <a:off x="10542659" y="4005495"/>
              <a:ext cx="501288" cy="61118"/>
            </a:xfrm>
            <a:custGeom>
              <a:avLst/>
              <a:gdLst>
                <a:gd name="connsiteX0" fmla="*/ 183835 w 501288"/>
                <a:gd name="connsiteY0" fmla="*/ 61118 h 61118"/>
                <a:gd name="connsiteX1" fmla="*/ 3955 w 501288"/>
                <a:gd name="connsiteY1" fmla="*/ 41749 h 61118"/>
                <a:gd name="connsiteX2" fmla="*/ 212 w 501288"/>
                <a:gd name="connsiteY2" fmla="*/ 35035 h 61118"/>
                <a:gd name="connsiteX3" fmla="*/ 6926 w 501288"/>
                <a:gd name="connsiteY3" fmla="*/ 31292 h 61118"/>
                <a:gd name="connsiteX4" fmla="*/ 494160 w 501288"/>
                <a:gd name="connsiteY4" fmla="*/ 277 h 61118"/>
                <a:gd name="connsiteX5" fmla="*/ 501023 w 501288"/>
                <a:gd name="connsiteY5" fmla="*/ 3783 h 61118"/>
                <a:gd name="connsiteX6" fmla="*/ 497517 w 501288"/>
                <a:gd name="connsiteY6" fmla="*/ 10645 h 61118"/>
                <a:gd name="connsiteX7" fmla="*/ 183835 w 501288"/>
                <a:gd name="connsiteY7" fmla="*/ 61118 h 6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288" h="61118">
                  <a:moveTo>
                    <a:pt x="183835" y="61118"/>
                  </a:moveTo>
                  <a:cubicBezTo>
                    <a:pt x="73857" y="61118"/>
                    <a:pt x="5173" y="42076"/>
                    <a:pt x="3955" y="41749"/>
                  </a:cubicBezTo>
                  <a:cubicBezTo>
                    <a:pt x="1073" y="40917"/>
                    <a:pt x="-620" y="37917"/>
                    <a:pt x="212" y="35035"/>
                  </a:cubicBezTo>
                  <a:cubicBezTo>
                    <a:pt x="1044" y="32153"/>
                    <a:pt x="4044" y="30490"/>
                    <a:pt x="6926" y="31292"/>
                  </a:cubicBezTo>
                  <a:cubicBezTo>
                    <a:pt x="9006" y="31886"/>
                    <a:pt x="218741" y="89846"/>
                    <a:pt x="494160" y="277"/>
                  </a:cubicBezTo>
                  <a:cubicBezTo>
                    <a:pt x="497013" y="-674"/>
                    <a:pt x="500102" y="901"/>
                    <a:pt x="501023" y="3783"/>
                  </a:cubicBezTo>
                  <a:cubicBezTo>
                    <a:pt x="501944" y="6635"/>
                    <a:pt x="500399" y="9724"/>
                    <a:pt x="497517" y="10645"/>
                  </a:cubicBezTo>
                  <a:cubicBezTo>
                    <a:pt x="376608" y="49919"/>
                    <a:pt x="268086" y="61118"/>
                    <a:pt x="183835" y="61118"/>
                  </a:cubicBezTo>
                  <a:close/>
                </a:path>
              </a:pathLst>
            </a:custGeom>
            <a:solidFill>
              <a:srgbClr val="30577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2EB0B61-D980-EB1D-59C1-EB7896FC1693}"/>
              </a:ext>
            </a:extLst>
          </p:cNvPr>
          <p:cNvGrpSpPr/>
          <p:nvPr/>
        </p:nvGrpSpPr>
        <p:grpSpPr>
          <a:xfrm>
            <a:off x="7374337" y="574585"/>
            <a:ext cx="3858748" cy="4311239"/>
            <a:chOff x="239926" y="213029"/>
            <a:chExt cx="3858748" cy="4311239"/>
          </a:xfrm>
        </p:grpSpPr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C5EF80B7-C78F-C893-3075-8977EDFAFFE1}"/>
                </a:ext>
              </a:extLst>
            </p:cNvPr>
            <p:cNvGrpSpPr/>
            <p:nvPr/>
          </p:nvGrpSpPr>
          <p:grpSpPr>
            <a:xfrm>
              <a:off x="239926" y="213029"/>
              <a:ext cx="2027537" cy="1483582"/>
              <a:chOff x="8238963" y="2256979"/>
              <a:chExt cx="2027537" cy="1483582"/>
            </a:xfrm>
          </p:grpSpPr>
          <p:grpSp>
            <p:nvGrpSpPr>
              <p:cNvPr id="240" name="Graphic 6">
                <a:extLst>
                  <a:ext uri="{FF2B5EF4-FFF2-40B4-BE49-F238E27FC236}">
                    <a16:creationId xmlns:a16="http://schemas.microsoft.com/office/drawing/2014/main" id="{C11761BD-CB65-1C47-8DC0-D80A845B3008}"/>
                  </a:ext>
                </a:extLst>
              </p:cNvPr>
              <p:cNvGrpSpPr/>
              <p:nvPr/>
            </p:nvGrpSpPr>
            <p:grpSpPr>
              <a:xfrm>
                <a:off x="10205922" y="2894379"/>
                <a:ext cx="60578" cy="60579"/>
                <a:chOff x="8232267" y="2990658"/>
                <a:chExt cx="60578" cy="60579"/>
              </a:xfrm>
            </p:grpSpPr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D2C5B38D-8C32-CFE0-6432-25C00EF2835C}"/>
                    </a:ext>
                  </a:extLst>
                </p:cNvPr>
                <p:cNvSpPr/>
                <p:nvPr/>
              </p:nvSpPr>
              <p:spPr>
                <a:xfrm>
                  <a:off x="8236934" y="2995326"/>
                  <a:ext cx="51244" cy="51244"/>
                </a:xfrm>
                <a:custGeom>
                  <a:avLst/>
                  <a:gdLst>
                    <a:gd name="connsiteX0" fmla="*/ 0 w 51244"/>
                    <a:gd name="connsiteY0" fmla="*/ 25622 h 51244"/>
                    <a:gd name="connsiteX1" fmla="*/ 25622 w 51244"/>
                    <a:gd name="connsiteY1" fmla="*/ 0 h 51244"/>
                    <a:gd name="connsiteX2" fmla="*/ 51245 w 51244"/>
                    <a:gd name="connsiteY2" fmla="*/ 25622 h 51244"/>
                    <a:gd name="connsiteX3" fmla="*/ 25622 w 51244"/>
                    <a:gd name="connsiteY3" fmla="*/ 51245 h 51244"/>
                    <a:gd name="connsiteX4" fmla="*/ 0 w 51244"/>
                    <a:gd name="connsiteY4" fmla="*/ 25622 h 51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244" h="51244">
                      <a:moveTo>
                        <a:pt x="0" y="25622"/>
                      </a:moveTo>
                      <a:cubicBezTo>
                        <a:pt x="0" y="11430"/>
                        <a:pt x="11430" y="0"/>
                        <a:pt x="25622" y="0"/>
                      </a:cubicBezTo>
                      <a:cubicBezTo>
                        <a:pt x="39814" y="0"/>
                        <a:pt x="51245" y="11430"/>
                        <a:pt x="51245" y="25622"/>
                      </a:cubicBezTo>
                      <a:cubicBezTo>
                        <a:pt x="51245" y="39814"/>
                        <a:pt x="39814" y="51245"/>
                        <a:pt x="25622" y="51245"/>
                      </a:cubicBezTo>
                      <a:cubicBezTo>
                        <a:pt x="11525" y="51245"/>
                        <a:pt x="0" y="39814"/>
                        <a:pt x="0" y="256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5E4A6F89-5D2D-6216-214E-3DDA3DF54F01}"/>
                    </a:ext>
                  </a:extLst>
                </p:cNvPr>
                <p:cNvSpPr/>
                <p:nvPr/>
              </p:nvSpPr>
              <p:spPr>
                <a:xfrm>
                  <a:off x="8232267" y="2990658"/>
                  <a:ext cx="60578" cy="60579"/>
                </a:xfrm>
                <a:custGeom>
                  <a:avLst/>
                  <a:gdLst>
                    <a:gd name="connsiteX0" fmla="*/ 30289 w 60578"/>
                    <a:gd name="connsiteY0" fmla="*/ 60579 h 60579"/>
                    <a:gd name="connsiteX1" fmla="*/ 0 w 60578"/>
                    <a:gd name="connsiteY1" fmla="*/ 30290 h 60579"/>
                    <a:gd name="connsiteX2" fmla="*/ 30289 w 60578"/>
                    <a:gd name="connsiteY2" fmla="*/ 0 h 60579"/>
                    <a:gd name="connsiteX3" fmla="*/ 60579 w 60578"/>
                    <a:gd name="connsiteY3" fmla="*/ 30290 h 60579"/>
                    <a:gd name="connsiteX4" fmla="*/ 30289 w 60578"/>
                    <a:gd name="connsiteY4" fmla="*/ 60579 h 60579"/>
                    <a:gd name="connsiteX5" fmla="*/ 30289 w 60578"/>
                    <a:gd name="connsiteY5" fmla="*/ 9335 h 60579"/>
                    <a:gd name="connsiteX6" fmla="*/ 9334 w 60578"/>
                    <a:gd name="connsiteY6" fmla="*/ 30290 h 60579"/>
                    <a:gd name="connsiteX7" fmla="*/ 30289 w 60578"/>
                    <a:gd name="connsiteY7" fmla="*/ 51245 h 60579"/>
                    <a:gd name="connsiteX8" fmla="*/ 51244 w 60578"/>
                    <a:gd name="connsiteY8" fmla="*/ 30290 h 60579"/>
                    <a:gd name="connsiteX9" fmla="*/ 30289 w 60578"/>
                    <a:gd name="connsiteY9" fmla="*/ 9335 h 60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578" h="60579">
                      <a:moveTo>
                        <a:pt x="30289" y="60579"/>
                      </a:moveTo>
                      <a:cubicBezTo>
                        <a:pt x="13621" y="60579"/>
                        <a:pt x="0" y="46958"/>
                        <a:pt x="0" y="30290"/>
                      </a:cubicBezTo>
                      <a:cubicBezTo>
                        <a:pt x="0" y="13621"/>
                        <a:pt x="13621" y="0"/>
                        <a:pt x="30289" y="0"/>
                      </a:cubicBezTo>
                      <a:cubicBezTo>
                        <a:pt x="46958" y="0"/>
                        <a:pt x="60579" y="13621"/>
                        <a:pt x="60579" y="30290"/>
                      </a:cubicBezTo>
                      <a:cubicBezTo>
                        <a:pt x="60579" y="47054"/>
                        <a:pt x="47053" y="60579"/>
                        <a:pt x="30289" y="60579"/>
                      </a:cubicBezTo>
                      <a:close/>
                      <a:moveTo>
                        <a:pt x="30289" y="9335"/>
                      </a:moveTo>
                      <a:cubicBezTo>
                        <a:pt x="18764" y="9335"/>
                        <a:pt x="9334" y="18764"/>
                        <a:pt x="9334" y="30290"/>
                      </a:cubicBezTo>
                      <a:cubicBezTo>
                        <a:pt x="9334" y="41815"/>
                        <a:pt x="18764" y="51245"/>
                        <a:pt x="30289" y="51245"/>
                      </a:cubicBezTo>
                      <a:cubicBezTo>
                        <a:pt x="41814" y="51245"/>
                        <a:pt x="51244" y="41815"/>
                        <a:pt x="51244" y="30290"/>
                      </a:cubicBezTo>
                      <a:cubicBezTo>
                        <a:pt x="51244" y="18764"/>
                        <a:pt x="41814" y="9335"/>
                        <a:pt x="30289" y="933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1" name="Graphic 6">
                <a:extLst>
                  <a:ext uri="{FF2B5EF4-FFF2-40B4-BE49-F238E27FC236}">
                    <a16:creationId xmlns:a16="http://schemas.microsoft.com/office/drawing/2014/main" id="{689A6A1C-3B7E-B96A-5062-76C8322CD39B}"/>
                  </a:ext>
                </a:extLst>
              </p:cNvPr>
              <p:cNvGrpSpPr/>
              <p:nvPr/>
            </p:nvGrpSpPr>
            <p:grpSpPr>
              <a:xfrm>
                <a:off x="9466664" y="2256979"/>
                <a:ext cx="121291" cy="187162"/>
                <a:chOff x="8879953" y="3258410"/>
                <a:chExt cx="121291" cy="187162"/>
              </a:xfrm>
            </p:grpSpPr>
            <p:grpSp>
              <p:nvGrpSpPr>
                <p:cNvPr id="252" name="Graphic 6">
                  <a:extLst>
                    <a:ext uri="{FF2B5EF4-FFF2-40B4-BE49-F238E27FC236}">
                      <a16:creationId xmlns:a16="http://schemas.microsoft.com/office/drawing/2014/main" id="{2424CB8B-3586-49AC-4769-CE7643BBC570}"/>
                    </a:ext>
                  </a:extLst>
                </p:cNvPr>
                <p:cNvGrpSpPr/>
                <p:nvPr/>
              </p:nvGrpSpPr>
              <p:grpSpPr>
                <a:xfrm>
                  <a:off x="8879953" y="3258410"/>
                  <a:ext cx="121291" cy="187162"/>
                  <a:chOff x="8879953" y="3258410"/>
                  <a:chExt cx="121291" cy="187162"/>
                </a:xfrm>
              </p:grpSpPr>
              <p:sp>
                <p:nvSpPr>
                  <p:cNvPr id="254" name="Freeform: Shape 253">
                    <a:extLst>
                      <a:ext uri="{FF2B5EF4-FFF2-40B4-BE49-F238E27FC236}">
                        <a16:creationId xmlns:a16="http://schemas.microsoft.com/office/drawing/2014/main" id="{158C16DD-0EFA-8B37-4544-5C3261AE82F8}"/>
                      </a:ext>
                    </a:extLst>
                  </p:cNvPr>
                  <p:cNvSpPr/>
                  <p:nvPr/>
                </p:nvSpPr>
                <p:spPr>
                  <a:xfrm>
                    <a:off x="8884627" y="3263084"/>
                    <a:ext cx="112042" cy="177738"/>
                  </a:xfrm>
                  <a:custGeom>
                    <a:avLst/>
                    <a:gdLst>
                      <a:gd name="connsiteX0" fmla="*/ 89923 w 112042"/>
                      <a:gd name="connsiteY0" fmla="*/ 3038 h 177738"/>
                      <a:gd name="connsiteX1" fmla="*/ 45251 w 112042"/>
                      <a:gd name="connsiteY1" fmla="*/ 11896 h 177738"/>
                      <a:gd name="connsiteX2" fmla="*/ 1722 w 112042"/>
                      <a:gd name="connsiteY2" fmla="*/ 119624 h 177738"/>
                      <a:gd name="connsiteX3" fmla="*/ 5055 w 112042"/>
                      <a:gd name="connsiteY3" fmla="*/ 157343 h 177738"/>
                      <a:gd name="connsiteX4" fmla="*/ 38964 w 112042"/>
                      <a:gd name="connsiteY4" fmla="*/ 177631 h 177738"/>
                      <a:gd name="connsiteX5" fmla="*/ 70492 w 112042"/>
                      <a:gd name="connsiteY5" fmla="*/ 151247 h 177738"/>
                      <a:gd name="connsiteX6" fmla="*/ 108116 w 112042"/>
                      <a:gd name="connsiteY6" fmla="*/ 58283 h 177738"/>
                      <a:gd name="connsiteX7" fmla="*/ 89923 w 112042"/>
                      <a:gd name="connsiteY7" fmla="*/ 3038 h 177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2042" h="177738">
                        <a:moveTo>
                          <a:pt x="89923" y="3038"/>
                        </a:moveTo>
                        <a:cubicBezTo>
                          <a:pt x="73921" y="-3153"/>
                          <a:pt x="55538" y="276"/>
                          <a:pt x="45251" y="11896"/>
                        </a:cubicBezTo>
                        <a:cubicBezTo>
                          <a:pt x="34964" y="23612"/>
                          <a:pt x="6674" y="95811"/>
                          <a:pt x="1722" y="119624"/>
                        </a:cubicBezTo>
                        <a:cubicBezTo>
                          <a:pt x="-850" y="132006"/>
                          <a:pt x="-1136" y="145532"/>
                          <a:pt x="5055" y="157343"/>
                        </a:cubicBezTo>
                        <a:cubicBezTo>
                          <a:pt x="11247" y="169249"/>
                          <a:pt x="25153" y="178869"/>
                          <a:pt x="38964" y="177631"/>
                        </a:cubicBezTo>
                        <a:cubicBezTo>
                          <a:pt x="54109" y="176297"/>
                          <a:pt x="63729" y="163439"/>
                          <a:pt x="70492" y="151247"/>
                        </a:cubicBezTo>
                        <a:cubicBezTo>
                          <a:pt x="86780" y="121910"/>
                          <a:pt x="97448" y="90001"/>
                          <a:pt x="108116" y="58283"/>
                        </a:cubicBezTo>
                        <a:cubicBezTo>
                          <a:pt x="119546" y="24183"/>
                          <a:pt x="103734" y="8467"/>
                          <a:pt x="89923" y="30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55" name="Freeform: Shape 254">
                    <a:extLst>
                      <a:ext uri="{FF2B5EF4-FFF2-40B4-BE49-F238E27FC236}">
                        <a16:creationId xmlns:a16="http://schemas.microsoft.com/office/drawing/2014/main" id="{D7692C90-561D-19AD-76CB-431DB9954A50}"/>
                      </a:ext>
                    </a:extLst>
                  </p:cNvPr>
                  <p:cNvSpPr/>
                  <p:nvPr/>
                </p:nvSpPr>
                <p:spPr>
                  <a:xfrm>
                    <a:off x="8879953" y="3258410"/>
                    <a:ext cx="121291" cy="187162"/>
                  </a:xfrm>
                  <a:custGeom>
                    <a:avLst/>
                    <a:gdLst>
                      <a:gd name="connsiteX0" fmla="*/ 41161 w 121291"/>
                      <a:gd name="connsiteY0" fmla="*/ 187162 h 187162"/>
                      <a:gd name="connsiteX1" fmla="*/ 5538 w 121291"/>
                      <a:gd name="connsiteY1" fmla="*/ 164302 h 187162"/>
                      <a:gd name="connsiteX2" fmla="*/ 1823 w 121291"/>
                      <a:gd name="connsiteY2" fmla="*/ 123440 h 187162"/>
                      <a:gd name="connsiteX3" fmla="*/ 46400 w 121291"/>
                      <a:gd name="connsiteY3" fmla="*/ 13522 h 187162"/>
                      <a:gd name="connsiteX4" fmla="*/ 96216 w 121291"/>
                      <a:gd name="connsiteY4" fmla="*/ 3330 h 187162"/>
                      <a:gd name="connsiteX5" fmla="*/ 96216 w 121291"/>
                      <a:gd name="connsiteY5" fmla="*/ 3330 h 187162"/>
                      <a:gd name="connsiteX6" fmla="*/ 117171 w 121291"/>
                      <a:gd name="connsiteY6" fmla="*/ 64480 h 187162"/>
                      <a:gd name="connsiteX7" fmla="*/ 116790 w 121291"/>
                      <a:gd name="connsiteY7" fmla="*/ 65719 h 187162"/>
                      <a:gd name="connsiteX8" fmla="*/ 79261 w 121291"/>
                      <a:gd name="connsiteY8" fmla="*/ 158302 h 187162"/>
                      <a:gd name="connsiteX9" fmla="*/ 44114 w 121291"/>
                      <a:gd name="connsiteY9" fmla="*/ 187067 h 187162"/>
                      <a:gd name="connsiteX10" fmla="*/ 41161 w 121291"/>
                      <a:gd name="connsiteY10" fmla="*/ 187162 h 187162"/>
                      <a:gd name="connsiteX11" fmla="*/ 78309 w 121291"/>
                      <a:gd name="connsiteY11" fmla="*/ 9331 h 187162"/>
                      <a:gd name="connsiteX12" fmla="*/ 53449 w 121291"/>
                      <a:gd name="connsiteY12" fmla="*/ 19713 h 187162"/>
                      <a:gd name="connsiteX13" fmla="*/ 11063 w 121291"/>
                      <a:gd name="connsiteY13" fmla="*/ 125345 h 187162"/>
                      <a:gd name="connsiteX14" fmla="*/ 13920 w 121291"/>
                      <a:gd name="connsiteY14" fmla="*/ 160016 h 187162"/>
                      <a:gd name="connsiteX15" fmla="*/ 43257 w 121291"/>
                      <a:gd name="connsiteY15" fmla="*/ 177733 h 187162"/>
                      <a:gd name="connsiteX16" fmla="*/ 71070 w 121291"/>
                      <a:gd name="connsiteY16" fmla="*/ 153730 h 187162"/>
                      <a:gd name="connsiteX17" fmla="*/ 107932 w 121291"/>
                      <a:gd name="connsiteY17" fmla="*/ 62671 h 187162"/>
                      <a:gd name="connsiteX18" fmla="*/ 108313 w 121291"/>
                      <a:gd name="connsiteY18" fmla="*/ 61432 h 187162"/>
                      <a:gd name="connsiteX19" fmla="*/ 92883 w 121291"/>
                      <a:gd name="connsiteY19" fmla="*/ 11998 h 187162"/>
                      <a:gd name="connsiteX20" fmla="*/ 78309 w 121291"/>
                      <a:gd name="connsiteY20" fmla="*/ 9331 h 187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21291" h="187162">
                        <a:moveTo>
                          <a:pt x="41161" y="187162"/>
                        </a:moveTo>
                        <a:cubicBezTo>
                          <a:pt x="25541" y="187162"/>
                          <a:pt x="11634" y="176018"/>
                          <a:pt x="5538" y="164302"/>
                        </a:cubicBezTo>
                        <a:cubicBezTo>
                          <a:pt x="-272" y="153158"/>
                          <a:pt x="-1511" y="139347"/>
                          <a:pt x="1823" y="123440"/>
                        </a:cubicBezTo>
                        <a:cubicBezTo>
                          <a:pt x="6585" y="100390"/>
                          <a:pt x="34780" y="26761"/>
                          <a:pt x="46400" y="13522"/>
                        </a:cubicBezTo>
                        <a:cubicBezTo>
                          <a:pt x="57830" y="568"/>
                          <a:pt x="78309" y="-3623"/>
                          <a:pt x="96216" y="3330"/>
                        </a:cubicBezTo>
                        <a:lnTo>
                          <a:pt x="96216" y="3330"/>
                        </a:lnTo>
                        <a:cubicBezTo>
                          <a:pt x="113932" y="10188"/>
                          <a:pt x="128791" y="29905"/>
                          <a:pt x="117171" y="64480"/>
                        </a:cubicBezTo>
                        <a:lnTo>
                          <a:pt x="116790" y="65719"/>
                        </a:lnTo>
                        <a:cubicBezTo>
                          <a:pt x="106313" y="96770"/>
                          <a:pt x="95549" y="128869"/>
                          <a:pt x="79261" y="158302"/>
                        </a:cubicBezTo>
                        <a:cubicBezTo>
                          <a:pt x="72880" y="169827"/>
                          <a:pt x="62212" y="185448"/>
                          <a:pt x="44114" y="187067"/>
                        </a:cubicBezTo>
                        <a:cubicBezTo>
                          <a:pt x="43162" y="187162"/>
                          <a:pt x="42114" y="187162"/>
                          <a:pt x="41161" y="187162"/>
                        </a:cubicBezTo>
                        <a:close/>
                        <a:moveTo>
                          <a:pt x="78309" y="9331"/>
                        </a:moveTo>
                        <a:cubicBezTo>
                          <a:pt x="68593" y="9331"/>
                          <a:pt x="59354" y="12950"/>
                          <a:pt x="53449" y="19713"/>
                        </a:cubicBezTo>
                        <a:cubicBezTo>
                          <a:pt x="43733" y="30762"/>
                          <a:pt x="15825" y="102104"/>
                          <a:pt x="11063" y="125345"/>
                        </a:cubicBezTo>
                        <a:cubicBezTo>
                          <a:pt x="8205" y="139347"/>
                          <a:pt x="9157" y="150682"/>
                          <a:pt x="13920" y="160016"/>
                        </a:cubicBezTo>
                        <a:cubicBezTo>
                          <a:pt x="18778" y="169446"/>
                          <a:pt x="30779" y="178876"/>
                          <a:pt x="43257" y="177733"/>
                        </a:cubicBezTo>
                        <a:cubicBezTo>
                          <a:pt x="53734" y="176780"/>
                          <a:pt x="62593" y="169160"/>
                          <a:pt x="71070" y="153730"/>
                        </a:cubicBezTo>
                        <a:cubicBezTo>
                          <a:pt x="86882" y="125059"/>
                          <a:pt x="97550" y="93341"/>
                          <a:pt x="107932" y="62671"/>
                        </a:cubicBezTo>
                        <a:lnTo>
                          <a:pt x="108313" y="61432"/>
                        </a:lnTo>
                        <a:cubicBezTo>
                          <a:pt x="119933" y="26761"/>
                          <a:pt x="101359" y="15331"/>
                          <a:pt x="92883" y="11998"/>
                        </a:cubicBezTo>
                        <a:cubicBezTo>
                          <a:pt x="88120" y="10283"/>
                          <a:pt x="83167" y="9331"/>
                          <a:pt x="78309" y="933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36586F48-3B49-C50E-6F8B-E86EDEF83429}"/>
                    </a:ext>
                  </a:extLst>
                </p:cNvPr>
                <p:cNvSpPr/>
                <p:nvPr/>
              </p:nvSpPr>
              <p:spPr>
                <a:xfrm>
                  <a:off x="8917739" y="3341613"/>
                  <a:ext cx="45815" cy="17567"/>
                </a:xfrm>
                <a:custGeom>
                  <a:avLst/>
                  <a:gdLst>
                    <a:gd name="connsiteX0" fmla="*/ 44333 w 45815"/>
                    <a:gd name="connsiteY0" fmla="*/ 17568 h 17567"/>
                    <a:gd name="connsiteX1" fmla="*/ 43666 w 45815"/>
                    <a:gd name="connsiteY1" fmla="*/ 17472 h 17567"/>
                    <a:gd name="connsiteX2" fmla="*/ 1185 w 45815"/>
                    <a:gd name="connsiteY2" fmla="*/ 3090 h 17567"/>
                    <a:gd name="connsiteX3" fmla="*/ 42 w 45815"/>
                    <a:gd name="connsiteY3" fmla="*/ 1185 h 17567"/>
                    <a:gd name="connsiteX4" fmla="*/ 1947 w 45815"/>
                    <a:gd name="connsiteY4" fmla="*/ 42 h 17567"/>
                    <a:gd name="connsiteX5" fmla="*/ 44905 w 45815"/>
                    <a:gd name="connsiteY5" fmla="*/ 14520 h 17567"/>
                    <a:gd name="connsiteX6" fmla="*/ 45666 w 45815"/>
                    <a:gd name="connsiteY6" fmla="*/ 16615 h 17567"/>
                    <a:gd name="connsiteX7" fmla="*/ 44333 w 45815"/>
                    <a:gd name="connsiteY7" fmla="*/ 17568 h 17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815" h="17567">
                      <a:moveTo>
                        <a:pt x="44333" y="17568"/>
                      </a:moveTo>
                      <a:cubicBezTo>
                        <a:pt x="44143" y="17568"/>
                        <a:pt x="43952" y="17568"/>
                        <a:pt x="43666" y="17472"/>
                      </a:cubicBezTo>
                      <a:cubicBezTo>
                        <a:pt x="29950" y="11472"/>
                        <a:pt x="15663" y="6709"/>
                        <a:pt x="1185" y="3090"/>
                      </a:cubicBezTo>
                      <a:cubicBezTo>
                        <a:pt x="328" y="2899"/>
                        <a:pt x="-149" y="2042"/>
                        <a:pt x="42" y="1185"/>
                      </a:cubicBezTo>
                      <a:cubicBezTo>
                        <a:pt x="232" y="327"/>
                        <a:pt x="1089" y="-149"/>
                        <a:pt x="1947" y="42"/>
                      </a:cubicBezTo>
                      <a:cubicBezTo>
                        <a:pt x="16615" y="3661"/>
                        <a:pt x="31093" y="8519"/>
                        <a:pt x="44905" y="14520"/>
                      </a:cubicBezTo>
                      <a:cubicBezTo>
                        <a:pt x="45666" y="14901"/>
                        <a:pt x="46048" y="15758"/>
                        <a:pt x="45666" y="16615"/>
                      </a:cubicBezTo>
                      <a:cubicBezTo>
                        <a:pt x="45476" y="17282"/>
                        <a:pt x="44905" y="17568"/>
                        <a:pt x="44333" y="175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2" name="Graphic 6">
                <a:extLst>
                  <a:ext uri="{FF2B5EF4-FFF2-40B4-BE49-F238E27FC236}">
                    <a16:creationId xmlns:a16="http://schemas.microsoft.com/office/drawing/2014/main" id="{0054BF35-3D18-0D39-E179-C87AD00A9D06}"/>
                  </a:ext>
                </a:extLst>
              </p:cNvPr>
              <p:cNvGrpSpPr/>
              <p:nvPr/>
            </p:nvGrpSpPr>
            <p:grpSpPr>
              <a:xfrm>
                <a:off x="8238963" y="3433392"/>
                <a:ext cx="153927" cy="146507"/>
                <a:chOff x="8590308" y="3441654"/>
                <a:chExt cx="153927" cy="146507"/>
              </a:xfrm>
              <a:solidFill>
                <a:srgbClr val="000000"/>
              </a:solidFill>
            </p:grpSpPr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1FF29E70-129C-589D-C18A-40F1679047B0}"/>
                    </a:ext>
                  </a:extLst>
                </p:cNvPr>
                <p:cNvSpPr/>
                <p:nvPr/>
              </p:nvSpPr>
              <p:spPr>
                <a:xfrm>
                  <a:off x="8590308" y="3508434"/>
                  <a:ext cx="60966" cy="12195"/>
                </a:xfrm>
                <a:custGeom>
                  <a:avLst/>
                  <a:gdLst>
                    <a:gd name="connsiteX0" fmla="*/ 4670 w 60966"/>
                    <a:gd name="connsiteY0" fmla="*/ 12195 h 12195"/>
                    <a:gd name="connsiteX1" fmla="*/ 3 w 60966"/>
                    <a:gd name="connsiteY1" fmla="*/ 7718 h 12195"/>
                    <a:gd name="connsiteX2" fmla="*/ 4480 w 60966"/>
                    <a:gd name="connsiteY2" fmla="*/ 2861 h 12195"/>
                    <a:gd name="connsiteX3" fmla="*/ 29912 w 60966"/>
                    <a:gd name="connsiteY3" fmla="*/ 1432 h 12195"/>
                    <a:gd name="connsiteX4" fmla="*/ 56106 w 60966"/>
                    <a:gd name="connsiteY4" fmla="*/ 3 h 12195"/>
                    <a:gd name="connsiteX5" fmla="*/ 60964 w 60966"/>
                    <a:gd name="connsiteY5" fmla="*/ 4480 h 12195"/>
                    <a:gd name="connsiteX6" fmla="*/ 56486 w 60966"/>
                    <a:gd name="connsiteY6" fmla="*/ 9338 h 12195"/>
                    <a:gd name="connsiteX7" fmla="*/ 30483 w 60966"/>
                    <a:gd name="connsiteY7" fmla="*/ 10767 h 12195"/>
                    <a:gd name="connsiteX8" fmla="*/ 4861 w 60966"/>
                    <a:gd name="connsiteY8" fmla="*/ 12195 h 12195"/>
                    <a:gd name="connsiteX9" fmla="*/ 4670 w 60966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966" h="12195">
                      <a:moveTo>
                        <a:pt x="4670" y="12195"/>
                      </a:moveTo>
                      <a:cubicBezTo>
                        <a:pt x="2194" y="12195"/>
                        <a:pt x="99" y="10195"/>
                        <a:pt x="3" y="7718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006" y="1908"/>
                        <a:pt x="29912" y="1432"/>
                      </a:cubicBezTo>
                      <a:cubicBezTo>
                        <a:pt x="37913" y="956"/>
                        <a:pt x="46295" y="384"/>
                        <a:pt x="56106" y="3"/>
                      </a:cubicBezTo>
                      <a:cubicBezTo>
                        <a:pt x="58678" y="-92"/>
                        <a:pt x="60868" y="1908"/>
                        <a:pt x="60964" y="4480"/>
                      </a:cubicBezTo>
                      <a:cubicBezTo>
                        <a:pt x="61059" y="7052"/>
                        <a:pt x="59058" y="9243"/>
                        <a:pt x="56486" y="9338"/>
                      </a:cubicBezTo>
                      <a:cubicBezTo>
                        <a:pt x="46771" y="9719"/>
                        <a:pt x="38484" y="10290"/>
                        <a:pt x="30483" y="10767"/>
                      </a:cubicBezTo>
                      <a:cubicBezTo>
                        <a:pt x="22577" y="11243"/>
                        <a:pt x="14386" y="11814"/>
                        <a:pt x="4861" y="12195"/>
                      </a:cubicBezTo>
                      <a:cubicBezTo>
                        <a:pt x="4766" y="12195"/>
                        <a:pt x="4766" y="12195"/>
                        <a:pt x="4670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C91A4BE9-6368-EEE0-A361-649BF97BB887}"/>
                    </a:ext>
                  </a:extLst>
                </p:cNvPr>
                <p:cNvSpPr/>
                <p:nvPr/>
              </p:nvSpPr>
              <p:spPr>
                <a:xfrm>
                  <a:off x="8668022" y="3441654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7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7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8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7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9F4CB68A-1882-43CB-CC80-8769E9418768}"/>
                    </a:ext>
                  </a:extLst>
                </p:cNvPr>
                <p:cNvSpPr/>
                <p:nvPr/>
              </p:nvSpPr>
              <p:spPr>
                <a:xfrm>
                  <a:off x="8694801" y="3508057"/>
                  <a:ext cx="49434" cy="9715"/>
                </a:xfrm>
                <a:custGeom>
                  <a:avLst/>
                  <a:gdLst>
                    <a:gd name="connsiteX0" fmla="*/ 44767 w 49434"/>
                    <a:gd name="connsiteY0" fmla="*/ 9716 h 9715"/>
                    <a:gd name="connsiteX1" fmla="*/ 44767 w 49434"/>
                    <a:gd name="connsiteY1" fmla="*/ 9716 h 9715"/>
                    <a:gd name="connsiteX2" fmla="*/ 4667 w 49434"/>
                    <a:gd name="connsiteY2" fmla="*/ 9430 h 9715"/>
                    <a:gd name="connsiteX3" fmla="*/ 0 w 49434"/>
                    <a:gd name="connsiteY3" fmla="*/ 4667 h 9715"/>
                    <a:gd name="connsiteX4" fmla="*/ 4667 w 49434"/>
                    <a:gd name="connsiteY4" fmla="*/ 0 h 9715"/>
                    <a:gd name="connsiteX5" fmla="*/ 4667 w 49434"/>
                    <a:gd name="connsiteY5" fmla="*/ 0 h 9715"/>
                    <a:gd name="connsiteX6" fmla="*/ 44767 w 49434"/>
                    <a:gd name="connsiteY6" fmla="*/ 286 h 9715"/>
                    <a:gd name="connsiteX7" fmla="*/ 49435 w 49434"/>
                    <a:gd name="connsiteY7" fmla="*/ 5048 h 9715"/>
                    <a:gd name="connsiteX8" fmla="*/ 44767 w 49434"/>
                    <a:gd name="connsiteY8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34" h="9715">
                      <a:moveTo>
                        <a:pt x="44767" y="9716"/>
                      </a:moveTo>
                      <a:cubicBezTo>
                        <a:pt x="44767" y="9716"/>
                        <a:pt x="44767" y="9716"/>
                        <a:pt x="44767" y="9716"/>
                      </a:cubicBezTo>
                      <a:lnTo>
                        <a:pt x="4667" y="9430"/>
                      </a:lnTo>
                      <a:cubicBezTo>
                        <a:pt x="2095" y="9430"/>
                        <a:pt x="0" y="7334"/>
                        <a:pt x="0" y="4667"/>
                      </a:cubicBezTo>
                      <a:cubicBezTo>
                        <a:pt x="0" y="2096"/>
                        <a:pt x="2095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44767" y="286"/>
                      </a:lnTo>
                      <a:cubicBezTo>
                        <a:pt x="47339" y="286"/>
                        <a:pt x="49435" y="2381"/>
                        <a:pt x="49435" y="5048"/>
                      </a:cubicBezTo>
                      <a:cubicBezTo>
                        <a:pt x="49435" y="7620"/>
                        <a:pt x="47339" y="9716"/>
                        <a:pt x="44767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F7386745-7DD5-9030-C352-319D85A59AEF}"/>
                    </a:ext>
                  </a:extLst>
                </p:cNvPr>
                <p:cNvSpPr/>
                <p:nvPr/>
              </p:nvSpPr>
              <p:spPr>
                <a:xfrm>
                  <a:off x="8671341" y="3535285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8" y="50305"/>
                        <a:pt x="28" y="47733"/>
                      </a:cubicBezTo>
                      <a:cubicBezTo>
                        <a:pt x="1362" y="33541"/>
                        <a:pt x="1362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7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3" name="Graphic 6">
                <a:extLst>
                  <a:ext uri="{FF2B5EF4-FFF2-40B4-BE49-F238E27FC236}">
                    <a16:creationId xmlns:a16="http://schemas.microsoft.com/office/drawing/2014/main" id="{0805D11F-9643-F52C-E346-0152E326887B}"/>
                  </a:ext>
                </a:extLst>
              </p:cNvPr>
              <p:cNvGrpSpPr/>
              <p:nvPr/>
            </p:nvGrpSpPr>
            <p:grpSpPr>
              <a:xfrm>
                <a:off x="8742708" y="3594054"/>
                <a:ext cx="153927" cy="146507"/>
                <a:chOff x="8590308" y="3441654"/>
                <a:chExt cx="153927" cy="146507"/>
              </a:xfrm>
              <a:solidFill>
                <a:srgbClr val="000000"/>
              </a:solidFill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05B2D167-65A2-EA6D-65DE-E5A003531C49}"/>
                    </a:ext>
                  </a:extLst>
                </p:cNvPr>
                <p:cNvSpPr/>
                <p:nvPr/>
              </p:nvSpPr>
              <p:spPr>
                <a:xfrm>
                  <a:off x="8590308" y="3508434"/>
                  <a:ext cx="60966" cy="12195"/>
                </a:xfrm>
                <a:custGeom>
                  <a:avLst/>
                  <a:gdLst>
                    <a:gd name="connsiteX0" fmla="*/ 4670 w 60966"/>
                    <a:gd name="connsiteY0" fmla="*/ 12195 h 12195"/>
                    <a:gd name="connsiteX1" fmla="*/ 3 w 60966"/>
                    <a:gd name="connsiteY1" fmla="*/ 7718 h 12195"/>
                    <a:gd name="connsiteX2" fmla="*/ 4480 w 60966"/>
                    <a:gd name="connsiteY2" fmla="*/ 2861 h 12195"/>
                    <a:gd name="connsiteX3" fmla="*/ 29912 w 60966"/>
                    <a:gd name="connsiteY3" fmla="*/ 1432 h 12195"/>
                    <a:gd name="connsiteX4" fmla="*/ 56106 w 60966"/>
                    <a:gd name="connsiteY4" fmla="*/ 3 h 12195"/>
                    <a:gd name="connsiteX5" fmla="*/ 60964 w 60966"/>
                    <a:gd name="connsiteY5" fmla="*/ 4480 h 12195"/>
                    <a:gd name="connsiteX6" fmla="*/ 56486 w 60966"/>
                    <a:gd name="connsiteY6" fmla="*/ 9338 h 12195"/>
                    <a:gd name="connsiteX7" fmla="*/ 30483 w 60966"/>
                    <a:gd name="connsiteY7" fmla="*/ 10767 h 12195"/>
                    <a:gd name="connsiteX8" fmla="*/ 4861 w 60966"/>
                    <a:gd name="connsiteY8" fmla="*/ 12195 h 12195"/>
                    <a:gd name="connsiteX9" fmla="*/ 4670 w 60966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966" h="12195">
                      <a:moveTo>
                        <a:pt x="4670" y="12195"/>
                      </a:moveTo>
                      <a:cubicBezTo>
                        <a:pt x="2194" y="12195"/>
                        <a:pt x="99" y="10195"/>
                        <a:pt x="3" y="7718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006" y="1908"/>
                        <a:pt x="29912" y="1432"/>
                      </a:cubicBezTo>
                      <a:cubicBezTo>
                        <a:pt x="37913" y="956"/>
                        <a:pt x="46295" y="384"/>
                        <a:pt x="56106" y="3"/>
                      </a:cubicBezTo>
                      <a:cubicBezTo>
                        <a:pt x="58678" y="-92"/>
                        <a:pt x="60868" y="1908"/>
                        <a:pt x="60964" y="4480"/>
                      </a:cubicBezTo>
                      <a:cubicBezTo>
                        <a:pt x="61059" y="7052"/>
                        <a:pt x="59058" y="9243"/>
                        <a:pt x="56486" y="9338"/>
                      </a:cubicBezTo>
                      <a:cubicBezTo>
                        <a:pt x="46771" y="9719"/>
                        <a:pt x="38484" y="10290"/>
                        <a:pt x="30483" y="10767"/>
                      </a:cubicBezTo>
                      <a:cubicBezTo>
                        <a:pt x="22577" y="11243"/>
                        <a:pt x="14386" y="11814"/>
                        <a:pt x="4861" y="12195"/>
                      </a:cubicBezTo>
                      <a:cubicBezTo>
                        <a:pt x="4766" y="12195"/>
                        <a:pt x="4766" y="12195"/>
                        <a:pt x="4670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C330B5D8-B944-78EE-9022-88AFAECB88F0}"/>
                    </a:ext>
                  </a:extLst>
                </p:cNvPr>
                <p:cNvSpPr/>
                <p:nvPr/>
              </p:nvSpPr>
              <p:spPr>
                <a:xfrm>
                  <a:off x="8668022" y="3441654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7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7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8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7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943E38F9-5785-5A56-BBC6-4F274B0042ED}"/>
                    </a:ext>
                  </a:extLst>
                </p:cNvPr>
                <p:cNvSpPr/>
                <p:nvPr/>
              </p:nvSpPr>
              <p:spPr>
                <a:xfrm>
                  <a:off x="8694801" y="3508057"/>
                  <a:ext cx="49434" cy="9715"/>
                </a:xfrm>
                <a:custGeom>
                  <a:avLst/>
                  <a:gdLst>
                    <a:gd name="connsiteX0" fmla="*/ 44767 w 49434"/>
                    <a:gd name="connsiteY0" fmla="*/ 9716 h 9715"/>
                    <a:gd name="connsiteX1" fmla="*/ 44767 w 49434"/>
                    <a:gd name="connsiteY1" fmla="*/ 9716 h 9715"/>
                    <a:gd name="connsiteX2" fmla="*/ 4667 w 49434"/>
                    <a:gd name="connsiteY2" fmla="*/ 9430 h 9715"/>
                    <a:gd name="connsiteX3" fmla="*/ 0 w 49434"/>
                    <a:gd name="connsiteY3" fmla="*/ 4667 h 9715"/>
                    <a:gd name="connsiteX4" fmla="*/ 4667 w 49434"/>
                    <a:gd name="connsiteY4" fmla="*/ 0 h 9715"/>
                    <a:gd name="connsiteX5" fmla="*/ 4667 w 49434"/>
                    <a:gd name="connsiteY5" fmla="*/ 0 h 9715"/>
                    <a:gd name="connsiteX6" fmla="*/ 44767 w 49434"/>
                    <a:gd name="connsiteY6" fmla="*/ 286 h 9715"/>
                    <a:gd name="connsiteX7" fmla="*/ 49435 w 49434"/>
                    <a:gd name="connsiteY7" fmla="*/ 5048 h 9715"/>
                    <a:gd name="connsiteX8" fmla="*/ 44767 w 49434"/>
                    <a:gd name="connsiteY8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34" h="9715">
                      <a:moveTo>
                        <a:pt x="44767" y="9716"/>
                      </a:moveTo>
                      <a:cubicBezTo>
                        <a:pt x="44767" y="9716"/>
                        <a:pt x="44767" y="9716"/>
                        <a:pt x="44767" y="9716"/>
                      </a:cubicBezTo>
                      <a:lnTo>
                        <a:pt x="4667" y="9430"/>
                      </a:lnTo>
                      <a:cubicBezTo>
                        <a:pt x="2095" y="9430"/>
                        <a:pt x="0" y="7334"/>
                        <a:pt x="0" y="4667"/>
                      </a:cubicBezTo>
                      <a:cubicBezTo>
                        <a:pt x="0" y="2096"/>
                        <a:pt x="2095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44767" y="286"/>
                      </a:lnTo>
                      <a:cubicBezTo>
                        <a:pt x="47339" y="286"/>
                        <a:pt x="49435" y="2381"/>
                        <a:pt x="49435" y="5048"/>
                      </a:cubicBezTo>
                      <a:cubicBezTo>
                        <a:pt x="49435" y="7620"/>
                        <a:pt x="47339" y="9716"/>
                        <a:pt x="44767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22DFAEE2-0BA3-B527-D153-306CE50C808F}"/>
                    </a:ext>
                  </a:extLst>
                </p:cNvPr>
                <p:cNvSpPr/>
                <p:nvPr/>
              </p:nvSpPr>
              <p:spPr>
                <a:xfrm>
                  <a:off x="8671341" y="3535285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8" y="50305"/>
                        <a:pt x="28" y="47733"/>
                      </a:cubicBezTo>
                      <a:cubicBezTo>
                        <a:pt x="1362" y="33541"/>
                        <a:pt x="1362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7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78D5C277-58A9-5AEF-B75B-7899480FA846}"/>
                </a:ext>
              </a:extLst>
            </p:cNvPr>
            <p:cNvGrpSpPr/>
            <p:nvPr/>
          </p:nvGrpSpPr>
          <p:grpSpPr>
            <a:xfrm>
              <a:off x="368237" y="3977140"/>
              <a:ext cx="342049" cy="547128"/>
              <a:chOff x="5392423" y="2881872"/>
              <a:chExt cx="342049" cy="547128"/>
            </a:xfrm>
          </p:grpSpPr>
          <p:grpSp>
            <p:nvGrpSpPr>
              <p:cNvPr id="230" name="Graphic 6">
                <a:extLst>
                  <a:ext uri="{FF2B5EF4-FFF2-40B4-BE49-F238E27FC236}">
                    <a16:creationId xmlns:a16="http://schemas.microsoft.com/office/drawing/2014/main" id="{BE3281D3-F53A-E2FD-0B14-08EEA18742E3}"/>
                  </a:ext>
                </a:extLst>
              </p:cNvPr>
              <p:cNvGrpSpPr/>
              <p:nvPr/>
            </p:nvGrpSpPr>
            <p:grpSpPr>
              <a:xfrm flipH="1">
                <a:off x="5392423" y="2881872"/>
                <a:ext cx="179743" cy="206800"/>
                <a:chOff x="2782820" y="3051130"/>
                <a:chExt cx="179743" cy="206800"/>
              </a:xfrm>
              <a:solidFill>
                <a:srgbClr val="000000"/>
              </a:solidFill>
            </p:grpSpPr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1C967712-73C3-A523-42EA-235E6A2648D2}"/>
                    </a:ext>
                  </a:extLst>
                </p:cNvPr>
                <p:cNvSpPr/>
                <p:nvPr/>
              </p:nvSpPr>
              <p:spPr>
                <a:xfrm>
                  <a:off x="2782820" y="3146951"/>
                  <a:ext cx="70301" cy="13633"/>
                </a:xfrm>
                <a:custGeom>
                  <a:avLst/>
                  <a:gdLst>
                    <a:gd name="connsiteX0" fmla="*/ 4671 w 70301"/>
                    <a:gd name="connsiteY0" fmla="*/ 13633 h 13633"/>
                    <a:gd name="connsiteX1" fmla="*/ 3 w 70301"/>
                    <a:gd name="connsiteY1" fmla="*/ 9157 h 13633"/>
                    <a:gd name="connsiteX2" fmla="*/ 4480 w 70301"/>
                    <a:gd name="connsiteY2" fmla="*/ 4204 h 13633"/>
                    <a:gd name="connsiteX3" fmla="*/ 34484 w 70301"/>
                    <a:gd name="connsiteY3" fmla="*/ 2108 h 13633"/>
                    <a:gd name="connsiteX4" fmla="*/ 65345 w 70301"/>
                    <a:gd name="connsiteY4" fmla="*/ 13 h 13633"/>
                    <a:gd name="connsiteX5" fmla="*/ 70298 w 70301"/>
                    <a:gd name="connsiteY5" fmla="*/ 4489 h 13633"/>
                    <a:gd name="connsiteX6" fmla="*/ 65821 w 70301"/>
                    <a:gd name="connsiteY6" fmla="*/ 9442 h 13633"/>
                    <a:gd name="connsiteX7" fmla="*/ 35246 w 70301"/>
                    <a:gd name="connsiteY7" fmla="*/ 11538 h 13633"/>
                    <a:gd name="connsiteX8" fmla="*/ 4956 w 70301"/>
                    <a:gd name="connsiteY8" fmla="*/ 13633 h 13633"/>
                    <a:gd name="connsiteX9" fmla="*/ 4671 w 70301"/>
                    <a:gd name="connsiteY9" fmla="*/ 13633 h 13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0301" h="13633">
                      <a:moveTo>
                        <a:pt x="4671" y="13633"/>
                      </a:moveTo>
                      <a:cubicBezTo>
                        <a:pt x="2194" y="13633"/>
                        <a:pt x="99" y="11728"/>
                        <a:pt x="3" y="9157"/>
                      </a:cubicBezTo>
                      <a:cubicBezTo>
                        <a:pt x="-92" y="6585"/>
                        <a:pt x="1813" y="4394"/>
                        <a:pt x="4480" y="4204"/>
                      </a:cubicBezTo>
                      <a:cubicBezTo>
                        <a:pt x="15624" y="3632"/>
                        <a:pt x="25245" y="2870"/>
                        <a:pt x="34484" y="2108"/>
                      </a:cubicBezTo>
                      <a:cubicBezTo>
                        <a:pt x="44009" y="1346"/>
                        <a:pt x="53820" y="584"/>
                        <a:pt x="65345" y="13"/>
                      </a:cubicBezTo>
                      <a:cubicBezTo>
                        <a:pt x="67917" y="-178"/>
                        <a:pt x="70107" y="1822"/>
                        <a:pt x="70298" y="4489"/>
                      </a:cubicBezTo>
                      <a:cubicBezTo>
                        <a:pt x="70393" y="7061"/>
                        <a:pt x="68488" y="9252"/>
                        <a:pt x="65821" y="9442"/>
                      </a:cubicBezTo>
                      <a:cubicBezTo>
                        <a:pt x="54391" y="10014"/>
                        <a:pt x="44676" y="10776"/>
                        <a:pt x="35246" y="11538"/>
                      </a:cubicBezTo>
                      <a:cubicBezTo>
                        <a:pt x="25911" y="12300"/>
                        <a:pt x="16196" y="13062"/>
                        <a:pt x="4956" y="13633"/>
                      </a:cubicBezTo>
                      <a:cubicBezTo>
                        <a:pt x="4766" y="13633"/>
                        <a:pt x="4671" y="13633"/>
                        <a:pt x="4671" y="136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9CF79B82-2DFF-8107-28C1-E5D60082D9AE}"/>
                    </a:ext>
                  </a:extLst>
                </p:cNvPr>
                <p:cNvSpPr/>
                <p:nvPr/>
              </p:nvSpPr>
              <p:spPr>
                <a:xfrm>
                  <a:off x="2874441" y="3051130"/>
                  <a:ext cx="13264" cy="75164"/>
                </a:xfrm>
                <a:custGeom>
                  <a:avLst/>
                  <a:gdLst>
                    <a:gd name="connsiteX0" fmla="*/ 8585 w 13264"/>
                    <a:gd name="connsiteY0" fmla="*/ 75165 h 75164"/>
                    <a:gd name="connsiteX1" fmla="*/ 3918 w 13264"/>
                    <a:gd name="connsiteY1" fmla="*/ 70783 h 75164"/>
                    <a:gd name="connsiteX2" fmla="*/ 13 w 13264"/>
                    <a:gd name="connsiteY2" fmla="*/ 4966 h 75164"/>
                    <a:gd name="connsiteX3" fmla="*/ 4394 w 13264"/>
                    <a:gd name="connsiteY3" fmla="*/ 13 h 75164"/>
                    <a:gd name="connsiteX4" fmla="*/ 9347 w 13264"/>
                    <a:gd name="connsiteY4" fmla="*/ 4394 h 75164"/>
                    <a:gd name="connsiteX5" fmla="*/ 13252 w 13264"/>
                    <a:gd name="connsiteY5" fmla="*/ 70212 h 75164"/>
                    <a:gd name="connsiteX6" fmla="*/ 8871 w 13264"/>
                    <a:gd name="connsiteY6" fmla="*/ 75165 h 75164"/>
                    <a:gd name="connsiteX7" fmla="*/ 8585 w 13264"/>
                    <a:gd name="connsiteY7" fmla="*/ 75165 h 75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64" h="75164">
                      <a:moveTo>
                        <a:pt x="8585" y="75165"/>
                      </a:moveTo>
                      <a:cubicBezTo>
                        <a:pt x="6109" y="75165"/>
                        <a:pt x="4108" y="73260"/>
                        <a:pt x="3918" y="70783"/>
                      </a:cubicBezTo>
                      <a:lnTo>
                        <a:pt x="13" y="4966"/>
                      </a:lnTo>
                      <a:cubicBezTo>
                        <a:pt x="-178" y="2394"/>
                        <a:pt x="1822" y="203"/>
                        <a:pt x="4394" y="13"/>
                      </a:cubicBezTo>
                      <a:cubicBezTo>
                        <a:pt x="6966" y="-178"/>
                        <a:pt x="9157" y="1822"/>
                        <a:pt x="9347" y="4394"/>
                      </a:cubicBezTo>
                      <a:lnTo>
                        <a:pt x="13252" y="70212"/>
                      </a:lnTo>
                      <a:cubicBezTo>
                        <a:pt x="13443" y="72784"/>
                        <a:pt x="11443" y="74974"/>
                        <a:pt x="8871" y="75165"/>
                      </a:cubicBezTo>
                      <a:cubicBezTo>
                        <a:pt x="8776" y="75165"/>
                        <a:pt x="8680" y="75165"/>
                        <a:pt x="8585" y="7516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A66407DA-7B5B-8C20-738B-14EAD45723FA}"/>
                    </a:ext>
                  </a:extLst>
                </p:cNvPr>
                <p:cNvSpPr/>
                <p:nvPr/>
              </p:nvSpPr>
              <p:spPr>
                <a:xfrm>
                  <a:off x="2905982" y="3146583"/>
                  <a:ext cx="56581" cy="9810"/>
                </a:xfrm>
                <a:custGeom>
                  <a:avLst/>
                  <a:gdLst>
                    <a:gd name="connsiteX0" fmla="*/ 52007 w 56581"/>
                    <a:gd name="connsiteY0" fmla="*/ 9811 h 9810"/>
                    <a:gd name="connsiteX1" fmla="*/ 52007 w 56581"/>
                    <a:gd name="connsiteY1" fmla="*/ 9811 h 9810"/>
                    <a:gd name="connsiteX2" fmla="*/ 4667 w 56581"/>
                    <a:gd name="connsiteY2" fmla="*/ 9430 h 9810"/>
                    <a:gd name="connsiteX3" fmla="*/ 0 w 56581"/>
                    <a:gd name="connsiteY3" fmla="*/ 4667 h 9810"/>
                    <a:gd name="connsiteX4" fmla="*/ 4667 w 56581"/>
                    <a:gd name="connsiteY4" fmla="*/ 0 h 9810"/>
                    <a:gd name="connsiteX5" fmla="*/ 4667 w 56581"/>
                    <a:gd name="connsiteY5" fmla="*/ 0 h 9810"/>
                    <a:gd name="connsiteX6" fmla="*/ 51911 w 56581"/>
                    <a:gd name="connsiteY6" fmla="*/ 381 h 9810"/>
                    <a:gd name="connsiteX7" fmla="*/ 56579 w 56581"/>
                    <a:gd name="connsiteY7" fmla="*/ 5143 h 9810"/>
                    <a:gd name="connsiteX8" fmla="*/ 52007 w 56581"/>
                    <a:gd name="connsiteY8" fmla="*/ 9811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6581" h="9810">
                      <a:moveTo>
                        <a:pt x="52007" y="9811"/>
                      </a:moveTo>
                      <a:cubicBezTo>
                        <a:pt x="52007" y="9811"/>
                        <a:pt x="52007" y="9811"/>
                        <a:pt x="52007" y="9811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51911" y="381"/>
                      </a:lnTo>
                      <a:cubicBezTo>
                        <a:pt x="54483" y="381"/>
                        <a:pt x="56579" y="2476"/>
                        <a:pt x="56579" y="5143"/>
                      </a:cubicBezTo>
                      <a:cubicBezTo>
                        <a:pt x="56674" y="7715"/>
                        <a:pt x="54578" y="9811"/>
                        <a:pt x="52007" y="98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FCFD3CAF-38C9-6DE9-82E9-5C4A2166C75E}"/>
                    </a:ext>
                  </a:extLst>
                </p:cNvPr>
                <p:cNvSpPr/>
                <p:nvPr/>
              </p:nvSpPr>
              <p:spPr>
                <a:xfrm>
                  <a:off x="2878346" y="3185813"/>
                  <a:ext cx="10563" cy="72117"/>
                </a:xfrm>
                <a:custGeom>
                  <a:avLst/>
                  <a:gdLst>
                    <a:gd name="connsiteX0" fmla="*/ 4680 w 10563"/>
                    <a:gd name="connsiteY0" fmla="*/ 72117 h 72117"/>
                    <a:gd name="connsiteX1" fmla="*/ 4299 w 10563"/>
                    <a:gd name="connsiteY1" fmla="*/ 72117 h 72117"/>
                    <a:gd name="connsiteX2" fmla="*/ 13 w 10563"/>
                    <a:gd name="connsiteY2" fmla="*/ 67069 h 72117"/>
                    <a:gd name="connsiteX3" fmla="*/ 108 w 10563"/>
                    <a:gd name="connsiteY3" fmla="*/ 5061 h 72117"/>
                    <a:gd name="connsiteX4" fmla="*/ 4395 w 10563"/>
                    <a:gd name="connsiteY4" fmla="*/ 13 h 72117"/>
                    <a:gd name="connsiteX5" fmla="*/ 9443 w 10563"/>
                    <a:gd name="connsiteY5" fmla="*/ 4299 h 72117"/>
                    <a:gd name="connsiteX6" fmla="*/ 9252 w 10563"/>
                    <a:gd name="connsiteY6" fmla="*/ 67736 h 72117"/>
                    <a:gd name="connsiteX7" fmla="*/ 4680 w 10563"/>
                    <a:gd name="connsiteY7" fmla="*/ 72117 h 72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63" h="72117">
                      <a:moveTo>
                        <a:pt x="4680" y="72117"/>
                      </a:moveTo>
                      <a:cubicBezTo>
                        <a:pt x="4585" y="72117"/>
                        <a:pt x="4395" y="72117"/>
                        <a:pt x="4299" y="72117"/>
                      </a:cubicBezTo>
                      <a:cubicBezTo>
                        <a:pt x="1728" y="71927"/>
                        <a:pt x="-177" y="69641"/>
                        <a:pt x="13" y="67069"/>
                      </a:cubicBezTo>
                      <a:cubicBezTo>
                        <a:pt x="1632" y="46495"/>
                        <a:pt x="1632" y="25635"/>
                        <a:pt x="108" y="5061"/>
                      </a:cubicBezTo>
                      <a:cubicBezTo>
                        <a:pt x="-82" y="2490"/>
                        <a:pt x="1823" y="204"/>
                        <a:pt x="4395" y="13"/>
                      </a:cubicBezTo>
                      <a:cubicBezTo>
                        <a:pt x="6966" y="-177"/>
                        <a:pt x="9252" y="1728"/>
                        <a:pt x="9443" y="4299"/>
                      </a:cubicBezTo>
                      <a:cubicBezTo>
                        <a:pt x="10967" y="25350"/>
                        <a:pt x="10967" y="46686"/>
                        <a:pt x="9252" y="67736"/>
                      </a:cubicBezTo>
                      <a:cubicBezTo>
                        <a:pt x="9157" y="70212"/>
                        <a:pt x="7062" y="72117"/>
                        <a:pt x="4680" y="721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1" name="Graphic 6">
                <a:extLst>
                  <a:ext uri="{FF2B5EF4-FFF2-40B4-BE49-F238E27FC236}">
                    <a16:creationId xmlns:a16="http://schemas.microsoft.com/office/drawing/2014/main" id="{19A2EA73-EA8A-DFDE-089F-1F3EE12F4F81}"/>
                  </a:ext>
                </a:extLst>
              </p:cNvPr>
              <p:cNvGrpSpPr/>
              <p:nvPr/>
            </p:nvGrpSpPr>
            <p:grpSpPr>
              <a:xfrm flipH="1">
                <a:off x="5580450" y="3282493"/>
                <a:ext cx="154022" cy="146507"/>
                <a:chOff x="2620514" y="3451751"/>
                <a:chExt cx="154022" cy="146507"/>
              </a:xfrm>
              <a:solidFill>
                <a:srgbClr val="000000"/>
              </a:solidFill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88A0B35D-7BB8-FDF3-F462-0A2AC821F667}"/>
                    </a:ext>
                  </a:extLst>
                </p:cNvPr>
                <p:cNvSpPr/>
                <p:nvPr/>
              </p:nvSpPr>
              <p:spPr>
                <a:xfrm>
                  <a:off x="2620514" y="3518531"/>
                  <a:ext cx="60871" cy="12195"/>
                </a:xfrm>
                <a:custGeom>
                  <a:avLst/>
                  <a:gdLst>
                    <a:gd name="connsiteX0" fmla="*/ 4671 w 60871"/>
                    <a:gd name="connsiteY0" fmla="*/ 12195 h 12195"/>
                    <a:gd name="connsiteX1" fmla="*/ 3 w 60871"/>
                    <a:gd name="connsiteY1" fmla="*/ 7719 h 12195"/>
                    <a:gd name="connsiteX2" fmla="*/ 4480 w 60871"/>
                    <a:gd name="connsiteY2" fmla="*/ 2861 h 12195"/>
                    <a:gd name="connsiteX3" fmla="*/ 29912 w 60871"/>
                    <a:gd name="connsiteY3" fmla="*/ 1432 h 12195"/>
                    <a:gd name="connsiteX4" fmla="*/ 56010 w 60871"/>
                    <a:gd name="connsiteY4" fmla="*/ 3 h 12195"/>
                    <a:gd name="connsiteX5" fmla="*/ 60868 w 60871"/>
                    <a:gd name="connsiteY5" fmla="*/ 4480 h 12195"/>
                    <a:gd name="connsiteX6" fmla="*/ 56391 w 60871"/>
                    <a:gd name="connsiteY6" fmla="*/ 9338 h 12195"/>
                    <a:gd name="connsiteX7" fmla="*/ 30483 w 60871"/>
                    <a:gd name="connsiteY7" fmla="*/ 10767 h 12195"/>
                    <a:gd name="connsiteX8" fmla="*/ 4861 w 60871"/>
                    <a:gd name="connsiteY8" fmla="*/ 12195 h 12195"/>
                    <a:gd name="connsiteX9" fmla="*/ 4671 w 60871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871" h="12195">
                      <a:moveTo>
                        <a:pt x="4671" y="12195"/>
                      </a:moveTo>
                      <a:cubicBezTo>
                        <a:pt x="2194" y="12195"/>
                        <a:pt x="99" y="10195"/>
                        <a:pt x="3" y="7719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101" y="1908"/>
                        <a:pt x="29912" y="1432"/>
                      </a:cubicBezTo>
                      <a:cubicBezTo>
                        <a:pt x="37913" y="956"/>
                        <a:pt x="46295" y="384"/>
                        <a:pt x="56010" y="3"/>
                      </a:cubicBezTo>
                      <a:cubicBezTo>
                        <a:pt x="58582" y="-92"/>
                        <a:pt x="60773" y="1908"/>
                        <a:pt x="60868" y="4480"/>
                      </a:cubicBezTo>
                      <a:cubicBezTo>
                        <a:pt x="60963" y="7052"/>
                        <a:pt x="58963" y="9243"/>
                        <a:pt x="56391" y="9338"/>
                      </a:cubicBezTo>
                      <a:cubicBezTo>
                        <a:pt x="46676" y="9719"/>
                        <a:pt x="38484" y="10290"/>
                        <a:pt x="30483" y="10767"/>
                      </a:cubicBezTo>
                      <a:cubicBezTo>
                        <a:pt x="22578" y="11243"/>
                        <a:pt x="14386" y="11814"/>
                        <a:pt x="4861" y="12195"/>
                      </a:cubicBezTo>
                      <a:cubicBezTo>
                        <a:pt x="4861" y="12195"/>
                        <a:pt x="4766" y="12195"/>
                        <a:pt x="4671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16157124-D436-8E6A-F760-67F9CA352889}"/>
                    </a:ext>
                  </a:extLst>
                </p:cNvPr>
                <p:cNvSpPr/>
                <p:nvPr/>
              </p:nvSpPr>
              <p:spPr>
                <a:xfrm>
                  <a:off x="2698228" y="3451751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8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8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7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8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B34181C3-2310-C56D-F406-D8300BCBBDAD}"/>
                    </a:ext>
                  </a:extLst>
                </p:cNvPr>
                <p:cNvSpPr/>
                <p:nvPr/>
              </p:nvSpPr>
              <p:spPr>
                <a:xfrm>
                  <a:off x="2725007" y="3518153"/>
                  <a:ext cx="49530" cy="9715"/>
                </a:xfrm>
                <a:custGeom>
                  <a:avLst/>
                  <a:gdLst>
                    <a:gd name="connsiteX0" fmla="*/ 44768 w 49530"/>
                    <a:gd name="connsiteY0" fmla="*/ 9716 h 9715"/>
                    <a:gd name="connsiteX1" fmla="*/ 44768 w 49530"/>
                    <a:gd name="connsiteY1" fmla="*/ 9716 h 9715"/>
                    <a:gd name="connsiteX2" fmla="*/ 4667 w 49530"/>
                    <a:gd name="connsiteY2" fmla="*/ 9430 h 9715"/>
                    <a:gd name="connsiteX3" fmla="*/ 0 w 49530"/>
                    <a:gd name="connsiteY3" fmla="*/ 4667 h 9715"/>
                    <a:gd name="connsiteX4" fmla="*/ 4763 w 49530"/>
                    <a:gd name="connsiteY4" fmla="*/ 0 h 9715"/>
                    <a:gd name="connsiteX5" fmla="*/ 44863 w 49530"/>
                    <a:gd name="connsiteY5" fmla="*/ 286 h 9715"/>
                    <a:gd name="connsiteX6" fmla="*/ 49530 w 49530"/>
                    <a:gd name="connsiteY6" fmla="*/ 5048 h 9715"/>
                    <a:gd name="connsiteX7" fmla="*/ 44768 w 49530"/>
                    <a:gd name="connsiteY7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530" h="9715">
                      <a:moveTo>
                        <a:pt x="44768" y="9716"/>
                      </a:moveTo>
                      <a:cubicBezTo>
                        <a:pt x="44768" y="9716"/>
                        <a:pt x="44768" y="9716"/>
                        <a:pt x="44768" y="9716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763" y="0"/>
                      </a:cubicBezTo>
                      <a:lnTo>
                        <a:pt x="44863" y="286"/>
                      </a:lnTo>
                      <a:cubicBezTo>
                        <a:pt x="47434" y="286"/>
                        <a:pt x="49530" y="2381"/>
                        <a:pt x="49530" y="5048"/>
                      </a:cubicBezTo>
                      <a:cubicBezTo>
                        <a:pt x="49435" y="7620"/>
                        <a:pt x="47339" y="9716"/>
                        <a:pt x="44768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2A1D8789-A883-BADD-BEAC-33164476673F}"/>
                    </a:ext>
                  </a:extLst>
                </p:cNvPr>
                <p:cNvSpPr/>
                <p:nvPr/>
              </p:nvSpPr>
              <p:spPr>
                <a:xfrm>
                  <a:off x="2701547" y="3545381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7" y="50305"/>
                        <a:pt x="28" y="47733"/>
                      </a:cubicBezTo>
                      <a:cubicBezTo>
                        <a:pt x="1362" y="33541"/>
                        <a:pt x="1457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8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24" name="Graphic 6">
              <a:extLst>
                <a:ext uri="{FF2B5EF4-FFF2-40B4-BE49-F238E27FC236}">
                  <a16:creationId xmlns:a16="http://schemas.microsoft.com/office/drawing/2014/main" id="{CF23B10E-C639-BBF3-DFFE-DEB41E2F0ABF}"/>
                </a:ext>
              </a:extLst>
            </p:cNvPr>
            <p:cNvGrpSpPr/>
            <p:nvPr/>
          </p:nvGrpSpPr>
          <p:grpSpPr>
            <a:xfrm flipH="1">
              <a:off x="3622764" y="2538694"/>
              <a:ext cx="216546" cy="261094"/>
              <a:chOff x="2909978" y="1714972"/>
              <a:chExt cx="171587" cy="206886"/>
            </a:xfrm>
          </p:grpSpPr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785AB6D4-F632-0C33-92E7-B6226363C3E1}"/>
                  </a:ext>
                </a:extLst>
              </p:cNvPr>
              <p:cNvSpPr/>
              <p:nvPr/>
            </p:nvSpPr>
            <p:spPr>
              <a:xfrm>
                <a:off x="2914554" y="1719642"/>
                <a:ext cx="162115" cy="197548"/>
              </a:xfrm>
              <a:custGeom>
                <a:avLst/>
                <a:gdLst>
                  <a:gd name="connsiteX0" fmla="*/ 0 w 162115"/>
                  <a:gd name="connsiteY0" fmla="*/ 98965 h 197548"/>
                  <a:gd name="connsiteX1" fmla="*/ 83439 w 162115"/>
                  <a:gd name="connsiteY1" fmla="*/ 0 h 197548"/>
                  <a:gd name="connsiteX2" fmla="*/ 99155 w 162115"/>
                  <a:gd name="connsiteY2" fmla="*/ 60484 h 197548"/>
                  <a:gd name="connsiteX3" fmla="*/ 162116 w 162115"/>
                  <a:gd name="connsiteY3" fmla="*/ 99346 h 197548"/>
                  <a:gd name="connsiteX4" fmla="*/ 84296 w 162115"/>
                  <a:gd name="connsiteY4" fmla="*/ 197549 h 197548"/>
                  <a:gd name="connsiteX5" fmla="*/ 0 w 162115"/>
                  <a:gd name="connsiteY5" fmla="*/ 98965 h 197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115" h="197548">
                    <a:moveTo>
                      <a:pt x="0" y="98965"/>
                    </a:moveTo>
                    <a:cubicBezTo>
                      <a:pt x="58198" y="87439"/>
                      <a:pt x="82963" y="45910"/>
                      <a:pt x="83439" y="0"/>
                    </a:cubicBezTo>
                    <a:cubicBezTo>
                      <a:pt x="85535" y="20574"/>
                      <a:pt x="87916" y="41720"/>
                      <a:pt x="99155" y="60484"/>
                    </a:cubicBezTo>
                    <a:cubicBezTo>
                      <a:pt x="110395" y="79248"/>
                      <a:pt x="120015" y="86297"/>
                      <a:pt x="162116" y="99346"/>
                    </a:cubicBezTo>
                    <a:cubicBezTo>
                      <a:pt x="94488" y="102680"/>
                      <a:pt x="92678" y="172498"/>
                      <a:pt x="84296" y="197549"/>
                    </a:cubicBezTo>
                    <a:cubicBezTo>
                      <a:pt x="78105" y="176594"/>
                      <a:pt x="67532" y="104965"/>
                      <a:pt x="0" y="98965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FF0ECB07-F16D-B9F5-9F5C-9BED6082A93D}"/>
                  </a:ext>
                </a:extLst>
              </p:cNvPr>
              <p:cNvSpPr/>
              <p:nvPr/>
            </p:nvSpPr>
            <p:spPr>
              <a:xfrm>
                <a:off x="2909978" y="1714972"/>
                <a:ext cx="171587" cy="206886"/>
              </a:xfrm>
              <a:custGeom>
                <a:avLst/>
                <a:gdLst>
                  <a:gd name="connsiteX0" fmla="*/ 88967 w 171587"/>
                  <a:gd name="connsiteY0" fmla="*/ 206887 h 206886"/>
                  <a:gd name="connsiteX1" fmla="*/ 88967 w 171587"/>
                  <a:gd name="connsiteY1" fmla="*/ 206887 h 206886"/>
                  <a:gd name="connsiteX2" fmla="*/ 84491 w 171587"/>
                  <a:gd name="connsiteY2" fmla="*/ 203553 h 206886"/>
                  <a:gd name="connsiteX3" fmla="*/ 82300 w 171587"/>
                  <a:gd name="connsiteY3" fmla="*/ 195266 h 206886"/>
                  <a:gd name="connsiteX4" fmla="*/ 4290 w 171587"/>
                  <a:gd name="connsiteY4" fmla="*/ 108303 h 206886"/>
                  <a:gd name="connsiteX5" fmla="*/ 4 w 171587"/>
                  <a:gd name="connsiteY5" fmla="*/ 103921 h 206886"/>
                  <a:gd name="connsiteX6" fmla="*/ 3814 w 171587"/>
                  <a:gd name="connsiteY6" fmla="*/ 99064 h 206886"/>
                  <a:gd name="connsiteX7" fmla="*/ 83538 w 171587"/>
                  <a:gd name="connsiteY7" fmla="*/ 4671 h 206886"/>
                  <a:gd name="connsiteX8" fmla="*/ 88015 w 171587"/>
                  <a:gd name="connsiteY8" fmla="*/ 4 h 206886"/>
                  <a:gd name="connsiteX9" fmla="*/ 92873 w 171587"/>
                  <a:gd name="connsiteY9" fmla="*/ 4195 h 206886"/>
                  <a:gd name="connsiteX10" fmla="*/ 107922 w 171587"/>
                  <a:gd name="connsiteY10" fmla="*/ 62773 h 206886"/>
                  <a:gd name="connsiteX11" fmla="*/ 168311 w 171587"/>
                  <a:gd name="connsiteY11" fmla="*/ 99635 h 206886"/>
                  <a:gd name="connsiteX12" fmla="*/ 171549 w 171587"/>
                  <a:gd name="connsiteY12" fmla="*/ 104683 h 206886"/>
                  <a:gd name="connsiteX13" fmla="*/ 167168 w 171587"/>
                  <a:gd name="connsiteY13" fmla="*/ 108779 h 206886"/>
                  <a:gd name="connsiteX14" fmla="*/ 97730 w 171587"/>
                  <a:gd name="connsiteY14" fmla="*/ 187170 h 206886"/>
                  <a:gd name="connsiteX15" fmla="*/ 93539 w 171587"/>
                  <a:gd name="connsiteY15" fmla="*/ 203839 h 206886"/>
                  <a:gd name="connsiteX16" fmla="*/ 88967 w 171587"/>
                  <a:gd name="connsiteY16" fmla="*/ 206887 h 206886"/>
                  <a:gd name="connsiteX17" fmla="*/ 24864 w 171587"/>
                  <a:gd name="connsiteY17" fmla="*/ 102874 h 206886"/>
                  <a:gd name="connsiteX18" fmla="*/ 88872 w 171587"/>
                  <a:gd name="connsiteY18" fmla="*/ 183455 h 206886"/>
                  <a:gd name="connsiteX19" fmla="*/ 147070 w 171587"/>
                  <a:gd name="connsiteY19" fmla="*/ 102493 h 206886"/>
                  <a:gd name="connsiteX20" fmla="*/ 99826 w 171587"/>
                  <a:gd name="connsiteY20" fmla="*/ 67631 h 206886"/>
                  <a:gd name="connsiteX21" fmla="*/ 88110 w 171587"/>
                  <a:gd name="connsiteY21" fmla="*/ 37246 h 206886"/>
                  <a:gd name="connsiteX22" fmla="*/ 24864 w 171587"/>
                  <a:gd name="connsiteY22" fmla="*/ 102874 h 206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1587" h="206886">
                    <a:moveTo>
                      <a:pt x="88967" y="206887"/>
                    </a:moveTo>
                    <a:cubicBezTo>
                      <a:pt x="88872" y="206887"/>
                      <a:pt x="88872" y="206887"/>
                      <a:pt x="88967" y="206887"/>
                    </a:cubicBezTo>
                    <a:cubicBezTo>
                      <a:pt x="86872" y="206887"/>
                      <a:pt x="85062" y="205458"/>
                      <a:pt x="84491" y="203553"/>
                    </a:cubicBezTo>
                    <a:cubicBezTo>
                      <a:pt x="83824" y="201267"/>
                      <a:pt x="83062" y="198505"/>
                      <a:pt x="82300" y="195266"/>
                    </a:cubicBezTo>
                    <a:cubicBezTo>
                      <a:pt x="75537" y="168691"/>
                      <a:pt x="61345" y="113446"/>
                      <a:pt x="4290" y="108303"/>
                    </a:cubicBezTo>
                    <a:cubicBezTo>
                      <a:pt x="2004" y="108112"/>
                      <a:pt x="194" y="106207"/>
                      <a:pt x="4" y="103921"/>
                    </a:cubicBezTo>
                    <a:cubicBezTo>
                      <a:pt x="-91" y="101635"/>
                      <a:pt x="1528" y="99540"/>
                      <a:pt x="3814" y="99064"/>
                    </a:cubicBezTo>
                    <a:cubicBezTo>
                      <a:pt x="53915" y="89158"/>
                      <a:pt x="82967" y="54772"/>
                      <a:pt x="83538" y="4671"/>
                    </a:cubicBezTo>
                    <a:cubicBezTo>
                      <a:pt x="83538" y="2194"/>
                      <a:pt x="85538" y="194"/>
                      <a:pt x="88015" y="4"/>
                    </a:cubicBezTo>
                    <a:cubicBezTo>
                      <a:pt x="90587" y="-92"/>
                      <a:pt x="92587" y="1718"/>
                      <a:pt x="92873" y="4195"/>
                    </a:cubicBezTo>
                    <a:cubicBezTo>
                      <a:pt x="94968" y="24102"/>
                      <a:pt x="97064" y="44676"/>
                      <a:pt x="107922" y="62773"/>
                    </a:cubicBezTo>
                    <a:cubicBezTo>
                      <a:pt x="118400" y="80299"/>
                      <a:pt x="127067" y="86776"/>
                      <a:pt x="168311" y="99635"/>
                    </a:cubicBezTo>
                    <a:cubicBezTo>
                      <a:pt x="170502" y="100302"/>
                      <a:pt x="171835" y="102397"/>
                      <a:pt x="171549" y="104683"/>
                    </a:cubicBezTo>
                    <a:cubicBezTo>
                      <a:pt x="171263" y="106969"/>
                      <a:pt x="169358" y="108684"/>
                      <a:pt x="167168" y="108779"/>
                    </a:cubicBezTo>
                    <a:cubicBezTo>
                      <a:pt x="114590" y="111446"/>
                      <a:pt x="104493" y="156976"/>
                      <a:pt x="97730" y="187170"/>
                    </a:cubicBezTo>
                    <a:cubicBezTo>
                      <a:pt x="96302" y="193647"/>
                      <a:pt x="95063" y="199267"/>
                      <a:pt x="93539" y="203839"/>
                    </a:cubicBezTo>
                    <a:cubicBezTo>
                      <a:pt x="92682" y="205553"/>
                      <a:pt x="90968" y="206887"/>
                      <a:pt x="88967" y="206887"/>
                    </a:cubicBezTo>
                    <a:close/>
                    <a:moveTo>
                      <a:pt x="24864" y="102874"/>
                    </a:moveTo>
                    <a:cubicBezTo>
                      <a:pt x="66584" y="116304"/>
                      <a:pt x="81728" y="157738"/>
                      <a:pt x="88872" y="183455"/>
                    </a:cubicBezTo>
                    <a:cubicBezTo>
                      <a:pt x="94968" y="156214"/>
                      <a:pt x="105065" y="114304"/>
                      <a:pt x="147070" y="102493"/>
                    </a:cubicBezTo>
                    <a:cubicBezTo>
                      <a:pt x="120114" y="92872"/>
                      <a:pt x="110303" y="84967"/>
                      <a:pt x="99826" y="67631"/>
                    </a:cubicBezTo>
                    <a:cubicBezTo>
                      <a:pt x="94016" y="57916"/>
                      <a:pt x="90491" y="47629"/>
                      <a:pt x="88110" y="37246"/>
                    </a:cubicBezTo>
                    <a:cubicBezTo>
                      <a:pt x="78966" y="68203"/>
                      <a:pt x="56868" y="91348"/>
                      <a:pt x="24864" y="1028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25" name="Graphic 6">
              <a:extLst>
                <a:ext uri="{FF2B5EF4-FFF2-40B4-BE49-F238E27FC236}">
                  <a16:creationId xmlns:a16="http://schemas.microsoft.com/office/drawing/2014/main" id="{CC28AC70-7F4E-7327-D21F-CD8B9CFE8C94}"/>
                </a:ext>
              </a:extLst>
            </p:cNvPr>
            <p:cNvGrpSpPr/>
            <p:nvPr/>
          </p:nvGrpSpPr>
          <p:grpSpPr>
            <a:xfrm flipH="1">
              <a:off x="3952902" y="2372382"/>
              <a:ext cx="145772" cy="161747"/>
              <a:chOff x="3104383" y="1983853"/>
              <a:chExt cx="145772" cy="161747"/>
            </a:xfrm>
          </p:grpSpPr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AA93EE59-7A00-EFF3-BC08-1200D91F07DE}"/>
                  </a:ext>
                </a:extLst>
              </p:cNvPr>
              <p:cNvSpPr/>
              <p:nvPr/>
            </p:nvSpPr>
            <p:spPr>
              <a:xfrm>
                <a:off x="3109055" y="1988724"/>
                <a:ext cx="136588" cy="152114"/>
              </a:xfrm>
              <a:custGeom>
                <a:avLst/>
                <a:gdLst>
                  <a:gd name="connsiteX0" fmla="*/ 0 w 136588"/>
                  <a:gd name="connsiteY0" fmla="*/ 76200 h 152114"/>
                  <a:gd name="connsiteX1" fmla="*/ 70294 w 136588"/>
                  <a:gd name="connsiteY1" fmla="*/ 0 h 152114"/>
                  <a:gd name="connsiteX2" fmla="*/ 83534 w 136588"/>
                  <a:gd name="connsiteY2" fmla="*/ 46577 h 152114"/>
                  <a:gd name="connsiteX3" fmla="*/ 136588 w 136588"/>
                  <a:gd name="connsiteY3" fmla="*/ 76486 h 152114"/>
                  <a:gd name="connsiteX4" fmla="*/ 71056 w 136588"/>
                  <a:gd name="connsiteY4" fmla="*/ 152114 h 152114"/>
                  <a:gd name="connsiteX5" fmla="*/ 0 w 136588"/>
                  <a:gd name="connsiteY5" fmla="*/ 76200 h 15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588" h="152114">
                    <a:moveTo>
                      <a:pt x="0" y="76200"/>
                    </a:moveTo>
                    <a:cubicBezTo>
                      <a:pt x="48958" y="67342"/>
                      <a:pt x="69818" y="35338"/>
                      <a:pt x="70294" y="0"/>
                    </a:cubicBezTo>
                    <a:cubicBezTo>
                      <a:pt x="72104" y="15907"/>
                      <a:pt x="74009" y="32099"/>
                      <a:pt x="83534" y="46577"/>
                    </a:cubicBezTo>
                    <a:cubicBezTo>
                      <a:pt x="93059" y="61055"/>
                      <a:pt x="101155" y="66484"/>
                      <a:pt x="136588" y="76486"/>
                    </a:cubicBezTo>
                    <a:cubicBezTo>
                      <a:pt x="79629" y="79057"/>
                      <a:pt x="78105" y="132874"/>
                      <a:pt x="71056" y="152114"/>
                    </a:cubicBezTo>
                    <a:cubicBezTo>
                      <a:pt x="65818" y="136017"/>
                      <a:pt x="56864" y="80867"/>
                      <a:pt x="0" y="762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CF3DF9E9-4B20-79F6-3DA6-B1F1165E0BDC}"/>
                  </a:ext>
                </a:extLst>
              </p:cNvPr>
              <p:cNvSpPr/>
              <p:nvPr/>
            </p:nvSpPr>
            <p:spPr>
              <a:xfrm>
                <a:off x="3104383" y="1983853"/>
                <a:ext cx="145772" cy="161747"/>
              </a:xfrm>
              <a:custGeom>
                <a:avLst/>
                <a:gdLst>
                  <a:gd name="connsiteX0" fmla="*/ 75728 w 145772"/>
                  <a:gd name="connsiteY0" fmla="*/ 161748 h 161747"/>
                  <a:gd name="connsiteX1" fmla="*/ 75728 w 145772"/>
                  <a:gd name="connsiteY1" fmla="*/ 161748 h 161747"/>
                  <a:gd name="connsiteX2" fmla="*/ 71251 w 145772"/>
                  <a:gd name="connsiteY2" fmla="*/ 158509 h 161747"/>
                  <a:gd name="connsiteX3" fmla="*/ 69346 w 145772"/>
                  <a:gd name="connsiteY3" fmla="*/ 152032 h 161747"/>
                  <a:gd name="connsiteX4" fmla="*/ 4290 w 145772"/>
                  <a:gd name="connsiteY4" fmla="*/ 85738 h 161747"/>
                  <a:gd name="connsiteX5" fmla="*/ 4 w 145772"/>
                  <a:gd name="connsiteY5" fmla="*/ 81261 h 161747"/>
                  <a:gd name="connsiteX6" fmla="*/ 3814 w 145772"/>
                  <a:gd name="connsiteY6" fmla="*/ 76404 h 161747"/>
                  <a:gd name="connsiteX7" fmla="*/ 70203 w 145772"/>
                  <a:gd name="connsiteY7" fmla="*/ 4680 h 161747"/>
                  <a:gd name="connsiteX8" fmla="*/ 74680 w 145772"/>
                  <a:gd name="connsiteY8" fmla="*/ 13 h 161747"/>
                  <a:gd name="connsiteX9" fmla="*/ 79538 w 145772"/>
                  <a:gd name="connsiteY9" fmla="*/ 4204 h 161747"/>
                  <a:gd name="connsiteX10" fmla="*/ 92016 w 145772"/>
                  <a:gd name="connsiteY10" fmla="*/ 48781 h 161747"/>
                  <a:gd name="connsiteX11" fmla="*/ 142403 w 145772"/>
                  <a:gd name="connsiteY11" fmla="*/ 76785 h 161747"/>
                  <a:gd name="connsiteX12" fmla="*/ 145737 w 145772"/>
                  <a:gd name="connsiteY12" fmla="*/ 81833 h 161747"/>
                  <a:gd name="connsiteX13" fmla="*/ 141260 w 145772"/>
                  <a:gd name="connsiteY13" fmla="*/ 85929 h 161747"/>
                  <a:gd name="connsiteX14" fmla="*/ 83443 w 145772"/>
                  <a:gd name="connsiteY14" fmla="*/ 145555 h 161747"/>
                  <a:gd name="connsiteX15" fmla="*/ 79824 w 145772"/>
                  <a:gd name="connsiteY15" fmla="*/ 158509 h 161747"/>
                  <a:gd name="connsiteX16" fmla="*/ 75728 w 145772"/>
                  <a:gd name="connsiteY16" fmla="*/ 161748 h 161747"/>
                  <a:gd name="connsiteX17" fmla="*/ 25055 w 145772"/>
                  <a:gd name="connsiteY17" fmla="*/ 80499 h 161747"/>
                  <a:gd name="connsiteX18" fmla="*/ 75537 w 145772"/>
                  <a:gd name="connsiteY18" fmla="*/ 139745 h 161747"/>
                  <a:gd name="connsiteX19" fmla="*/ 121067 w 145772"/>
                  <a:gd name="connsiteY19" fmla="*/ 80118 h 161747"/>
                  <a:gd name="connsiteX20" fmla="*/ 84300 w 145772"/>
                  <a:gd name="connsiteY20" fmla="*/ 54020 h 161747"/>
                  <a:gd name="connsiteX21" fmla="*/ 74870 w 145772"/>
                  <a:gd name="connsiteY21" fmla="*/ 32589 h 161747"/>
                  <a:gd name="connsiteX22" fmla="*/ 25055 w 145772"/>
                  <a:gd name="connsiteY22" fmla="*/ 80499 h 16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5772" h="161747">
                    <a:moveTo>
                      <a:pt x="75728" y="161748"/>
                    </a:moveTo>
                    <a:cubicBezTo>
                      <a:pt x="75728" y="161748"/>
                      <a:pt x="75633" y="161748"/>
                      <a:pt x="75728" y="161748"/>
                    </a:cubicBezTo>
                    <a:cubicBezTo>
                      <a:pt x="73632" y="161748"/>
                      <a:pt x="71918" y="160414"/>
                      <a:pt x="71251" y="158509"/>
                    </a:cubicBezTo>
                    <a:cubicBezTo>
                      <a:pt x="70679" y="156795"/>
                      <a:pt x="70108" y="154604"/>
                      <a:pt x="69346" y="152032"/>
                    </a:cubicBezTo>
                    <a:cubicBezTo>
                      <a:pt x="63726" y="131744"/>
                      <a:pt x="51915" y="89643"/>
                      <a:pt x="4290" y="85738"/>
                    </a:cubicBezTo>
                    <a:cubicBezTo>
                      <a:pt x="1909" y="85548"/>
                      <a:pt x="99" y="83643"/>
                      <a:pt x="4" y="81261"/>
                    </a:cubicBezTo>
                    <a:cubicBezTo>
                      <a:pt x="-91" y="78880"/>
                      <a:pt x="1528" y="76880"/>
                      <a:pt x="3814" y="76404"/>
                    </a:cubicBezTo>
                    <a:cubicBezTo>
                      <a:pt x="45533" y="68879"/>
                      <a:pt x="69822" y="42685"/>
                      <a:pt x="70203" y="4680"/>
                    </a:cubicBezTo>
                    <a:cubicBezTo>
                      <a:pt x="70203" y="2204"/>
                      <a:pt x="72204" y="204"/>
                      <a:pt x="74680" y="13"/>
                    </a:cubicBezTo>
                    <a:cubicBezTo>
                      <a:pt x="77156" y="-177"/>
                      <a:pt x="79252" y="1728"/>
                      <a:pt x="79538" y="4204"/>
                    </a:cubicBezTo>
                    <a:cubicBezTo>
                      <a:pt x="81252" y="19349"/>
                      <a:pt x="83062" y="35065"/>
                      <a:pt x="92016" y="48781"/>
                    </a:cubicBezTo>
                    <a:cubicBezTo>
                      <a:pt x="100683" y="62021"/>
                      <a:pt x="107922" y="66974"/>
                      <a:pt x="142403" y="76785"/>
                    </a:cubicBezTo>
                    <a:cubicBezTo>
                      <a:pt x="144593" y="77451"/>
                      <a:pt x="146022" y="79547"/>
                      <a:pt x="145737" y="81833"/>
                    </a:cubicBezTo>
                    <a:cubicBezTo>
                      <a:pt x="145451" y="84119"/>
                      <a:pt x="143546" y="85833"/>
                      <a:pt x="141260" y="85929"/>
                    </a:cubicBezTo>
                    <a:cubicBezTo>
                      <a:pt x="97540" y="87929"/>
                      <a:pt x="89063" y="122600"/>
                      <a:pt x="83443" y="145555"/>
                    </a:cubicBezTo>
                    <a:cubicBezTo>
                      <a:pt x="82205" y="150603"/>
                      <a:pt x="81157" y="154985"/>
                      <a:pt x="79824" y="158509"/>
                    </a:cubicBezTo>
                    <a:cubicBezTo>
                      <a:pt x="79443" y="160509"/>
                      <a:pt x="77633" y="161748"/>
                      <a:pt x="75728" y="161748"/>
                    </a:cubicBezTo>
                    <a:close/>
                    <a:moveTo>
                      <a:pt x="25055" y="80499"/>
                    </a:moveTo>
                    <a:cubicBezTo>
                      <a:pt x="56773" y="91453"/>
                      <a:pt x="69346" y="120314"/>
                      <a:pt x="75537" y="139745"/>
                    </a:cubicBezTo>
                    <a:cubicBezTo>
                      <a:pt x="80681" y="119266"/>
                      <a:pt x="89444" y="90024"/>
                      <a:pt x="121067" y="80118"/>
                    </a:cubicBezTo>
                    <a:cubicBezTo>
                      <a:pt x="100683" y="73165"/>
                      <a:pt x="92778" y="66879"/>
                      <a:pt x="84300" y="54020"/>
                    </a:cubicBezTo>
                    <a:cubicBezTo>
                      <a:pt x="79824" y="47162"/>
                      <a:pt x="76871" y="39923"/>
                      <a:pt x="74870" y="32589"/>
                    </a:cubicBezTo>
                    <a:cubicBezTo>
                      <a:pt x="67060" y="54782"/>
                      <a:pt x="49725" y="71451"/>
                      <a:pt x="25055" y="804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88105" y="1309089"/>
            <a:ext cx="3232087" cy="32320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953723" y="1724544"/>
            <a:ext cx="2816632" cy="28166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437942" y="1724544"/>
            <a:ext cx="2816632" cy="28166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1624F9-6475-7B88-92E6-18D70C911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Patient Care Tips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8F1572-DD49-39C8-42E2-09E8FA297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CF174-382D-8DE4-51E5-7DD1EB517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pic>
        <p:nvPicPr>
          <p:cNvPr id="13" name="Picture Placeholder 12" descr="A person with a stethoscope around her neck and a person with a stethoscope around her neck&#10;&#10;Description automatically generated">
            <a:extLst>
              <a:ext uri="{FF2B5EF4-FFF2-40B4-BE49-F238E27FC236}">
                <a16:creationId xmlns:a16="http://schemas.microsoft.com/office/drawing/2014/main" id="{A70C8E0E-F0AD-DCFA-8E1F-47C27CCF6C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 descr="A person lying in a hospital bed&#10;&#10;Description automatically generated">
            <a:extLst>
              <a:ext uri="{FF2B5EF4-FFF2-40B4-BE49-F238E27FC236}">
                <a16:creationId xmlns:a16="http://schemas.microsoft.com/office/drawing/2014/main" id="{15D52154-338F-7FDB-4AF1-8B19501470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951838" y="4732941"/>
            <a:ext cx="10288325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8" name="Picture Placeholder 7" descr="A person in a dentist chair&#10;&#10;Description automatically generated">
            <a:extLst>
              <a:ext uri="{FF2B5EF4-FFF2-40B4-BE49-F238E27FC236}">
                <a16:creationId xmlns:a16="http://schemas.microsoft.com/office/drawing/2014/main" id="{807E09D6-6AD5-3258-6507-892D9F99C0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1681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2F63B47-7690-F58C-4C23-1208364774C9}"/>
              </a:ext>
            </a:extLst>
          </p:cNvPr>
          <p:cNvGrpSpPr/>
          <p:nvPr/>
        </p:nvGrpSpPr>
        <p:grpSpPr>
          <a:xfrm>
            <a:off x="777361" y="964775"/>
            <a:ext cx="10637279" cy="4766615"/>
            <a:chOff x="777361" y="964775"/>
            <a:chExt cx="10637279" cy="4766615"/>
          </a:xfrm>
        </p:grpSpPr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ECF4856C-C671-9A91-E6F8-0048C08756F9}"/>
                </a:ext>
              </a:extLst>
            </p:cNvPr>
            <p:cNvGrpSpPr/>
            <p:nvPr/>
          </p:nvGrpSpPr>
          <p:grpSpPr>
            <a:xfrm>
              <a:off x="777361" y="964775"/>
              <a:ext cx="2125500" cy="4766615"/>
              <a:chOff x="777361" y="964775"/>
              <a:chExt cx="2125500" cy="4766615"/>
            </a:xfrm>
          </p:grpSpPr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FF010968-0D0D-A0BB-9A14-553AF01DD158}"/>
                  </a:ext>
                </a:extLst>
              </p:cNvPr>
              <p:cNvGrpSpPr/>
              <p:nvPr/>
            </p:nvGrpSpPr>
            <p:grpSpPr>
              <a:xfrm>
                <a:off x="777361" y="964775"/>
                <a:ext cx="2125500" cy="4766615"/>
                <a:chOff x="777361" y="964775"/>
                <a:chExt cx="2125500" cy="4766615"/>
              </a:xfrm>
            </p:grpSpPr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A8A8F9A7-6240-6431-D060-18979C8746F8}"/>
                    </a:ext>
                  </a:extLst>
                </p:cNvPr>
                <p:cNvGrpSpPr/>
                <p:nvPr/>
              </p:nvGrpSpPr>
              <p:grpSpPr>
                <a:xfrm>
                  <a:off x="777361" y="1603118"/>
                  <a:ext cx="2125500" cy="4128272"/>
                  <a:chOff x="5011039" y="1603913"/>
                  <a:chExt cx="2125500" cy="4128272"/>
                </a:xfrm>
              </p:grpSpPr>
              <p:sp>
                <p:nvSpPr>
                  <p:cNvPr id="84" name="Google Shape;639;p31">
                    <a:extLst>
                      <a:ext uri="{FF2B5EF4-FFF2-40B4-BE49-F238E27FC236}">
                        <a16:creationId xmlns:a16="http://schemas.microsoft.com/office/drawing/2014/main" id="{B6A20550-D538-0435-A498-D19367483A68}"/>
                      </a:ext>
                    </a:extLst>
                  </p:cNvPr>
                  <p:cNvSpPr/>
                  <p:nvPr/>
                </p:nvSpPr>
                <p:spPr>
                  <a:xfrm>
                    <a:off x="5245389" y="1603913"/>
                    <a:ext cx="1656800" cy="4616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r>
                      <a:rPr lang="en" sz="2133" kern="0" dirty="0">
                        <a:solidFill>
                          <a:schemeClr val="bg2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rPr>
                      <a:t>2023</a:t>
                    </a:r>
                    <a:endParaRPr sz="2133" kern="0" dirty="0">
                      <a:solidFill>
                        <a:schemeClr val="bg2"/>
                      </a:solidFill>
                      <a:latin typeface="+mj-lt"/>
                      <a:ea typeface="Montserrat SemiBold"/>
                      <a:cs typeface="Montserrat SemiBold"/>
                      <a:sym typeface="Montserrat SemiBold"/>
                    </a:endParaRPr>
                  </a:p>
                </p:txBody>
              </p:sp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B55A337F-E032-5F27-AFF0-8ECE784C43D5}"/>
                      </a:ext>
                    </a:extLst>
                  </p:cNvPr>
                  <p:cNvGrpSpPr/>
                  <p:nvPr/>
                </p:nvGrpSpPr>
                <p:grpSpPr>
                  <a:xfrm>
                    <a:off x="5011039" y="2129967"/>
                    <a:ext cx="2125500" cy="3602218"/>
                    <a:chOff x="1222645" y="4003921"/>
                    <a:chExt cx="2125500" cy="3602218"/>
                  </a:xfrm>
                </p:grpSpPr>
                <p:grpSp>
                  <p:nvGrpSpPr>
                    <p:cNvPr id="86" name="Group 85">
                      <a:extLst>
                        <a:ext uri="{FF2B5EF4-FFF2-40B4-BE49-F238E27FC236}">
                          <a16:creationId xmlns:a16="http://schemas.microsoft.com/office/drawing/2014/main" id="{616ABF8D-AFF2-98DC-D4F5-E43BD492C4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22645" y="4003921"/>
                      <a:ext cx="2125500" cy="3602218"/>
                      <a:chOff x="1222645" y="4003921"/>
                      <a:chExt cx="2125500" cy="3602218"/>
                    </a:xfrm>
                  </p:grpSpPr>
                  <p:sp>
                    <p:nvSpPr>
                      <p:cNvPr id="88" name="Google Shape;201;p29">
                        <a:extLst>
                          <a:ext uri="{FF2B5EF4-FFF2-40B4-BE49-F238E27FC236}">
                            <a16:creationId xmlns:a16="http://schemas.microsoft.com/office/drawing/2014/main" id="{362B027B-A0F5-BA90-902A-26841FAF2F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22645" y="4003921"/>
                        <a:ext cx="2125500" cy="3602218"/>
                      </a:xfrm>
                      <a:prstGeom prst="roundRect">
                        <a:avLst>
                          <a:gd name="adj" fmla="val 11702"/>
                        </a:avLst>
                      </a:prstGeom>
                      <a:noFill/>
                      <a:ln w="12700">
                        <a:solidFill>
                          <a:schemeClr val="bg2"/>
                        </a:solidFill>
                      </a:ln>
                    </p:spPr>
                    <p:txBody>
                      <a:bodyPr spcFirstLastPara="1" wrap="square" lIns="121900" tIns="121900" rIns="121900" bIns="121900" anchor="ctr" anchorCtr="0">
                        <a:noAutofit/>
                      </a:bodyPr>
                      <a:lstStyle/>
                      <a:p>
                        <a:pPr algn="ctr"/>
                        <a:endParaRPr sz="2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endParaRPr>
                      </a:p>
                    </p:txBody>
                  </p:sp>
                  <p:sp>
                    <p:nvSpPr>
                      <p:cNvPr id="89" name="TextBox 88">
                        <a:extLst>
                          <a:ext uri="{FF2B5EF4-FFF2-40B4-BE49-F238E27FC236}">
                            <a16:creationId xmlns:a16="http://schemas.microsoft.com/office/drawing/2014/main" id="{F31E8883-3786-8BF0-6604-91B7C13BDEA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3380" y="4454934"/>
                        <a:ext cx="1804031" cy="229293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consectetur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adipiscing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elit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sed do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eiusmod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tempor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incididunt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labore et dolore magna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aliqua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. </a:t>
                        </a:r>
                      </a:p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enim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ad minim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veniam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quis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nostrud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exercitation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ullamco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laboris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.</a:t>
                        </a:r>
                      </a:p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consectetur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adipiscing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elit</a:t>
                        </a:r>
                        <a:r>
                          <a:rPr lang="en-CA" sz="11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cs typeface="Poppins Light" panose="00000400000000000000" pitchFamily="2" charset="0"/>
                          </a:rPr>
                          <a:t>.</a:t>
                        </a:r>
                        <a:endPara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endParaRPr>
                      </a:p>
                    </p:txBody>
                  </p:sp>
                </p:grpSp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F2778E45-27CF-F135-CEDD-2A1D300820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3879" y="4162066"/>
                      <a:ext cx="1823915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Placeholder Title </a:t>
                      </a:r>
                      <a:endParaRPr lang="en-CA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4D4F1C18-5E7C-DD9C-2057-E7ACCCEF164A}"/>
                    </a:ext>
                  </a:extLst>
                </p:cNvPr>
                <p:cNvSpPr/>
                <p:nvPr/>
              </p:nvSpPr>
              <p:spPr>
                <a:xfrm>
                  <a:off x="1545476" y="964775"/>
                  <a:ext cx="589270" cy="589270"/>
                </a:xfrm>
                <a:prstGeom prst="ellipse">
                  <a:avLst/>
                </a:prstGeom>
                <a:solidFill>
                  <a:schemeClr val="accent4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grpSp>
            <p:nvGrpSpPr>
              <p:cNvPr id="270" name="Graphic 6">
                <a:extLst>
                  <a:ext uri="{FF2B5EF4-FFF2-40B4-BE49-F238E27FC236}">
                    <a16:creationId xmlns:a16="http://schemas.microsoft.com/office/drawing/2014/main" id="{9E1CDE0B-CF5C-BDF0-FC37-A6A7CBA52AE8}"/>
                  </a:ext>
                </a:extLst>
              </p:cNvPr>
              <p:cNvGrpSpPr/>
              <p:nvPr/>
            </p:nvGrpSpPr>
            <p:grpSpPr>
              <a:xfrm>
                <a:off x="1756874" y="1132698"/>
                <a:ext cx="166474" cy="253425"/>
                <a:chOff x="4815807" y="2991800"/>
                <a:chExt cx="408140" cy="621317"/>
              </a:xfrm>
            </p:grpSpPr>
            <p:grpSp>
              <p:nvGrpSpPr>
                <p:cNvPr id="271" name="Graphic 6">
                  <a:extLst>
                    <a:ext uri="{FF2B5EF4-FFF2-40B4-BE49-F238E27FC236}">
                      <a16:creationId xmlns:a16="http://schemas.microsoft.com/office/drawing/2014/main" id="{FD535A2E-B337-9514-421D-920F4B096725}"/>
                    </a:ext>
                  </a:extLst>
                </p:cNvPr>
                <p:cNvGrpSpPr/>
                <p:nvPr/>
              </p:nvGrpSpPr>
              <p:grpSpPr>
                <a:xfrm>
                  <a:off x="4833435" y="3110381"/>
                  <a:ext cx="372748" cy="502736"/>
                  <a:chOff x="4833435" y="3110381"/>
                  <a:chExt cx="372748" cy="502736"/>
                </a:xfrm>
              </p:grpSpPr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DF98405D-DAC3-7E50-5CD2-FCD36C605B04}"/>
                      </a:ext>
                    </a:extLst>
                  </p:cNvPr>
                  <p:cNvSpPr/>
                  <p:nvPr/>
                </p:nvSpPr>
                <p:spPr>
                  <a:xfrm>
                    <a:off x="4838010" y="3115062"/>
                    <a:ext cx="363574" cy="493413"/>
                  </a:xfrm>
                  <a:custGeom>
                    <a:avLst/>
                    <a:gdLst>
                      <a:gd name="connsiteX0" fmla="*/ 40885 w 363574"/>
                      <a:gd name="connsiteY0" fmla="*/ 288314 h 493413"/>
                      <a:gd name="connsiteX1" fmla="*/ 4500 w 363574"/>
                      <a:gd name="connsiteY1" fmla="*/ 153440 h 493413"/>
                      <a:gd name="connsiteX2" fmla="*/ 73080 w 363574"/>
                      <a:gd name="connsiteY2" fmla="*/ 2088 h 493413"/>
                      <a:gd name="connsiteX3" fmla="*/ 190809 w 363574"/>
                      <a:gd name="connsiteY3" fmla="*/ 24948 h 493413"/>
                      <a:gd name="connsiteX4" fmla="*/ 301203 w 363574"/>
                      <a:gd name="connsiteY4" fmla="*/ 6089 h 493413"/>
                      <a:gd name="connsiteX5" fmla="*/ 362354 w 363574"/>
                      <a:gd name="connsiteY5" fmla="*/ 77145 h 493413"/>
                      <a:gd name="connsiteX6" fmla="*/ 351400 w 363574"/>
                      <a:gd name="connsiteY6" fmla="*/ 168776 h 493413"/>
                      <a:gd name="connsiteX7" fmla="*/ 327016 w 363574"/>
                      <a:gd name="connsiteY7" fmla="*/ 259073 h 493413"/>
                      <a:gd name="connsiteX8" fmla="*/ 327302 w 363574"/>
                      <a:gd name="connsiteY8" fmla="*/ 359371 h 493413"/>
                      <a:gd name="connsiteX9" fmla="*/ 278725 w 363574"/>
                      <a:gd name="connsiteY9" fmla="*/ 488339 h 493413"/>
                      <a:gd name="connsiteX10" fmla="*/ 243958 w 363574"/>
                      <a:gd name="connsiteY10" fmla="*/ 434238 h 493413"/>
                      <a:gd name="connsiteX11" fmla="*/ 213955 w 363574"/>
                      <a:gd name="connsiteY11" fmla="*/ 322414 h 493413"/>
                      <a:gd name="connsiteX12" fmla="*/ 177569 w 363574"/>
                      <a:gd name="connsiteY12" fmla="*/ 312984 h 493413"/>
                      <a:gd name="connsiteX13" fmla="*/ 125086 w 363574"/>
                      <a:gd name="connsiteY13" fmla="*/ 448811 h 493413"/>
                      <a:gd name="connsiteX14" fmla="*/ 99655 w 363574"/>
                      <a:gd name="connsiteY14" fmla="*/ 493388 h 493413"/>
                      <a:gd name="connsiteX15" fmla="*/ 40885 w 363574"/>
                      <a:gd name="connsiteY15" fmla="*/ 288314 h 493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63574" h="493413">
                        <a:moveTo>
                          <a:pt x="40885" y="288314"/>
                        </a:moveTo>
                        <a:cubicBezTo>
                          <a:pt x="42790" y="231926"/>
                          <a:pt x="16025" y="208400"/>
                          <a:pt x="4500" y="153440"/>
                        </a:cubicBezTo>
                        <a:cubicBezTo>
                          <a:pt x="-16455" y="54000"/>
                          <a:pt x="40790" y="9613"/>
                          <a:pt x="73080" y="2088"/>
                        </a:cubicBezTo>
                        <a:cubicBezTo>
                          <a:pt x="119181" y="-8675"/>
                          <a:pt x="145660" y="25710"/>
                          <a:pt x="190809" y="24948"/>
                        </a:cubicBezTo>
                        <a:cubicBezTo>
                          <a:pt x="227480" y="24281"/>
                          <a:pt x="266437" y="-6675"/>
                          <a:pt x="301203" y="6089"/>
                        </a:cubicBezTo>
                        <a:cubicBezTo>
                          <a:pt x="328064" y="15995"/>
                          <a:pt x="358258" y="46380"/>
                          <a:pt x="362354" y="77145"/>
                        </a:cubicBezTo>
                        <a:cubicBezTo>
                          <a:pt x="366450" y="107911"/>
                          <a:pt x="359592" y="139058"/>
                          <a:pt x="351400" y="168776"/>
                        </a:cubicBezTo>
                        <a:cubicBezTo>
                          <a:pt x="343209" y="198494"/>
                          <a:pt x="329112" y="228117"/>
                          <a:pt x="327016" y="259073"/>
                        </a:cubicBezTo>
                        <a:cubicBezTo>
                          <a:pt x="324826" y="292505"/>
                          <a:pt x="331207" y="326129"/>
                          <a:pt x="327302" y="359371"/>
                        </a:cubicBezTo>
                        <a:cubicBezTo>
                          <a:pt x="317491" y="443953"/>
                          <a:pt x="300727" y="491292"/>
                          <a:pt x="278725" y="488339"/>
                        </a:cubicBezTo>
                        <a:cubicBezTo>
                          <a:pt x="252531" y="488339"/>
                          <a:pt x="246911" y="458145"/>
                          <a:pt x="243958" y="434238"/>
                        </a:cubicBezTo>
                        <a:cubicBezTo>
                          <a:pt x="237005" y="378135"/>
                          <a:pt x="228718" y="336511"/>
                          <a:pt x="213955" y="322414"/>
                        </a:cubicBezTo>
                        <a:cubicBezTo>
                          <a:pt x="204049" y="312984"/>
                          <a:pt x="189761" y="307936"/>
                          <a:pt x="177569" y="312984"/>
                        </a:cubicBezTo>
                        <a:cubicBezTo>
                          <a:pt x="130039" y="332606"/>
                          <a:pt x="129087" y="426236"/>
                          <a:pt x="125086" y="448811"/>
                        </a:cubicBezTo>
                        <a:cubicBezTo>
                          <a:pt x="121943" y="466622"/>
                          <a:pt x="116133" y="492530"/>
                          <a:pt x="99655" y="493388"/>
                        </a:cubicBezTo>
                        <a:cubicBezTo>
                          <a:pt x="51363" y="495674"/>
                          <a:pt x="38885" y="346989"/>
                          <a:pt x="40885" y="28831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77" name="Freeform: Shape 276">
                    <a:extLst>
                      <a:ext uri="{FF2B5EF4-FFF2-40B4-BE49-F238E27FC236}">
                        <a16:creationId xmlns:a16="http://schemas.microsoft.com/office/drawing/2014/main" id="{902489DB-FCD5-9325-F9EF-47366AB61EDF}"/>
                      </a:ext>
                    </a:extLst>
                  </p:cNvPr>
                  <p:cNvSpPr/>
                  <p:nvPr/>
                </p:nvSpPr>
                <p:spPr>
                  <a:xfrm>
                    <a:off x="4833435" y="3110381"/>
                    <a:ext cx="372748" cy="502736"/>
                  </a:xfrm>
                  <a:custGeom>
                    <a:avLst/>
                    <a:gdLst>
                      <a:gd name="connsiteX0" fmla="*/ 103086 w 372748"/>
                      <a:gd name="connsiteY0" fmla="*/ 502736 h 502736"/>
                      <a:gd name="connsiteX1" fmla="*/ 81655 w 372748"/>
                      <a:gd name="connsiteY1" fmla="*/ 493116 h 502736"/>
                      <a:gd name="connsiteX2" fmla="*/ 40793 w 372748"/>
                      <a:gd name="connsiteY2" fmla="*/ 292901 h 502736"/>
                      <a:gd name="connsiteX3" fmla="*/ 45460 w 372748"/>
                      <a:gd name="connsiteY3" fmla="*/ 293091 h 502736"/>
                      <a:gd name="connsiteX4" fmla="*/ 40793 w 372748"/>
                      <a:gd name="connsiteY4" fmla="*/ 292901 h 502736"/>
                      <a:gd name="connsiteX5" fmla="*/ 23172 w 372748"/>
                      <a:gd name="connsiteY5" fmla="*/ 214986 h 502736"/>
                      <a:gd name="connsiteX6" fmla="*/ 4503 w 372748"/>
                      <a:gd name="connsiteY6" fmla="*/ 159074 h 502736"/>
                      <a:gd name="connsiteX7" fmla="*/ 76607 w 372748"/>
                      <a:gd name="connsiteY7" fmla="*/ 2198 h 502736"/>
                      <a:gd name="connsiteX8" fmla="*/ 144425 w 372748"/>
                      <a:gd name="connsiteY8" fmla="*/ 12485 h 502736"/>
                      <a:gd name="connsiteX9" fmla="*/ 195288 w 372748"/>
                      <a:gd name="connsiteY9" fmla="*/ 24962 h 502736"/>
                      <a:gd name="connsiteX10" fmla="*/ 239770 w 372748"/>
                      <a:gd name="connsiteY10" fmla="*/ 14199 h 502736"/>
                      <a:gd name="connsiteX11" fmla="*/ 307398 w 372748"/>
                      <a:gd name="connsiteY11" fmla="*/ 6389 h 502736"/>
                      <a:gd name="connsiteX12" fmla="*/ 371501 w 372748"/>
                      <a:gd name="connsiteY12" fmla="*/ 81160 h 502736"/>
                      <a:gd name="connsiteX13" fmla="*/ 360452 w 372748"/>
                      <a:gd name="connsiteY13" fmla="*/ 174600 h 502736"/>
                      <a:gd name="connsiteX14" fmla="*/ 351213 w 372748"/>
                      <a:gd name="connsiteY14" fmla="*/ 203461 h 502736"/>
                      <a:gd name="connsiteX15" fmla="*/ 336258 w 372748"/>
                      <a:gd name="connsiteY15" fmla="*/ 264040 h 502736"/>
                      <a:gd name="connsiteX16" fmla="*/ 336830 w 372748"/>
                      <a:gd name="connsiteY16" fmla="*/ 309379 h 502736"/>
                      <a:gd name="connsiteX17" fmla="*/ 336544 w 372748"/>
                      <a:gd name="connsiteY17" fmla="*/ 364624 h 502736"/>
                      <a:gd name="connsiteX18" fmla="*/ 298063 w 372748"/>
                      <a:gd name="connsiteY18" fmla="*/ 493116 h 502736"/>
                      <a:gd name="connsiteX19" fmla="*/ 283014 w 372748"/>
                      <a:gd name="connsiteY19" fmla="*/ 497688 h 502736"/>
                      <a:gd name="connsiteX20" fmla="*/ 243866 w 372748"/>
                      <a:gd name="connsiteY20" fmla="*/ 439490 h 502736"/>
                      <a:gd name="connsiteX21" fmla="*/ 215291 w 372748"/>
                      <a:gd name="connsiteY21" fmla="*/ 330429 h 502736"/>
                      <a:gd name="connsiteX22" fmla="*/ 183858 w 372748"/>
                      <a:gd name="connsiteY22" fmla="*/ 321952 h 502736"/>
                      <a:gd name="connsiteX23" fmla="*/ 136138 w 372748"/>
                      <a:gd name="connsiteY23" fmla="*/ 438062 h 502736"/>
                      <a:gd name="connsiteX24" fmla="*/ 134138 w 372748"/>
                      <a:gd name="connsiteY24" fmla="*/ 454254 h 502736"/>
                      <a:gd name="connsiteX25" fmla="*/ 104324 w 372748"/>
                      <a:gd name="connsiteY25" fmla="*/ 502641 h 502736"/>
                      <a:gd name="connsiteX26" fmla="*/ 103086 w 372748"/>
                      <a:gd name="connsiteY26" fmla="*/ 502736 h 502736"/>
                      <a:gd name="connsiteX27" fmla="*/ 95371 w 372748"/>
                      <a:gd name="connsiteY27" fmla="*/ 9341 h 502736"/>
                      <a:gd name="connsiteX28" fmla="*/ 78702 w 372748"/>
                      <a:gd name="connsiteY28" fmla="*/ 11342 h 502736"/>
                      <a:gd name="connsiteX29" fmla="*/ 13647 w 372748"/>
                      <a:gd name="connsiteY29" fmla="*/ 157169 h 502736"/>
                      <a:gd name="connsiteX30" fmla="*/ 31744 w 372748"/>
                      <a:gd name="connsiteY30" fmla="*/ 211367 h 502736"/>
                      <a:gd name="connsiteX31" fmla="*/ 50127 w 372748"/>
                      <a:gd name="connsiteY31" fmla="*/ 293186 h 502736"/>
                      <a:gd name="connsiteX32" fmla="*/ 50127 w 372748"/>
                      <a:gd name="connsiteY32" fmla="*/ 293186 h 502736"/>
                      <a:gd name="connsiteX33" fmla="*/ 88132 w 372748"/>
                      <a:gd name="connsiteY33" fmla="*/ 486449 h 502736"/>
                      <a:gd name="connsiteX34" fmla="*/ 103943 w 372748"/>
                      <a:gd name="connsiteY34" fmla="*/ 493402 h 502736"/>
                      <a:gd name="connsiteX35" fmla="*/ 124994 w 372748"/>
                      <a:gd name="connsiteY35" fmla="*/ 452730 h 502736"/>
                      <a:gd name="connsiteX36" fmla="*/ 126804 w 372748"/>
                      <a:gd name="connsiteY36" fmla="*/ 437204 h 502736"/>
                      <a:gd name="connsiteX37" fmla="*/ 180239 w 372748"/>
                      <a:gd name="connsiteY37" fmla="*/ 313379 h 502736"/>
                      <a:gd name="connsiteX38" fmla="*/ 221673 w 372748"/>
                      <a:gd name="connsiteY38" fmla="*/ 323762 h 502736"/>
                      <a:gd name="connsiteX39" fmla="*/ 253105 w 372748"/>
                      <a:gd name="connsiteY39" fmla="*/ 438443 h 502736"/>
                      <a:gd name="connsiteX40" fmla="*/ 283204 w 372748"/>
                      <a:gd name="connsiteY40" fmla="*/ 488449 h 502736"/>
                      <a:gd name="connsiteX41" fmla="*/ 283775 w 372748"/>
                      <a:gd name="connsiteY41" fmla="*/ 488449 h 502736"/>
                      <a:gd name="connsiteX42" fmla="*/ 292157 w 372748"/>
                      <a:gd name="connsiteY42" fmla="*/ 485782 h 502736"/>
                      <a:gd name="connsiteX43" fmla="*/ 327114 w 372748"/>
                      <a:gd name="connsiteY43" fmla="*/ 363576 h 502736"/>
                      <a:gd name="connsiteX44" fmla="*/ 327305 w 372748"/>
                      <a:gd name="connsiteY44" fmla="*/ 309855 h 502736"/>
                      <a:gd name="connsiteX45" fmla="*/ 326733 w 372748"/>
                      <a:gd name="connsiteY45" fmla="*/ 263469 h 502736"/>
                      <a:gd name="connsiteX46" fmla="*/ 342164 w 372748"/>
                      <a:gd name="connsiteY46" fmla="*/ 200508 h 502736"/>
                      <a:gd name="connsiteX47" fmla="*/ 351213 w 372748"/>
                      <a:gd name="connsiteY47" fmla="*/ 172219 h 502736"/>
                      <a:gd name="connsiteX48" fmla="*/ 362071 w 372748"/>
                      <a:gd name="connsiteY48" fmla="*/ 82494 h 502736"/>
                      <a:gd name="connsiteX49" fmla="*/ 303968 w 372748"/>
                      <a:gd name="connsiteY49" fmla="*/ 15247 h 502736"/>
                      <a:gd name="connsiteX50" fmla="*/ 242628 w 372748"/>
                      <a:gd name="connsiteY50" fmla="*/ 23057 h 502736"/>
                      <a:gd name="connsiteX51" fmla="*/ 195288 w 372748"/>
                      <a:gd name="connsiteY51" fmla="*/ 34392 h 502736"/>
                      <a:gd name="connsiteX52" fmla="*/ 140805 w 372748"/>
                      <a:gd name="connsiteY52" fmla="*/ 21248 h 502736"/>
                      <a:gd name="connsiteX53" fmla="*/ 95371 w 372748"/>
                      <a:gd name="connsiteY53" fmla="*/ 9341 h 502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72748" h="502736">
                        <a:moveTo>
                          <a:pt x="103086" y="502736"/>
                        </a:moveTo>
                        <a:cubicBezTo>
                          <a:pt x="95371" y="502736"/>
                          <a:pt x="88132" y="499498"/>
                          <a:pt x="81655" y="493116"/>
                        </a:cubicBezTo>
                        <a:cubicBezTo>
                          <a:pt x="47174" y="459112"/>
                          <a:pt x="39173" y="341383"/>
                          <a:pt x="40793" y="292901"/>
                        </a:cubicBezTo>
                        <a:lnTo>
                          <a:pt x="45460" y="293091"/>
                        </a:lnTo>
                        <a:lnTo>
                          <a:pt x="40793" y="292901"/>
                        </a:lnTo>
                        <a:cubicBezTo>
                          <a:pt x="41936" y="260135"/>
                          <a:pt x="33173" y="239180"/>
                          <a:pt x="23172" y="214986"/>
                        </a:cubicBezTo>
                        <a:cubicBezTo>
                          <a:pt x="16314" y="198508"/>
                          <a:pt x="9265" y="181553"/>
                          <a:pt x="4503" y="159074"/>
                        </a:cubicBezTo>
                        <a:cubicBezTo>
                          <a:pt x="-15976" y="61824"/>
                          <a:pt x="37840" y="11246"/>
                          <a:pt x="76607" y="2198"/>
                        </a:cubicBezTo>
                        <a:cubicBezTo>
                          <a:pt x="103563" y="-4089"/>
                          <a:pt x="124327" y="4293"/>
                          <a:pt x="144425" y="12485"/>
                        </a:cubicBezTo>
                        <a:cubicBezTo>
                          <a:pt x="159950" y="18771"/>
                          <a:pt x="176048" y="25344"/>
                          <a:pt x="195288" y="24962"/>
                        </a:cubicBezTo>
                        <a:cubicBezTo>
                          <a:pt x="209576" y="24677"/>
                          <a:pt x="224911" y="19343"/>
                          <a:pt x="239770" y="14199"/>
                        </a:cubicBezTo>
                        <a:cubicBezTo>
                          <a:pt x="262154" y="6389"/>
                          <a:pt x="285395" y="-1708"/>
                          <a:pt x="307398" y="6389"/>
                        </a:cubicBezTo>
                        <a:cubicBezTo>
                          <a:pt x="334830" y="16485"/>
                          <a:pt x="367119" y="48013"/>
                          <a:pt x="371501" y="81160"/>
                        </a:cubicBezTo>
                        <a:cubicBezTo>
                          <a:pt x="375692" y="112878"/>
                          <a:pt x="368643" y="144882"/>
                          <a:pt x="360452" y="174600"/>
                        </a:cubicBezTo>
                        <a:cubicBezTo>
                          <a:pt x="357785" y="184220"/>
                          <a:pt x="354451" y="194031"/>
                          <a:pt x="351213" y="203461"/>
                        </a:cubicBezTo>
                        <a:cubicBezTo>
                          <a:pt x="344545" y="223178"/>
                          <a:pt x="337592" y="243561"/>
                          <a:pt x="336258" y="264040"/>
                        </a:cubicBezTo>
                        <a:cubicBezTo>
                          <a:pt x="335306" y="278994"/>
                          <a:pt x="336068" y="294425"/>
                          <a:pt x="336830" y="309379"/>
                        </a:cubicBezTo>
                        <a:cubicBezTo>
                          <a:pt x="337782" y="327476"/>
                          <a:pt x="338735" y="346145"/>
                          <a:pt x="336544" y="364624"/>
                        </a:cubicBezTo>
                        <a:cubicBezTo>
                          <a:pt x="328162" y="436538"/>
                          <a:pt x="315208" y="479781"/>
                          <a:pt x="298063" y="493116"/>
                        </a:cubicBezTo>
                        <a:cubicBezTo>
                          <a:pt x="293396" y="496736"/>
                          <a:pt x="288348" y="498355"/>
                          <a:pt x="283014" y="497688"/>
                        </a:cubicBezTo>
                        <a:cubicBezTo>
                          <a:pt x="251105" y="497403"/>
                          <a:pt x="246247" y="458350"/>
                          <a:pt x="243866" y="439490"/>
                        </a:cubicBezTo>
                        <a:cubicBezTo>
                          <a:pt x="238151" y="393675"/>
                          <a:pt x="230340" y="344907"/>
                          <a:pt x="215291" y="330429"/>
                        </a:cubicBezTo>
                        <a:cubicBezTo>
                          <a:pt x="205766" y="321380"/>
                          <a:pt x="193479" y="318047"/>
                          <a:pt x="183858" y="321952"/>
                        </a:cubicBezTo>
                        <a:cubicBezTo>
                          <a:pt x="146615" y="337382"/>
                          <a:pt x="139567" y="405391"/>
                          <a:pt x="136138" y="438062"/>
                        </a:cubicBezTo>
                        <a:cubicBezTo>
                          <a:pt x="135471" y="445015"/>
                          <a:pt x="134900" y="450444"/>
                          <a:pt x="134138" y="454254"/>
                        </a:cubicBezTo>
                        <a:cubicBezTo>
                          <a:pt x="131375" y="469590"/>
                          <a:pt x="125756" y="501594"/>
                          <a:pt x="104324" y="502641"/>
                        </a:cubicBezTo>
                        <a:cubicBezTo>
                          <a:pt x="103943" y="502736"/>
                          <a:pt x="103467" y="502736"/>
                          <a:pt x="103086" y="502736"/>
                        </a:cubicBezTo>
                        <a:close/>
                        <a:moveTo>
                          <a:pt x="95371" y="9341"/>
                        </a:moveTo>
                        <a:cubicBezTo>
                          <a:pt x="90037" y="9341"/>
                          <a:pt x="84608" y="9913"/>
                          <a:pt x="78702" y="11342"/>
                        </a:cubicBezTo>
                        <a:cubicBezTo>
                          <a:pt x="43460" y="19628"/>
                          <a:pt x="-5403" y="66491"/>
                          <a:pt x="13647" y="157169"/>
                        </a:cubicBezTo>
                        <a:cubicBezTo>
                          <a:pt x="18218" y="178791"/>
                          <a:pt x="25076" y="195365"/>
                          <a:pt x="31744" y="211367"/>
                        </a:cubicBezTo>
                        <a:cubicBezTo>
                          <a:pt x="41840" y="235560"/>
                          <a:pt x="51270" y="258325"/>
                          <a:pt x="50127" y="293186"/>
                        </a:cubicBezTo>
                        <a:lnTo>
                          <a:pt x="50127" y="293186"/>
                        </a:lnTo>
                        <a:cubicBezTo>
                          <a:pt x="48413" y="344050"/>
                          <a:pt x="58033" y="456731"/>
                          <a:pt x="88132" y="486449"/>
                        </a:cubicBezTo>
                        <a:cubicBezTo>
                          <a:pt x="93180" y="491402"/>
                          <a:pt x="98324" y="493688"/>
                          <a:pt x="103943" y="493402"/>
                        </a:cubicBezTo>
                        <a:cubicBezTo>
                          <a:pt x="117850" y="492735"/>
                          <a:pt x="123089" y="463684"/>
                          <a:pt x="124994" y="452730"/>
                        </a:cubicBezTo>
                        <a:cubicBezTo>
                          <a:pt x="125565" y="449301"/>
                          <a:pt x="126137" y="443682"/>
                          <a:pt x="126804" y="437204"/>
                        </a:cubicBezTo>
                        <a:cubicBezTo>
                          <a:pt x="130614" y="400057"/>
                          <a:pt x="137757" y="330905"/>
                          <a:pt x="180239" y="313379"/>
                        </a:cubicBezTo>
                        <a:cubicBezTo>
                          <a:pt x="193193" y="308045"/>
                          <a:pt x="209481" y="312046"/>
                          <a:pt x="221673" y="323762"/>
                        </a:cubicBezTo>
                        <a:cubicBezTo>
                          <a:pt x="235579" y="337001"/>
                          <a:pt x="244628" y="370244"/>
                          <a:pt x="253105" y="438443"/>
                        </a:cubicBezTo>
                        <a:cubicBezTo>
                          <a:pt x="256343" y="464446"/>
                          <a:pt x="262154" y="488449"/>
                          <a:pt x="283204" y="488449"/>
                        </a:cubicBezTo>
                        <a:cubicBezTo>
                          <a:pt x="283395" y="488449"/>
                          <a:pt x="283585" y="488449"/>
                          <a:pt x="283775" y="488449"/>
                        </a:cubicBezTo>
                        <a:cubicBezTo>
                          <a:pt x="286633" y="488830"/>
                          <a:pt x="289300" y="487973"/>
                          <a:pt x="292157" y="485782"/>
                        </a:cubicBezTo>
                        <a:cubicBezTo>
                          <a:pt x="300730" y="479115"/>
                          <a:pt x="316541" y="454445"/>
                          <a:pt x="327114" y="363576"/>
                        </a:cubicBezTo>
                        <a:cubicBezTo>
                          <a:pt x="329210" y="345860"/>
                          <a:pt x="328257" y="327572"/>
                          <a:pt x="327305" y="309855"/>
                        </a:cubicBezTo>
                        <a:cubicBezTo>
                          <a:pt x="326543" y="294711"/>
                          <a:pt x="325686" y="278994"/>
                          <a:pt x="326733" y="263469"/>
                        </a:cubicBezTo>
                        <a:cubicBezTo>
                          <a:pt x="328162" y="241751"/>
                          <a:pt x="335306" y="220796"/>
                          <a:pt x="342164" y="200508"/>
                        </a:cubicBezTo>
                        <a:cubicBezTo>
                          <a:pt x="345307" y="191174"/>
                          <a:pt x="348641" y="181553"/>
                          <a:pt x="351213" y="172219"/>
                        </a:cubicBezTo>
                        <a:cubicBezTo>
                          <a:pt x="359214" y="143358"/>
                          <a:pt x="366072" y="112592"/>
                          <a:pt x="362071" y="82494"/>
                        </a:cubicBezTo>
                        <a:cubicBezTo>
                          <a:pt x="358261" y="53633"/>
                          <a:pt x="328924" y="24486"/>
                          <a:pt x="303968" y="15247"/>
                        </a:cubicBezTo>
                        <a:cubicBezTo>
                          <a:pt x="285109" y="8294"/>
                          <a:pt x="264440" y="15437"/>
                          <a:pt x="242628" y="23057"/>
                        </a:cubicBezTo>
                        <a:cubicBezTo>
                          <a:pt x="227102" y="28487"/>
                          <a:pt x="211100" y="34106"/>
                          <a:pt x="195288" y="34392"/>
                        </a:cubicBezTo>
                        <a:cubicBezTo>
                          <a:pt x="174238" y="34773"/>
                          <a:pt x="157188" y="27915"/>
                          <a:pt x="140805" y="21248"/>
                        </a:cubicBezTo>
                        <a:cubicBezTo>
                          <a:pt x="126041" y="15152"/>
                          <a:pt x="111849" y="9341"/>
                          <a:pt x="95371" y="93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99407095-BD2D-D4A6-6EBE-E30C50BDD734}"/>
                    </a:ext>
                  </a:extLst>
                </p:cNvPr>
                <p:cNvSpPr/>
                <p:nvPr/>
              </p:nvSpPr>
              <p:spPr>
                <a:xfrm>
                  <a:off x="4977045" y="3152061"/>
                  <a:ext cx="114589" cy="19381"/>
                </a:xfrm>
                <a:custGeom>
                  <a:avLst/>
                  <a:gdLst>
                    <a:gd name="connsiteX0" fmla="*/ 64251 w 114589"/>
                    <a:gd name="connsiteY0" fmla="*/ 19382 h 19381"/>
                    <a:gd name="connsiteX1" fmla="*/ 40058 w 114589"/>
                    <a:gd name="connsiteY1" fmla="*/ 17572 h 19381"/>
                    <a:gd name="connsiteX2" fmla="*/ 624 w 114589"/>
                    <a:gd name="connsiteY2" fmla="*/ 5475 h 19381"/>
                    <a:gd name="connsiteX3" fmla="*/ 338 w 114589"/>
                    <a:gd name="connsiteY3" fmla="*/ 3285 h 19381"/>
                    <a:gd name="connsiteX4" fmla="*/ 2529 w 114589"/>
                    <a:gd name="connsiteY4" fmla="*/ 2999 h 19381"/>
                    <a:gd name="connsiteX5" fmla="*/ 40439 w 114589"/>
                    <a:gd name="connsiteY5" fmla="*/ 14429 h 19381"/>
                    <a:gd name="connsiteX6" fmla="*/ 86254 w 114589"/>
                    <a:gd name="connsiteY6" fmla="*/ 13286 h 19381"/>
                    <a:gd name="connsiteX7" fmla="*/ 112162 w 114589"/>
                    <a:gd name="connsiteY7" fmla="*/ 237 h 19381"/>
                    <a:gd name="connsiteX8" fmla="*/ 114353 w 114589"/>
                    <a:gd name="connsiteY8" fmla="*/ 713 h 19381"/>
                    <a:gd name="connsiteX9" fmla="*/ 113877 w 114589"/>
                    <a:gd name="connsiteY9" fmla="*/ 2904 h 19381"/>
                    <a:gd name="connsiteX10" fmla="*/ 87302 w 114589"/>
                    <a:gd name="connsiteY10" fmla="*/ 16239 h 19381"/>
                    <a:gd name="connsiteX11" fmla="*/ 64251 w 114589"/>
                    <a:gd name="connsiteY11" fmla="*/ 19382 h 19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4589" h="19381">
                      <a:moveTo>
                        <a:pt x="64251" y="19382"/>
                      </a:moveTo>
                      <a:cubicBezTo>
                        <a:pt x="55679" y="19382"/>
                        <a:pt x="47392" y="18429"/>
                        <a:pt x="40058" y="17572"/>
                      </a:cubicBezTo>
                      <a:cubicBezTo>
                        <a:pt x="25008" y="15858"/>
                        <a:pt x="11673" y="13667"/>
                        <a:pt x="624" y="5475"/>
                      </a:cubicBezTo>
                      <a:cubicBezTo>
                        <a:pt x="-43" y="4999"/>
                        <a:pt x="-233" y="3951"/>
                        <a:pt x="338" y="3285"/>
                      </a:cubicBezTo>
                      <a:cubicBezTo>
                        <a:pt x="815" y="2618"/>
                        <a:pt x="1862" y="2427"/>
                        <a:pt x="2529" y="2999"/>
                      </a:cubicBezTo>
                      <a:cubicBezTo>
                        <a:pt x="12911" y="10714"/>
                        <a:pt x="25770" y="12714"/>
                        <a:pt x="40439" y="14429"/>
                      </a:cubicBezTo>
                      <a:cubicBezTo>
                        <a:pt x="54060" y="16048"/>
                        <a:pt x="71109" y="17953"/>
                        <a:pt x="86254" y="13286"/>
                      </a:cubicBezTo>
                      <a:cubicBezTo>
                        <a:pt x="95398" y="10428"/>
                        <a:pt x="103875" y="5285"/>
                        <a:pt x="112162" y="237"/>
                      </a:cubicBezTo>
                      <a:cubicBezTo>
                        <a:pt x="112924" y="-240"/>
                        <a:pt x="113877" y="46"/>
                        <a:pt x="114353" y="713"/>
                      </a:cubicBezTo>
                      <a:cubicBezTo>
                        <a:pt x="114829" y="1475"/>
                        <a:pt x="114543" y="2427"/>
                        <a:pt x="113877" y="2904"/>
                      </a:cubicBezTo>
                      <a:cubicBezTo>
                        <a:pt x="105494" y="8047"/>
                        <a:pt x="96827" y="13286"/>
                        <a:pt x="87302" y="16239"/>
                      </a:cubicBezTo>
                      <a:cubicBezTo>
                        <a:pt x="79682" y="18620"/>
                        <a:pt x="71871" y="19382"/>
                        <a:pt x="64251" y="193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273" name="Graphic 6">
                  <a:extLst>
                    <a:ext uri="{FF2B5EF4-FFF2-40B4-BE49-F238E27FC236}">
                      <a16:creationId xmlns:a16="http://schemas.microsoft.com/office/drawing/2014/main" id="{2007A96A-C7C2-8190-6C9E-AE1BFA2D483B}"/>
                    </a:ext>
                  </a:extLst>
                </p:cNvPr>
                <p:cNvGrpSpPr/>
                <p:nvPr/>
              </p:nvGrpSpPr>
              <p:grpSpPr>
                <a:xfrm>
                  <a:off x="4815807" y="2991800"/>
                  <a:ext cx="408140" cy="171451"/>
                  <a:chOff x="4815807" y="2991800"/>
                  <a:chExt cx="408140" cy="171451"/>
                </a:xfrm>
              </p:grpSpPr>
              <p:sp>
                <p:nvSpPr>
                  <p:cNvPr id="274" name="Freeform: Shape 273">
                    <a:extLst>
                      <a:ext uri="{FF2B5EF4-FFF2-40B4-BE49-F238E27FC236}">
                        <a16:creationId xmlns:a16="http://schemas.microsoft.com/office/drawing/2014/main" id="{149EE234-42E5-D1AE-204D-A8E177E2CB37}"/>
                      </a:ext>
                    </a:extLst>
                  </p:cNvPr>
                  <p:cNvSpPr/>
                  <p:nvPr/>
                </p:nvSpPr>
                <p:spPr>
                  <a:xfrm>
                    <a:off x="4820411" y="2996469"/>
                    <a:ext cx="398733" cy="162096"/>
                  </a:xfrm>
                  <a:custGeom>
                    <a:avLst/>
                    <a:gdLst>
                      <a:gd name="connsiteX0" fmla="*/ 24765 w 398733"/>
                      <a:gd name="connsiteY0" fmla="*/ 76962 h 162096"/>
                      <a:gd name="connsiteX1" fmla="*/ 136303 w 398733"/>
                      <a:gd name="connsiteY1" fmla="*/ 12097 h 162096"/>
                      <a:gd name="connsiteX2" fmla="*/ 298418 w 398733"/>
                      <a:gd name="connsiteY2" fmla="*/ 51054 h 162096"/>
                      <a:gd name="connsiteX3" fmla="*/ 395573 w 398733"/>
                      <a:gd name="connsiteY3" fmla="*/ 0 h 162096"/>
                      <a:gd name="connsiteX4" fmla="*/ 352806 w 398733"/>
                      <a:gd name="connsiteY4" fmla="*/ 138017 h 162096"/>
                      <a:gd name="connsiteX5" fmla="*/ 325565 w 398733"/>
                      <a:gd name="connsiteY5" fmla="*/ 156496 h 162096"/>
                      <a:gd name="connsiteX6" fmla="*/ 254413 w 398733"/>
                      <a:gd name="connsiteY6" fmla="*/ 157067 h 162096"/>
                      <a:gd name="connsiteX7" fmla="*/ 91726 w 398733"/>
                      <a:gd name="connsiteY7" fmla="*/ 124968 h 162096"/>
                      <a:gd name="connsiteX8" fmla="*/ 53626 w 398733"/>
                      <a:gd name="connsiteY8" fmla="*/ 127825 h 162096"/>
                      <a:gd name="connsiteX9" fmla="*/ 0 w 398733"/>
                      <a:gd name="connsiteY9" fmla="*/ 160211 h 162096"/>
                      <a:gd name="connsiteX10" fmla="*/ 24765 w 398733"/>
                      <a:gd name="connsiteY10" fmla="*/ 76962 h 1620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98733" h="162096">
                        <a:moveTo>
                          <a:pt x="24765" y="76962"/>
                        </a:moveTo>
                        <a:cubicBezTo>
                          <a:pt x="46768" y="37243"/>
                          <a:pt x="91345" y="11335"/>
                          <a:pt x="136303" y="12097"/>
                        </a:cubicBezTo>
                        <a:cubicBezTo>
                          <a:pt x="192215" y="13145"/>
                          <a:pt x="242507" y="51530"/>
                          <a:pt x="298418" y="51054"/>
                        </a:cubicBezTo>
                        <a:cubicBezTo>
                          <a:pt x="336233" y="50768"/>
                          <a:pt x="373571" y="31147"/>
                          <a:pt x="395573" y="0"/>
                        </a:cubicBezTo>
                        <a:cubicBezTo>
                          <a:pt x="406241" y="49149"/>
                          <a:pt x="389382" y="103632"/>
                          <a:pt x="352806" y="138017"/>
                        </a:cubicBezTo>
                        <a:cubicBezTo>
                          <a:pt x="344710" y="145542"/>
                          <a:pt x="335756" y="152305"/>
                          <a:pt x="325565" y="156496"/>
                        </a:cubicBezTo>
                        <a:cubicBezTo>
                          <a:pt x="303181" y="165640"/>
                          <a:pt x="277940" y="161925"/>
                          <a:pt x="254413" y="157067"/>
                        </a:cubicBezTo>
                        <a:cubicBezTo>
                          <a:pt x="200216" y="145923"/>
                          <a:pt x="146876" y="129540"/>
                          <a:pt x="91726" y="124968"/>
                        </a:cubicBezTo>
                        <a:cubicBezTo>
                          <a:pt x="78962" y="123920"/>
                          <a:pt x="65723" y="123539"/>
                          <a:pt x="53626" y="127825"/>
                        </a:cubicBezTo>
                        <a:cubicBezTo>
                          <a:pt x="33909" y="134779"/>
                          <a:pt x="19622" y="153067"/>
                          <a:pt x="0" y="160211"/>
                        </a:cubicBezTo>
                        <a:cubicBezTo>
                          <a:pt x="4096" y="126016"/>
                          <a:pt x="15907" y="92774"/>
                          <a:pt x="24765" y="7696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BE47DDE1-4AEC-279D-4351-1FA31A46E106}"/>
                      </a:ext>
                    </a:extLst>
                  </p:cNvPr>
                  <p:cNvSpPr/>
                  <p:nvPr/>
                </p:nvSpPr>
                <p:spPr>
                  <a:xfrm>
                    <a:off x="4815807" y="2991800"/>
                    <a:ext cx="408140" cy="171451"/>
                  </a:xfrm>
                  <a:custGeom>
                    <a:avLst/>
                    <a:gdLst>
                      <a:gd name="connsiteX0" fmla="*/ 298831 w 408140"/>
                      <a:gd name="connsiteY0" fmla="*/ 171452 h 171451"/>
                      <a:gd name="connsiteX1" fmla="*/ 257969 w 408140"/>
                      <a:gd name="connsiteY1" fmla="*/ 166308 h 171451"/>
                      <a:gd name="connsiteX2" fmla="*/ 208344 w 408140"/>
                      <a:gd name="connsiteY2" fmla="*/ 155069 h 171451"/>
                      <a:gd name="connsiteX3" fmla="*/ 95949 w 408140"/>
                      <a:gd name="connsiteY3" fmla="*/ 134304 h 171451"/>
                      <a:gd name="connsiteX4" fmla="*/ 59849 w 408140"/>
                      <a:gd name="connsiteY4" fmla="*/ 136876 h 171451"/>
                      <a:gd name="connsiteX5" fmla="*/ 34037 w 408140"/>
                      <a:gd name="connsiteY5" fmla="*/ 152497 h 171451"/>
                      <a:gd name="connsiteX6" fmla="*/ 6223 w 408140"/>
                      <a:gd name="connsiteY6" fmla="*/ 169261 h 171451"/>
                      <a:gd name="connsiteX7" fmla="*/ 1747 w 408140"/>
                      <a:gd name="connsiteY7" fmla="*/ 168499 h 171451"/>
                      <a:gd name="connsiteX8" fmla="*/ 32 w 408140"/>
                      <a:gd name="connsiteY8" fmla="*/ 164308 h 171451"/>
                      <a:gd name="connsiteX9" fmla="*/ 25369 w 408140"/>
                      <a:gd name="connsiteY9" fmla="*/ 79345 h 171451"/>
                      <a:gd name="connsiteX10" fmla="*/ 141097 w 408140"/>
                      <a:gd name="connsiteY10" fmla="*/ 12099 h 171451"/>
                      <a:gd name="connsiteX11" fmla="*/ 222250 w 408140"/>
                      <a:gd name="connsiteY11" fmla="*/ 31911 h 171451"/>
                      <a:gd name="connsiteX12" fmla="*/ 303118 w 408140"/>
                      <a:gd name="connsiteY12" fmla="*/ 51056 h 171451"/>
                      <a:gd name="connsiteX13" fmla="*/ 396463 w 408140"/>
                      <a:gd name="connsiteY13" fmla="*/ 2002 h 171451"/>
                      <a:gd name="connsiteX14" fmla="*/ 401225 w 408140"/>
                      <a:gd name="connsiteY14" fmla="*/ 97 h 171451"/>
                      <a:gd name="connsiteX15" fmla="*/ 404845 w 408140"/>
                      <a:gd name="connsiteY15" fmla="*/ 3717 h 171451"/>
                      <a:gd name="connsiteX16" fmla="*/ 360744 w 408140"/>
                      <a:gd name="connsiteY16" fmla="*/ 146115 h 171451"/>
                      <a:gd name="connsiteX17" fmla="*/ 332074 w 408140"/>
                      <a:gd name="connsiteY17" fmla="*/ 165451 h 171451"/>
                      <a:gd name="connsiteX18" fmla="*/ 298831 w 408140"/>
                      <a:gd name="connsiteY18" fmla="*/ 171452 h 171451"/>
                      <a:gd name="connsiteX19" fmla="*/ 82042 w 408140"/>
                      <a:gd name="connsiteY19" fmla="*/ 124208 h 171451"/>
                      <a:gd name="connsiteX20" fmla="*/ 96711 w 408140"/>
                      <a:gd name="connsiteY20" fmla="*/ 124875 h 171451"/>
                      <a:gd name="connsiteX21" fmla="*/ 210535 w 408140"/>
                      <a:gd name="connsiteY21" fmla="*/ 145830 h 171451"/>
                      <a:gd name="connsiteX22" fmla="*/ 259970 w 408140"/>
                      <a:gd name="connsiteY22" fmla="*/ 156974 h 171451"/>
                      <a:gd name="connsiteX23" fmla="*/ 328454 w 408140"/>
                      <a:gd name="connsiteY23" fmla="*/ 156688 h 171451"/>
                      <a:gd name="connsiteX24" fmla="*/ 354267 w 408140"/>
                      <a:gd name="connsiteY24" fmla="*/ 139162 h 171451"/>
                      <a:gd name="connsiteX25" fmla="*/ 397415 w 408140"/>
                      <a:gd name="connsiteY25" fmla="*/ 15718 h 171451"/>
                      <a:gd name="connsiteX26" fmla="*/ 303022 w 408140"/>
                      <a:gd name="connsiteY26" fmla="*/ 60295 h 171451"/>
                      <a:gd name="connsiteX27" fmla="*/ 302070 w 408140"/>
                      <a:gd name="connsiteY27" fmla="*/ 60295 h 171451"/>
                      <a:gd name="connsiteX28" fmla="*/ 218917 w 408140"/>
                      <a:gd name="connsiteY28" fmla="*/ 40578 h 171451"/>
                      <a:gd name="connsiteX29" fmla="*/ 140812 w 408140"/>
                      <a:gd name="connsiteY29" fmla="*/ 21338 h 171451"/>
                      <a:gd name="connsiteX30" fmla="*/ 33465 w 408140"/>
                      <a:gd name="connsiteY30" fmla="*/ 83822 h 171451"/>
                      <a:gd name="connsiteX31" fmla="*/ 33465 w 408140"/>
                      <a:gd name="connsiteY31" fmla="*/ 83822 h 171451"/>
                      <a:gd name="connsiteX32" fmla="*/ 10414 w 408140"/>
                      <a:gd name="connsiteY32" fmla="*/ 157164 h 171451"/>
                      <a:gd name="connsiteX33" fmla="*/ 28417 w 408140"/>
                      <a:gd name="connsiteY33" fmla="*/ 144972 h 171451"/>
                      <a:gd name="connsiteX34" fmla="*/ 56706 w 408140"/>
                      <a:gd name="connsiteY34" fmla="*/ 128018 h 171451"/>
                      <a:gd name="connsiteX35" fmla="*/ 82042 w 408140"/>
                      <a:gd name="connsiteY35" fmla="*/ 124208 h 171451"/>
                      <a:gd name="connsiteX36" fmla="*/ 29369 w 408140"/>
                      <a:gd name="connsiteY36" fmla="*/ 81631 h 171451"/>
                      <a:gd name="connsiteX37" fmla="*/ 29369 w 408140"/>
                      <a:gd name="connsiteY37" fmla="*/ 81631 h 171451"/>
                      <a:gd name="connsiteX38" fmla="*/ 29369 w 408140"/>
                      <a:gd name="connsiteY38" fmla="*/ 81631 h 171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08140" h="171451">
                        <a:moveTo>
                          <a:pt x="298831" y="171452"/>
                        </a:moveTo>
                        <a:cubicBezTo>
                          <a:pt x="284830" y="171452"/>
                          <a:pt x="270828" y="168975"/>
                          <a:pt x="257969" y="166308"/>
                        </a:cubicBezTo>
                        <a:cubicBezTo>
                          <a:pt x="241300" y="162879"/>
                          <a:pt x="224537" y="158879"/>
                          <a:pt x="208344" y="155069"/>
                        </a:cubicBezTo>
                        <a:cubicBezTo>
                          <a:pt x="171673" y="146401"/>
                          <a:pt x="133858" y="137448"/>
                          <a:pt x="95949" y="134304"/>
                        </a:cubicBezTo>
                        <a:cubicBezTo>
                          <a:pt x="83852" y="133257"/>
                          <a:pt x="71089" y="132971"/>
                          <a:pt x="59849" y="136876"/>
                        </a:cubicBezTo>
                        <a:cubicBezTo>
                          <a:pt x="50610" y="140115"/>
                          <a:pt x="42609" y="146115"/>
                          <a:pt x="34037" y="152497"/>
                        </a:cubicBezTo>
                        <a:cubicBezTo>
                          <a:pt x="25464" y="158879"/>
                          <a:pt x="16606" y="165546"/>
                          <a:pt x="6223" y="169261"/>
                        </a:cubicBezTo>
                        <a:cubicBezTo>
                          <a:pt x="4699" y="169833"/>
                          <a:pt x="2985" y="169547"/>
                          <a:pt x="1747" y="168499"/>
                        </a:cubicBezTo>
                        <a:cubicBezTo>
                          <a:pt x="508" y="167451"/>
                          <a:pt x="-158" y="165927"/>
                          <a:pt x="32" y="164308"/>
                        </a:cubicBezTo>
                        <a:cubicBezTo>
                          <a:pt x="4223" y="129828"/>
                          <a:pt x="16034" y="96109"/>
                          <a:pt x="25369" y="79345"/>
                        </a:cubicBezTo>
                        <a:cubicBezTo>
                          <a:pt x="48038" y="38292"/>
                          <a:pt x="94615" y="11146"/>
                          <a:pt x="141097" y="12099"/>
                        </a:cubicBezTo>
                        <a:cubicBezTo>
                          <a:pt x="169291" y="12575"/>
                          <a:pt x="196247" y="22386"/>
                          <a:pt x="222250" y="31911"/>
                        </a:cubicBezTo>
                        <a:cubicBezTo>
                          <a:pt x="248444" y="41436"/>
                          <a:pt x="275495" y="51437"/>
                          <a:pt x="303118" y="51056"/>
                        </a:cubicBezTo>
                        <a:cubicBezTo>
                          <a:pt x="339503" y="50770"/>
                          <a:pt x="375317" y="32006"/>
                          <a:pt x="396463" y="2002"/>
                        </a:cubicBezTo>
                        <a:cubicBezTo>
                          <a:pt x="397510" y="478"/>
                          <a:pt x="399415" y="-284"/>
                          <a:pt x="401225" y="97"/>
                        </a:cubicBezTo>
                        <a:cubicBezTo>
                          <a:pt x="403035" y="478"/>
                          <a:pt x="404464" y="1907"/>
                          <a:pt x="404845" y="3717"/>
                        </a:cubicBezTo>
                        <a:cubicBezTo>
                          <a:pt x="415894" y="54675"/>
                          <a:pt x="398654" y="110492"/>
                          <a:pt x="360744" y="146115"/>
                        </a:cubicBezTo>
                        <a:cubicBezTo>
                          <a:pt x="351124" y="155164"/>
                          <a:pt x="341694" y="161546"/>
                          <a:pt x="332074" y="165451"/>
                        </a:cubicBezTo>
                        <a:cubicBezTo>
                          <a:pt x="321215" y="169833"/>
                          <a:pt x="309976" y="171452"/>
                          <a:pt x="298831" y="171452"/>
                        </a:cubicBezTo>
                        <a:close/>
                        <a:moveTo>
                          <a:pt x="82042" y="124208"/>
                        </a:moveTo>
                        <a:cubicBezTo>
                          <a:pt x="86996" y="124208"/>
                          <a:pt x="91853" y="124494"/>
                          <a:pt x="96711" y="124875"/>
                        </a:cubicBezTo>
                        <a:cubicBezTo>
                          <a:pt x="135382" y="128113"/>
                          <a:pt x="173578" y="137067"/>
                          <a:pt x="210535" y="145830"/>
                        </a:cubicBezTo>
                        <a:cubicBezTo>
                          <a:pt x="226727" y="149640"/>
                          <a:pt x="243396" y="153640"/>
                          <a:pt x="259970" y="156974"/>
                        </a:cubicBezTo>
                        <a:cubicBezTo>
                          <a:pt x="281782" y="161451"/>
                          <a:pt x="306832" y="165546"/>
                          <a:pt x="328454" y="156688"/>
                        </a:cubicBezTo>
                        <a:cubicBezTo>
                          <a:pt x="337027" y="153164"/>
                          <a:pt x="345504" y="147449"/>
                          <a:pt x="354267" y="139162"/>
                        </a:cubicBezTo>
                        <a:cubicBezTo>
                          <a:pt x="387319" y="108111"/>
                          <a:pt x="403606" y="60676"/>
                          <a:pt x="397415" y="15718"/>
                        </a:cubicBezTo>
                        <a:cubicBezTo>
                          <a:pt x="374079" y="43150"/>
                          <a:pt x="338837" y="60009"/>
                          <a:pt x="303022" y="60295"/>
                        </a:cubicBezTo>
                        <a:cubicBezTo>
                          <a:pt x="302737" y="60295"/>
                          <a:pt x="302356" y="60295"/>
                          <a:pt x="302070" y="60295"/>
                        </a:cubicBezTo>
                        <a:cubicBezTo>
                          <a:pt x="273114" y="60295"/>
                          <a:pt x="245587" y="50294"/>
                          <a:pt x="218917" y="40578"/>
                        </a:cubicBezTo>
                        <a:cubicBezTo>
                          <a:pt x="193675" y="31339"/>
                          <a:pt x="167482" y="21814"/>
                          <a:pt x="140812" y="21338"/>
                        </a:cubicBezTo>
                        <a:cubicBezTo>
                          <a:pt x="97663" y="20671"/>
                          <a:pt x="54515" y="45627"/>
                          <a:pt x="33465" y="83822"/>
                        </a:cubicBezTo>
                        <a:lnTo>
                          <a:pt x="33465" y="83822"/>
                        </a:lnTo>
                        <a:cubicBezTo>
                          <a:pt x="25369" y="98490"/>
                          <a:pt x="15177" y="126875"/>
                          <a:pt x="10414" y="157164"/>
                        </a:cubicBezTo>
                        <a:cubicBezTo>
                          <a:pt x="16606" y="153831"/>
                          <a:pt x="22416" y="149544"/>
                          <a:pt x="28417" y="144972"/>
                        </a:cubicBezTo>
                        <a:cubicBezTo>
                          <a:pt x="37084" y="138495"/>
                          <a:pt x="46038" y="131733"/>
                          <a:pt x="56706" y="128018"/>
                        </a:cubicBezTo>
                        <a:cubicBezTo>
                          <a:pt x="64802" y="125160"/>
                          <a:pt x="73470" y="124208"/>
                          <a:pt x="82042" y="124208"/>
                        </a:cubicBezTo>
                        <a:close/>
                        <a:moveTo>
                          <a:pt x="29369" y="81631"/>
                        </a:moveTo>
                        <a:lnTo>
                          <a:pt x="29369" y="81631"/>
                        </a:lnTo>
                        <a:lnTo>
                          <a:pt x="29369" y="8163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C2AAD0B8-B41A-CD7D-BFD5-864C1E0D59F0}"/>
                </a:ext>
              </a:extLst>
            </p:cNvPr>
            <p:cNvGrpSpPr/>
            <p:nvPr/>
          </p:nvGrpSpPr>
          <p:grpSpPr>
            <a:xfrm>
              <a:off x="9289140" y="964775"/>
              <a:ext cx="2125500" cy="4766615"/>
              <a:chOff x="9289140" y="964775"/>
              <a:chExt cx="2125500" cy="4766615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296A1314-EA9E-9B54-26F1-BB1FA579DEC7}"/>
                  </a:ext>
                </a:extLst>
              </p:cNvPr>
              <p:cNvGrpSpPr/>
              <p:nvPr/>
            </p:nvGrpSpPr>
            <p:grpSpPr>
              <a:xfrm>
                <a:off x="9289140" y="1603118"/>
                <a:ext cx="2125500" cy="4128272"/>
                <a:chOff x="9172114" y="1603913"/>
                <a:chExt cx="2125500" cy="4128272"/>
              </a:xfrm>
            </p:grpSpPr>
            <p:sp>
              <p:nvSpPr>
                <p:cNvPr id="48" name="Google Shape;640;p31">
                  <a:extLst>
                    <a:ext uri="{FF2B5EF4-FFF2-40B4-BE49-F238E27FC236}">
                      <a16:creationId xmlns:a16="http://schemas.microsoft.com/office/drawing/2014/main" id="{04B2DF6F-8869-9BEC-8AA5-68B011030EDA}"/>
                    </a:ext>
                  </a:extLst>
                </p:cNvPr>
                <p:cNvSpPr/>
                <p:nvPr/>
              </p:nvSpPr>
              <p:spPr>
                <a:xfrm>
                  <a:off x="9406464" y="1603913"/>
                  <a:ext cx="1656800" cy="461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>
                    <a:lumMod val="90000"/>
                  </a:schemeClr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" sz="2133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Montserrat SemiBold"/>
                      <a:cs typeface="Montserrat SemiBold"/>
                      <a:sym typeface="Montserrat SemiBold"/>
                    </a:rPr>
                    <a:t>2026</a:t>
                  </a:r>
                  <a:endParaRPr sz="2133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7CAC4FD-FAD2-BFD5-F17A-7B3FA2BF2A33}"/>
                    </a:ext>
                  </a:extLst>
                </p:cNvPr>
                <p:cNvGrpSpPr/>
                <p:nvPr/>
              </p:nvGrpSpPr>
              <p:grpSpPr>
                <a:xfrm>
                  <a:off x="9172114" y="2129967"/>
                  <a:ext cx="2125500" cy="3602218"/>
                  <a:chOff x="1222645" y="4003921"/>
                  <a:chExt cx="2125500" cy="3602218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EEDC5BE-850F-9785-975D-8C42F647A04B}"/>
                      </a:ext>
                    </a:extLst>
                  </p:cNvPr>
                  <p:cNvGrpSpPr/>
                  <p:nvPr/>
                </p:nvGrpSpPr>
                <p:grpSpPr>
                  <a:xfrm>
                    <a:off x="1222645" y="4003921"/>
                    <a:ext cx="2125500" cy="3602218"/>
                    <a:chOff x="1222645" y="4003921"/>
                    <a:chExt cx="2125500" cy="3602218"/>
                  </a:xfrm>
                </p:grpSpPr>
                <p:sp>
                  <p:nvSpPr>
                    <p:cNvPr id="31" name="Google Shape;201;p29">
                      <a:extLst>
                        <a:ext uri="{FF2B5EF4-FFF2-40B4-BE49-F238E27FC236}">
                          <a16:creationId xmlns:a16="http://schemas.microsoft.com/office/drawing/2014/main" id="{FEE8C68B-1DAD-30C3-71C6-18CE8FB3D0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2645" y="4003921"/>
                      <a:ext cx="2125500" cy="3602218"/>
                    </a:xfrm>
                    <a:prstGeom prst="roundRect">
                      <a:avLst>
                        <a:gd name="adj" fmla="val 11702"/>
                      </a:avLst>
                    </a:prstGeom>
                    <a:noFill/>
                    <a:ln w="12700">
                      <a:solidFill>
                        <a:schemeClr val="bg2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/>
                      <a:endParaRPr sz="20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5F5BFECA-D76A-78C3-0401-829A7F8FF1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83380" y="4431983"/>
                      <a:ext cx="1804031" cy="229293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endPara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endParaRPr>
                    </a:p>
                  </p:txBody>
                </p:sp>
              </p:grp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2003EB-377E-90A9-D97B-C8F3600E395D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879" y="4162066"/>
                    <a:ext cx="1823915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Placeholder Title </a:t>
                    </a:r>
                    <a:endPara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2FA0EAA-11FE-451C-374A-3978926FBC21}"/>
                  </a:ext>
                </a:extLst>
              </p:cNvPr>
              <p:cNvGrpSpPr/>
              <p:nvPr/>
            </p:nvGrpSpPr>
            <p:grpSpPr>
              <a:xfrm>
                <a:off x="10057255" y="964775"/>
                <a:ext cx="589270" cy="589270"/>
                <a:chOff x="9121147" y="3469299"/>
                <a:chExt cx="1444700" cy="1444700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6C81606F-644C-5EDA-E691-085AF23F2579}"/>
                    </a:ext>
                  </a:extLst>
                </p:cNvPr>
                <p:cNvSpPr/>
                <p:nvPr/>
              </p:nvSpPr>
              <p:spPr>
                <a:xfrm>
                  <a:off x="9121147" y="3469299"/>
                  <a:ext cx="1444700" cy="1444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77" name="Graphic 6">
                  <a:extLst>
                    <a:ext uri="{FF2B5EF4-FFF2-40B4-BE49-F238E27FC236}">
                      <a16:creationId xmlns:a16="http://schemas.microsoft.com/office/drawing/2014/main" id="{8AF227F0-15CC-E9F8-6360-109EAC23C64E}"/>
                    </a:ext>
                  </a:extLst>
                </p:cNvPr>
                <p:cNvGrpSpPr/>
                <p:nvPr/>
              </p:nvGrpSpPr>
              <p:grpSpPr>
                <a:xfrm>
                  <a:off x="9657123" y="3862986"/>
                  <a:ext cx="372748" cy="657327"/>
                  <a:chOff x="8754401" y="3767225"/>
                  <a:chExt cx="372748" cy="657327"/>
                </a:xfrm>
              </p:grpSpPr>
              <p:grpSp>
                <p:nvGrpSpPr>
                  <p:cNvPr id="78" name="Graphic 6">
                    <a:extLst>
                      <a:ext uri="{FF2B5EF4-FFF2-40B4-BE49-F238E27FC236}">
                        <a16:creationId xmlns:a16="http://schemas.microsoft.com/office/drawing/2014/main" id="{7B820829-650C-869C-9536-7B2B5F6F641E}"/>
                      </a:ext>
                    </a:extLst>
                  </p:cNvPr>
                  <p:cNvGrpSpPr/>
                  <p:nvPr/>
                </p:nvGrpSpPr>
                <p:grpSpPr>
                  <a:xfrm>
                    <a:off x="8859476" y="4081652"/>
                    <a:ext cx="162329" cy="342900"/>
                    <a:chOff x="8859476" y="4081652"/>
                    <a:chExt cx="162329" cy="342900"/>
                  </a:xfrm>
                </p:grpSpPr>
                <p:sp>
                  <p:nvSpPr>
                    <p:cNvPr id="240" name="Freeform: Shape 239">
                      <a:extLst>
                        <a:ext uri="{FF2B5EF4-FFF2-40B4-BE49-F238E27FC236}">
                          <a16:creationId xmlns:a16="http://schemas.microsoft.com/office/drawing/2014/main" id="{007785B9-8838-428F-D745-F2C5A3F524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64155" y="4086414"/>
                      <a:ext cx="153066" cy="333470"/>
                    </a:xfrm>
                    <a:custGeom>
                      <a:avLst/>
                      <a:gdLst>
                        <a:gd name="connsiteX0" fmla="*/ 0 w 153066"/>
                        <a:gd name="connsiteY0" fmla="*/ 953 h 333470"/>
                        <a:gd name="connsiteX1" fmla="*/ 17621 w 153066"/>
                        <a:gd name="connsiteY1" fmla="*/ 242411 h 333470"/>
                        <a:gd name="connsiteX2" fmla="*/ 80010 w 153066"/>
                        <a:gd name="connsiteY2" fmla="*/ 333470 h 333470"/>
                        <a:gd name="connsiteX3" fmla="*/ 132874 w 153066"/>
                        <a:gd name="connsiteY3" fmla="*/ 243650 h 333470"/>
                        <a:gd name="connsiteX4" fmla="*/ 153067 w 153066"/>
                        <a:gd name="connsiteY4" fmla="*/ 0 h 3334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3066" h="333470">
                          <a:moveTo>
                            <a:pt x="0" y="953"/>
                          </a:moveTo>
                          <a:lnTo>
                            <a:pt x="17621" y="242411"/>
                          </a:lnTo>
                          <a:lnTo>
                            <a:pt x="80010" y="333470"/>
                          </a:lnTo>
                          <a:lnTo>
                            <a:pt x="132874" y="243650"/>
                          </a:lnTo>
                          <a:lnTo>
                            <a:pt x="15306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41" name="Freeform: Shape 240">
                      <a:extLst>
                        <a:ext uri="{FF2B5EF4-FFF2-40B4-BE49-F238E27FC236}">
                          <a16:creationId xmlns:a16="http://schemas.microsoft.com/office/drawing/2014/main" id="{C551EEC2-8935-69A0-E761-32A3CA4293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9476" y="4081652"/>
                      <a:ext cx="162329" cy="342900"/>
                    </a:xfrm>
                    <a:custGeom>
                      <a:avLst/>
                      <a:gdLst>
                        <a:gd name="connsiteX0" fmla="*/ 84689 w 162329"/>
                        <a:gd name="connsiteY0" fmla="*/ 342900 h 342900"/>
                        <a:gd name="connsiteX1" fmla="*/ 80784 w 162329"/>
                        <a:gd name="connsiteY1" fmla="*/ 340900 h 342900"/>
                        <a:gd name="connsiteX2" fmla="*/ 18395 w 162329"/>
                        <a:gd name="connsiteY2" fmla="*/ 249746 h 342900"/>
                        <a:gd name="connsiteX3" fmla="*/ 17633 w 162329"/>
                        <a:gd name="connsiteY3" fmla="*/ 247460 h 342900"/>
                        <a:gd name="connsiteX4" fmla="*/ 12 w 162329"/>
                        <a:gd name="connsiteY4" fmla="*/ 6096 h 342900"/>
                        <a:gd name="connsiteX5" fmla="*/ 1250 w 162329"/>
                        <a:gd name="connsiteY5" fmla="*/ 2572 h 342900"/>
                        <a:gd name="connsiteX6" fmla="*/ 4679 w 162329"/>
                        <a:gd name="connsiteY6" fmla="*/ 1048 h 342900"/>
                        <a:gd name="connsiteX7" fmla="*/ 157651 w 162329"/>
                        <a:gd name="connsiteY7" fmla="*/ 0 h 342900"/>
                        <a:gd name="connsiteX8" fmla="*/ 157651 w 162329"/>
                        <a:gd name="connsiteY8" fmla="*/ 0 h 342900"/>
                        <a:gd name="connsiteX9" fmla="*/ 161080 w 162329"/>
                        <a:gd name="connsiteY9" fmla="*/ 1524 h 342900"/>
                        <a:gd name="connsiteX10" fmla="*/ 162318 w 162329"/>
                        <a:gd name="connsiteY10" fmla="*/ 5048 h 342900"/>
                        <a:gd name="connsiteX11" fmla="*/ 142125 w 162329"/>
                        <a:gd name="connsiteY11" fmla="*/ 248793 h 342900"/>
                        <a:gd name="connsiteX12" fmla="*/ 141458 w 162329"/>
                        <a:gd name="connsiteY12" fmla="*/ 250793 h 342900"/>
                        <a:gd name="connsiteX13" fmla="*/ 88594 w 162329"/>
                        <a:gd name="connsiteY13" fmla="*/ 340614 h 342900"/>
                        <a:gd name="connsiteX14" fmla="*/ 84689 w 162329"/>
                        <a:gd name="connsiteY14" fmla="*/ 342900 h 342900"/>
                        <a:gd name="connsiteX15" fmla="*/ 84689 w 162329"/>
                        <a:gd name="connsiteY15" fmla="*/ 342900 h 342900"/>
                        <a:gd name="connsiteX16" fmla="*/ 26873 w 162329"/>
                        <a:gd name="connsiteY16" fmla="*/ 245554 h 342900"/>
                        <a:gd name="connsiteX17" fmla="*/ 84403 w 162329"/>
                        <a:gd name="connsiteY17" fmla="*/ 329565 h 342900"/>
                        <a:gd name="connsiteX18" fmla="*/ 132981 w 162329"/>
                        <a:gd name="connsiteY18" fmla="*/ 247079 h 342900"/>
                        <a:gd name="connsiteX19" fmla="*/ 152603 w 162329"/>
                        <a:gd name="connsiteY19" fmla="*/ 9525 h 342900"/>
                        <a:gd name="connsiteX20" fmla="*/ 9728 w 162329"/>
                        <a:gd name="connsiteY20" fmla="*/ 10478 h 342900"/>
                        <a:gd name="connsiteX21" fmla="*/ 26873 w 162329"/>
                        <a:gd name="connsiteY21" fmla="*/ 245554 h 342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162329" h="342900">
                          <a:moveTo>
                            <a:pt x="84689" y="342900"/>
                          </a:moveTo>
                          <a:cubicBezTo>
                            <a:pt x="83165" y="342900"/>
                            <a:pt x="81737" y="342138"/>
                            <a:pt x="80784" y="340900"/>
                          </a:cubicBezTo>
                          <a:lnTo>
                            <a:pt x="18395" y="249746"/>
                          </a:lnTo>
                          <a:cubicBezTo>
                            <a:pt x="17919" y="249079"/>
                            <a:pt x="17633" y="248221"/>
                            <a:pt x="17633" y="247460"/>
                          </a:cubicBezTo>
                          <a:lnTo>
                            <a:pt x="12" y="6096"/>
                          </a:lnTo>
                          <a:cubicBezTo>
                            <a:pt x="-83" y="4763"/>
                            <a:pt x="393" y="3524"/>
                            <a:pt x="1250" y="2572"/>
                          </a:cubicBezTo>
                          <a:cubicBezTo>
                            <a:pt x="2107" y="1619"/>
                            <a:pt x="3346" y="1048"/>
                            <a:pt x="4679" y="1048"/>
                          </a:cubicBezTo>
                          <a:lnTo>
                            <a:pt x="157651" y="0"/>
                          </a:lnTo>
                          <a:cubicBezTo>
                            <a:pt x="157651" y="0"/>
                            <a:pt x="157651" y="0"/>
                            <a:pt x="157651" y="0"/>
                          </a:cubicBezTo>
                          <a:cubicBezTo>
                            <a:pt x="158984" y="0"/>
                            <a:pt x="160223" y="571"/>
                            <a:pt x="161080" y="1524"/>
                          </a:cubicBezTo>
                          <a:cubicBezTo>
                            <a:pt x="161937" y="2477"/>
                            <a:pt x="162413" y="3810"/>
                            <a:pt x="162318" y="5048"/>
                          </a:cubicBezTo>
                          <a:lnTo>
                            <a:pt x="142125" y="248793"/>
                          </a:lnTo>
                          <a:cubicBezTo>
                            <a:pt x="142030" y="249460"/>
                            <a:pt x="141839" y="250127"/>
                            <a:pt x="141458" y="250793"/>
                          </a:cubicBezTo>
                          <a:lnTo>
                            <a:pt x="88594" y="340614"/>
                          </a:lnTo>
                          <a:cubicBezTo>
                            <a:pt x="87738" y="341948"/>
                            <a:pt x="86309" y="342900"/>
                            <a:pt x="84689" y="342900"/>
                          </a:cubicBezTo>
                          <a:cubicBezTo>
                            <a:pt x="84785" y="342900"/>
                            <a:pt x="84689" y="342900"/>
                            <a:pt x="84689" y="342900"/>
                          </a:cubicBezTo>
                          <a:close/>
                          <a:moveTo>
                            <a:pt x="26873" y="245554"/>
                          </a:moveTo>
                          <a:lnTo>
                            <a:pt x="84403" y="329565"/>
                          </a:lnTo>
                          <a:lnTo>
                            <a:pt x="132981" y="247079"/>
                          </a:lnTo>
                          <a:lnTo>
                            <a:pt x="152603" y="9525"/>
                          </a:lnTo>
                          <a:lnTo>
                            <a:pt x="9728" y="10478"/>
                          </a:lnTo>
                          <a:lnTo>
                            <a:pt x="26873" y="2455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79" name="Graphic 6">
                    <a:extLst>
                      <a:ext uri="{FF2B5EF4-FFF2-40B4-BE49-F238E27FC236}">
                        <a16:creationId xmlns:a16="http://schemas.microsoft.com/office/drawing/2014/main" id="{292DE8C7-3815-EDB1-A833-B837C4BE73D9}"/>
                      </a:ext>
                    </a:extLst>
                  </p:cNvPr>
                  <p:cNvGrpSpPr/>
                  <p:nvPr/>
                </p:nvGrpSpPr>
                <p:grpSpPr>
                  <a:xfrm>
                    <a:off x="8812339" y="4024502"/>
                    <a:ext cx="260988" cy="83343"/>
                    <a:chOff x="8812339" y="4024502"/>
                    <a:chExt cx="260988" cy="83343"/>
                  </a:xfrm>
                </p:grpSpPr>
                <p:sp>
                  <p:nvSpPr>
                    <p:cNvPr id="238" name="Freeform: Shape 237">
                      <a:extLst>
                        <a:ext uri="{FF2B5EF4-FFF2-40B4-BE49-F238E27FC236}">
                          <a16:creationId xmlns:a16="http://schemas.microsoft.com/office/drawing/2014/main" id="{67D569A6-FEA2-20EF-34AA-EF37975736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7101" y="4029265"/>
                      <a:ext cx="251650" cy="73913"/>
                    </a:xfrm>
                    <a:custGeom>
                      <a:avLst/>
                      <a:gdLst>
                        <a:gd name="connsiteX0" fmla="*/ 1048 w 251650"/>
                        <a:gd name="connsiteY0" fmla="*/ 0 h 73913"/>
                        <a:gd name="connsiteX1" fmla="*/ 0 w 251650"/>
                        <a:gd name="connsiteY1" fmla="*/ 71723 h 73913"/>
                        <a:gd name="connsiteX2" fmla="*/ 250507 w 251650"/>
                        <a:gd name="connsiteY2" fmla="*/ 73914 h 73913"/>
                        <a:gd name="connsiteX3" fmla="*/ 251650 w 251650"/>
                        <a:gd name="connsiteY3" fmla="*/ 8763 h 7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1650" h="73913">
                          <a:moveTo>
                            <a:pt x="1048" y="0"/>
                          </a:moveTo>
                          <a:lnTo>
                            <a:pt x="0" y="71723"/>
                          </a:lnTo>
                          <a:lnTo>
                            <a:pt x="250507" y="73914"/>
                          </a:lnTo>
                          <a:lnTo>
                            <a:pt x="251650" y="8763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39" name="Freeform: Shape 238">
                      <a:extLst>
                        <a:ext uri="{FF2B5EF4-FFF2-40B4-BE49-F238E27FC236}">
                          <a16:creationId xmlns:a16="http://schemas.microsoft.com/office/drawing/2014/main" id="{08FDF319-E8B6-E6DF-A32C-50EAD4E428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2339" y="4024502"/>
                      <a:ext cx="260988" cy="83343"/>
                    </a:xfrm>
                    <a:custGeom>
                      <a:avLst/>
                      <a:gdLst>
                        <a:gd name="connsiteX0" fmla="*/ 255270 w 260988"/>
                        <a:gd name="connsiteY0" fmla="*/ 83344 h 83343"/>
                        <a:gd name="connsiteX1" fmla="*/ 255270 w 260988"/>
                        <a:gd name="connsiteY1" fmla="*/ 83344 h 83343"/>
                        <a:gd name="connsiteX2" fmla="*/ 4667 w 260988"/>
                        <a:gd name="connsiteY2" fmla="*/ 81153 h 83343"/>
                        <a:gd name="connsiteX3" fmla="*/ 1334 w 260988"/>
                        <a:gd name="connsiteY3" fmla="*/ 79724 h 83343"/>
                        <a:gd name="connsiteX4" fmla="*/ 0 w 260988"/>
                        <a:gd name="connsiteY4" fmla="*/ 76391 h 83343"/>
                        <a:gd name="connsiteX5" fmla="*/ 1143 w 260988"/>
                        <a:gd name="connsiteY5" fmla="*/ 4667 h 83343"/>
                        <a:gd name="connsiteX6" fmla="*/ 2572 w 260988"/>
                        <a:gd name="connsiteY6" fmla="*/ 1333 h 83343"/>
                        <a:gd name="connsiteX7" fmla="*/ 6001 w 260988"/>
                        <a:gd name="connsiteY7" fmla="*/ 0 h 83343"/>
                        <a:gd name="connsiteX8" fmla="*/ 256508 w 260988"/>
                        <a:gd name="connsiteY8" fmla="*/ 8858 h 83343"/>
                        <a:gd name="connsiteX9" fmla="*/ 260985 w 260988"/>
                        <a:gd name="connsiteY9" fmla="*/ 13621 h 83343"/>
                        <a:gd name="connsiteX10" fmla="*/ 259842 w 260988"/>
                        <a:gd name="connsiteY10" fmla="*/ 78772 h 83343"/>
                        <a:gd name="connsiteX11" fmla="*/ 255270 w 260988"/>
                        <a:gd name="connsiteY11" fmla="*/ 83344 h 83343"/>
                        <a:gd name="connsiteX12" fmla="*/ 9525 w 260988"/>
                        <a:gd name="connsiteY12" fmla="*/ 71818 h 83343"/>
                        <a:gd name="connsiteX13" fmla="*/ 250698 w 260988"/>
                        <a:gd name="connsiteY13" fmla="*/ 73914 h 83343"/>
                        <a:gd name="connsiteX14" fmla="*/ 251650 w 260988"/>
                        <a:gd name="connsiteY14" fmla="*/ 18002 h 83343"/>
                        <a:gd name="connsiteX15" fmla="*/ 10478 w 260988"/>
                        <a:gd name="connsiteY15" fmla="*/ 9525 h 83343"/>
                        <a:gd name="connsiteX16" fmla="*/ 9525 w 260988"/>
                        <a:gd name="connsiteY16" fmla="*/ 71818 h 833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60988" h="83343">
                          <a:moveTo>
                            <a:pt x="255270" y="83344"/>
                          </a:moveTo>
                          <a:cubicBezTo>
                            <a:pt x="255270" y="83344"/>
                            <a:pt x="255270" y="83344"/>
                            <a:pt x="255270" y="83344"/>
                          </a:cubicBezTo>
                          <a:lnTo>
                            <a:pt x="4667" y="81153"/>
                          </a:lnTo>
                          <a:cubicBezTo>
                            <a:pt x="3429" y="81153"/>
                            <a:pt x="2191" y="80677"/>
                            <a:pt x="1334" y="79724"/>
                          </a:cubicBezTo>
                          <a:cubicBezTo>
                            <a:pt x="476" y="78867"/>
                            <a:pt x="0" y="77629"/>
                            <a:pt x="0" y="76391"/>
                          </a:cubicBezTo>
                          <a:lnTo>
                            <a:pt x="1143" y="4667"/>
                          </a:lnTo>
                          <a:cubicBezTo>
                            <a:pt x="1143" y="3429"/>
                            <a:pt x="1714" y="2191"/>
                            <a:pt x="2572" y="1333"/>
                          </a:cubicBezTo>
                          <a:cubicBezTo>
                            <a:pt x="3524" y="476"/>
                            <a:pt x="4667" y="0"/>
                            <a:pt x="6001" y="0"/>
                          </a:cubicBezTo>
                          <a:lnTo>
                            <a:pt x="256508" y="8858"/>
                          </a:lnTo>
                          <a:cubicBezTo>
                            <a:pt x="259080" y="8954"/>
                            <a:pt x="261081" y="11049"/>
                            <a:pt x="260985" y="13621"/>
                          </a:cubicBezTo>
                          <a:lnTo>
                            <a:pt x="259842" y="78772"/>
                          </a:lnTo>
                          <a:cubicBezTo>
                            <a:pt x="259937" y="81343"/>
                            <a:pt x="257842" y="83344"/>
                            <a:pt x="255270" y="83344"/>
                          </a:cubicBezTo>
                          <a:close/>
                          <a:moveTo>
                            <a:pt x="9525" y="71818"/>
                          </a:moveTo>
                          <a:lnTo>
                            <a:pt x="250698" y="73914"/>
                          </a:lnTo>
                          <a:lnTo>
                            <a:pt x="251650" y="18002"/>
                          </a:lnTo>
                          <a:lnTo>
                            <a:pt x="10478" y="9525"/>
                          </a:lnTo>
                          <a:lnTo>
                            <a:pt x="9525" y="7181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80" name="Graphic 6">
                    <a:extLst>
                      <a:ext uri="{FF2B5EF4-FFF2-40B4-BE49-F238E27FC236}">
                        <a16:creationId xmlns:a16="http://schemas.microsoft.com/office/drawing/2014/main" id="{F9914674-666A-BB16-1426-25AD8A8FFF73}"/>
                      </a:ext>
                    </a:extLst>
                  </p:cNvPr>
                  <p:cNvGrpSpPr/>
                  <p:nvPr/>
                </p:nvGrpSpPr>
                <p:grpSpPr>
                  <a:xfrm>
                    <a:off x="8754401" y="3767225"/>
                    <a:ext cx="372748" cy="286995"/>
                    <a:chOff x="8754401" y="3767225"/>
                    <a:chExt cx="372748" cy="286995"/>
                  </a:xfrm>
                </p:grpSpPr>
                <p:sp>
                  <p:nvSpPr>
                    <p:cNvPr id="236" name="Freeform: Shape 235">
                      <a:extLst>
                        <a:ext uri="{FF2B5EF4-FFF2-40B4-BE49-F238E27FC236}">
                          <a16:creationId xmlns:a16="http://schemas.microsoft.com/office/drawing/2014/main" id="{74E1C8C2-9B72-61D2-B0E2-7CAA399715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8911" y="3772097"/>
                      <a:ext cx="363449" cy="277551"/>
                    </a:xfrm>
                    <a:custGeom>
                      <a:avLst/>
                      <a:gdLst>
                        <a:gd name="connsiteX0" fmla="*/ 40759 w 363449"/>
                        <a:gd name="connsiteY0" fmla="*/ 274789 h 277551"/>
                        <a:gd name="connsiteX1" fmla="*/ 114483 w 363449"/>
                        <a:gd name="connsiteY1" fmla="*/ 275741 h 277551"/>
                        <a:gd name="connsiteX2" fmla="*/ 294125 w 363449"/>
                        <a:gd name="connsiteY2" fmla="*/ 277265 h 277551"/>
                        <a:gd name="connsiteX3" fmla="*/ 326415 w 363449"/>
                        <a:gd name="connsiteY3" fmla="*/ 277551 h 277551"/>
                        <a:gd name="connsiteX4" fmla="*/ 326891 w 363449"/>
                        <a:gd name="connsiteY4" fmla="*/ 259073 h 277551"/>
                        <a:gd name="connsiteX5" fmla="*/ 351275 w 363449"/>
                        <a:gd name="connsiteY5" fmla="*/ 168776 h 277551"/>
                        <a:gd name="connsiteX6" fmla="*/ 362228 w 363449"/>
                        <a:gd name="connsiteY6" fmla="*/ 77145 h 277551"/>
                        <a:gd name="connsiteX7" fmla="*/ 301173 w 363449"/>
                        <a:gd name="connsiteY7" fmla="*/ 6089 h 277551"/>
                        <a:gd name="connsiteX8" fmla="*/ 190778 w 363449"/>
                        <a:gd name="connsiteY8" fmla="*/ 24948 h 277551"/>
                        <a:gd name="connsiteX9" fmla="*/ 73049 w 363449"/>
                        <a:gd name="connsiteY9" fmla="*/ 2088 h 277551"/>
                        <a:gd name="connsiteX10" fmla="*/ 4469 w 363449"/>
                        <a:gd name="connsiteY10" fmla="*/ 153440 h 277551"/>
                        <a:gd name="connsiteX11" fmla="*/ 40759 w 363449"/>
                        <a:gd name="connsiteY11" fmla="*/ 274789 h 2775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63449" h="277551">
                          <a:moveTo>
                            <a:pt x="40759" y="274789"/>
                          </a:moveTo>
                          <a:cubicBezTo>
                            <a:pt x="65334" y="275170"/>
                            <a:pt x="89909" y="275456"/>
                            <a:pt x="114483" y="275741"/>
                          </a:cubicBezTo>
                          <a:cubicBezTo>
                            <a:pt x="174395" y="276313"/>
                            <a:pt x="234307" y="276789"/>
                            <a:pt x="294125" y="277265"/>
                          </a:cubicBezTo>
                          <a:cubicBezTo>
                            <a:pt x="304888" y="277361"/>
                            <a:pt x="315651" y="277456"/>
                            <a:pt x="326415" y="277551"/>
                          </a:cubicBezTo>
                          <a:cubicBezTo>
                            <a:pt x="326319" y="271360"/>
                            <a:pt x="326509" y="265264"/>
                            <a:pt x="326891" y="259073"/>
                          </a:cubicBezTo>
                          <a:cubicBezTo>
                            <a:pt x="328891" y="228116"/>
                            <a:pt x="342988" y="198494"/>
                            <a:pt x="351275" y="168776"/>
                          </a:cubicBezTo>
                          <a:cubicBezTo>
                            <a:pt x="359466" y="139058"/>
                            <a:pt x="366324" y="107911"/>
                            <a:pt x="362228" y="77145"/>
                          </a:cubicBezTo>
                          <a:cubicBezTo>
                            <a:pt x="358132" y="46379"/>
                            <a:pt x="327938" y="15995"/>
                            <a:pt x="301173" y="6089"/>
                          </a:cubicBezTo>
                          <a:cubicBezTo>
                            <a:pt x="266407" y="-6770"/>
                            <a:pt x="227450" y="24281"/>
                            <a:pt x="190778" y="24948"/>
                          </a:cubicBezTo>
                          <a:cubicBezTo>
                            <a:pt x="145630" y="25710"/>
                            <a:pt x="119150" y="-8675"/>
                            <a:pt x="73049" y="2088"/>
                          </a:cubicBezTo>
                          <a:cubicBezTo>
                            <a:pt x="40759" y="9613"/>
                            <a:pt x="-16391" y="53999"/>
                            <a:pt x="4469" y="153440"/>
                          </a:cubicBezTo>
                          <a:cubicBezTo>
                            <a:pt x="15137" y="203732"/>
                            <a:pt x="38378" y="227735"/>
                            <a:pt x="40759" y="27478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37" name="Freeform: Shape 236">
                      <a:extLst>
                        <a:ext uri="{FF2B5EF4-FFF2-40B4-BE49-F238E27FC236}">
                          <a16:creationId xmlns:a16="http://schemas.microsoft.com/office/drawing/2014/main" id="{D77448BE-2C24-75BE-4768-087DE7DE38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4401" y="3767225"/>
                      <a:ext cx="372748" cy="286995"/>
                    </a:xfrm>
                    <a:custGeom>
                      <a:avLst/>
                      <a:gdLst>
                        <a:gd name="connsiteX0" fmla="*/ 331019 w 372748"/>
                        <a:gd name="connsiteY0" fmla="*/ 286995 h 286995"/>
                        <a:gd name="connsiteX1" fmla="*/ 331019 w 372748"/>
                        <a:gd name="connsiteY1" fmla="*/ 286995 h 286995"/>
                        <a:gd name="connsiteX2" fmla="*/ 245104 w 372748"/>
                        <a:gd name="connsiteY2" fmla="*/ 286233 h 286995"/>
                        <a:gd name="connsiteX3" fmla="*/ 118898 w 372748"/>
                        <a:gd name="connsiteY3" fmla="*/ 285185 h 286995"/>
                        <a:gd name="connsiteX4" fmla="*/ 49937 w 372748"/>
                        <a:gd name="connsiteY4" fmla="*/ 284328 h 286995"/>
                        <a:gd name="connsiteX5" fmla="*/ 45175 w 372748"/>
                        <a:gd name="connsiteY5" fmla="*/ 284233 h 286995"/>
                        <a:gd name="connsiteX6" fmla="*/ 40602 w 372748"/>
                        <a:gd name="connsiteY6" fmla="*/ 279756 h 286995"/>
                        <a:gd name="connsiteX7" fmla="*/ 23077 w 372748"/>
                        <a:gd name="connsiteY7" fmla="*/ 214986 h 286995"/>
                        <a:gd name="connsiteX8" fmla="*/ 4503 w 372748"/>
                        <a:gd name="connsiteY8" fmla="*/ 159074 h 286995"/>
                        <a:gd name="connsiteX9" fmla="*/ 76607 w 372748"/>
                        <a:gd name="connsiteY9" fmla="*/ 2198 h 286995"/>
                        <a:gd name="connsiteX10" fmla="*/ 144425 w 372748"/>
                        <a:gd name="connsiteY10" fmla="*/ 12485 h 286995"/>
                        <a:gd name="connsiteX11" fmla="*/ 195288 w 372748"/>
                        <a:gd name="connsiteY11" fmla="*/ 24962 h 286995"/>
                        <a:gd name="connsiteX12" fmla="*/ 239770 w 372748"/>
                        <a:gd name="connsiteY12" fmla="*/ 14199 h 286995"/>
                        <a:gd name="connsiteX13" fmla="*/ 307398 w 372748"/>
                        <a:gd name="connsiteY13" fmla="*/ 6389 h 286995"/>
                        <a:gd name="connsiteX14" fmla="*/ 371501 w 372748"/>
                        <a:gd name="connsiteY14" fmla="*/ 81160 h 286995"/>
                        <a:gd name="connsiteX15" fmla="*/ 360452 w 372748"/>
                        <a:gd name="connsiteY15" fmla="*/ 174600 h 286995"/>
                        <a:gd name="connsiteX16" fmla="*/ 351212 w 372748"/>
                        <a:gd name="connsiteY16" fmla="*/ 203461 h 286995"/>
                        <a:gd name="connsiteX17" fmla="*/ 336259 w 372748"/>
                        <a:gd name="connsiteY17" fmla="*/ 264040 h 286995"/>
                        <a:gd name="connsiteX18" fmla="*/ 335782 w 372748"/>
                        <a:gd name="connsiteY18" fmla="*/ 282137 h 286995"/>
                        <a:gd name="connsiteX19" fmla="*/ 334449 w 372748"/>
                        <a:gd name="connsiteY19" fmla="*/ 285471 h 286995"/>
                        <a:gd name="connsiteX20" fmla="*/ 331019 w 372748"/>
                        <a:gd name="connsiteY20" fmla="*/ 286995 h 286995"/>
                        <a:gd name="connsiteX21" fmla="*/ 49651 w 372748"/>
                        <a:gd name="connsiteY21" fmla="*/ 274994 h 286995"/>
                        <a:gd name="connsiteX22" fmla="*/ 50127 w 372748"/>
                        <a:gd name="connsiteY22" fmla="*/ 274994 h 286995"/>
                        <a:gd name="connsiteX23" fmla="*/ 118993 w 372748"/>
                        <a:gd name="connsiteY23" fmla="*/ 275851 h 286995"/>
                        <a:gd name="connsiteX24" fmla="*/ 245200 w 372748"/>
                        <a:gd name="connsiteY24" fmla="*/ 276899 h 286995"/>
                        <a:gd name="connsiteX25" fmla="*/ 326352 w 372748"/>
                        <a:gd name="connsiteY25" fmla="*/ 277565 h 286995"/>
                        <a:gd name="connsiteX26" fmla="*/ 326828 w 372748"/>
                        <a:gd name="connsiteY26" fmla="*/ 263564 h 286995"/>
                        <a:gd name="connsiteX27" fmla="*/ 342259 w 372748"/>
                        <a:gd name="connsiteY27" fmla="*/ 200603 h 286995"/>
                        <a:gd name="connsiteX28" fmla="*/ 351308 w 372748"/>
                        <a:gd name="connsiteY28" fmla="*/ 172314 h 286995"/>
                        <a:gd name="connsiteX29" fmla="*/ 362166 w 372748"/>
                        <a:gd name="connsiteY29" fmla="*/ 82589 h 286995"/>
                        <a:gd name="connsiteX30" fmla="*/ 304064 w 372748"/>
                        <a:gd name="connsiteY30" fmla="*/ 15342 h 286995"/>
                        <a:gd name="connsiteX31" fmla="*/ 242723 w 372748"/>
                        <a:gd name="connsiteY31" fmla="*/ 23153 h 286995"/>
                        <a:gd name="connsiteX32" fmla="*/ 195383 w 372748"/>
                        <a:gd name="connsiteY32" fmla="*/ 34487 h 286995"/>
                        <a:gd name="connsiteX33" fmla="*/ 140901 w 372748"/>
                        <a:gd name="connsiteY33" fmla="*/ 21343 h 286995"/>
                        <a:gd name="connsiteX34" fmla="*/ 78702 w 372748"/>
                        <a:gd name="connsiteY34" fmla="*/ 11532 h 286995"/>
                        <a:gd name="connsiteX35" fmla="*/ 13647 w 372748"/>
                        <a:gd name="connsiteY35" fmla="*/ 157360 h 286995"/>
                        <a:gd name="connsiteX36" fmla="*/ 31744 w 372748"/>
                        <a:gd name="connsiteY36" fmla="*/ 211557 h 286995"/>
                        <a:gd name="connsiteX37" fmla="*/ 49651 w 372748"/>
                        <a:gd name="connsiteY37" fmla="*/ 274994 h 286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372748" h="286995">
                          <a:moveTo>
                            <a:pt x="331019" y="286995"/>
                          </a:moveTo>
                          <a:cubicBezTo>
                            <a:pt x="331019" y="286995"/>
                            <a:pt x="331019" y="286995"/>
                            <a:pt x="331019" y="286995"/>
                          </a:cubicBezTo>
                          <a:lnTo>
                            <a:pt x="245104" y="286233"/>
                          </a:lnTo>
                          <a:cubicBezTo>
                            <a:pt x="203003" y="285947"/>
                            <a:pt x="160998" y="285566"/>
                            <a:pt x="118898" y="285185"/>
                          </a:cubicBezTo>
                          <a:cubicBezTo>
                            <a:pt x="95942" y="284995"/>
                            <a:pt x="72987" y="284614"/>
                            <a:pt x="49937" y="284328"/>
                          </a:cubicBezTo>
                          <a:lnTo>
                            <a:pt x="45175" y="284233"/>
                          </a:lnTo>
                          <a:cubicBezTo>
                            <a:pt x="42698" y="284233"/>
                            <a:pt x="40698" y="282233"/>
                            <a:pt x="40602" y="279756"/>
                          </a:cubicBezTo>
                          <a:cubicBezTo>
                            <a:pt x="39269" y="254134"/>
                            <a:pt x="31363" y="235084"/>
                            <a:pt x="23077" y="214986"/>
                          </a:cubicBezTo>
                          <a:cubicBezTo>
                            <a:pt x="16218" y="198508"/>
                            <a:pt x="9170" y="181553"/>
                            <a:pt x="4503" y="159074"/>
                          </a:cubicBezTo>
                          <a:cubicBezTo>
                            <a:pt x="-15976" y="61824"/>
                            <a:pt x="37840" y="11246"/>
                            <a:pt x="76607" y="2198"/>
                          </a:cubicBezTo>
                          <a:cubicBezTo>
                            <a:pt x="103562" y="-4089"/>
                            <a:pt x="124327" y="4293"/>
                            <a:pt x="144425" y="12485"/>
                          </a:cubicBezTo>
                          <a:cubicBezTo>
                            <a:pt x="159951" y="18771"/>
                            <a:pt x="176143" y="25343"/>
                            <a:pt x="195288" y="24962"/>
                          </a:cubicBezTo>
                          <a:cubicBezTo>
                            <a:pt x="209576" y="24677"/>
                            <a:pt x="224911" y="19343"/>
                            <a:pt x="239770" y="14199"/>
                          </a:cubicBezTo>
                          <a:cubicBezTo>
                            <a:pt x="262154" y="6389"/>
                            <a:pt x="285395" y="-1708"/>
                            <a:pt x="307398" y="6389"/>
                          </a:cubicBezTo>
                          <a:cubicBezTo>
                            <a:pt x="334830" y="16485"/>
                            <a:pt x="367119" y="48013"/>
                            <a:pt x="371501" y="81160"/>
                          </a:cubicBezTo>
                          <a:cubicBezTo>
                            <a:pt x="375692" y="112878"/>
                            <a:pt x="368643" y="144882"/>
                            <a:pt x="360452" y="174600"/>
                          </a:cubicBezTo>
                          <a:cubicBezTo>
                            <a:pt x="357785" y="184220"/>
                            <a:pt x="354451" y="194031"/>
                            <a:pt x="351212" y="203461"/>
                          </a:cubicBezTo>
                          <a:cubicBezTo>
                            <a:pt x="344545" y="223178"/>
                            <a:pt x="337592" y="243561"/>
                            <a:pt x="336259" y="264040"/>
                          </a:cubicBezTo>
                          <a:cubicBezTo>
                            <a:pt x="335877" y="269564"/>
                            <a:pt x="335782" y="275470"/>
                            <a:pt x="335782" y="282137"/>
                          </a:cubicBezTo>
                          <a:cubicBezTo>
                            <a:pt x="335782" y="283376"/>
                            <a:pt x="335306" y="284614"/>
                            <a:pt x="334449" y="285471"/>
                          </a:cubicBezTo>
                          <a:cubicBezTo>
                            <a:pt x="333496" y="286519"/>
                            <a:pt x="332258" y="286995"/>
                            <a:pt x="331019" y="286995"/>
                          </a:cubicBezTo>
                          <a:close/>
                          <a:moveTo>
                            <a:pt x="49651" y="274994"/>
                          </a:moveTo>
                          <a:lnTo>
                            <a:pt x="50127" y="274994"/>
                          </a:lnTo>
                          <a:cubicBezTo>
                            <a:pt x="73083" y="275279"/>
                            <a:pt x="96038" y="275660"/>
                            <a:pt x="118993" y="275851"/>
                          </a:cubicBezTo>
                          <a:cubicBezTo>
                            <a:pt x="161094" y="276232"/>
                            <a:pt x="203099" y="276613"/>
                            <a:pt x="245200" y="276899"/>
                          </a:cubicBezTo>
                          <a:lnTo>
                            <a:pt x="326352" y="277565"/>
                          </a:lnTo>
                          <a:cubicBezTo>
                            <a:pt x="326352" y="272612"/>
                            <a:pt x="326543" y="267945"/>
                            <a:pt x="326828" y="263564"/>
                          </a:cubicBezTo>
                          <a:cubicBezTo>
                            <a:pt x="328257" y="241847"/>
                            <a:pt x="335401" y="220892"/>
                            <a:pt x="342259" y="200603"/>
                          </a:cubicBezTo>
                          <a:cubicBezTo>
                            <a:pt x="345402" y="191269"/>
                            <a:pt x="348736" y="181649"/>
                            <a:pt x="351308" y="172314"/>
                          </a:cubicBezTo>
                          <a:cubicBezTo>
                            <a:pt x="359309" y="143453"/>
                            <a:pt x="366167" y="112688"/>
                            <a:pt x="362166" y="82589"/>
                          </a:cubicBezTo>
                          <a:cubicBezTo>
                            <a:pt x="358356" y="53728"/>
                            <a:pt x="329019" y="24581"/>
                            <a:pt x="304064" y="15342"/>
                          </a:cubicBezTo>
                          <a:cubicBezTo>
                            <a:pt x="285204" y="8389"/>
                            <a:pt x="264535" y="15533"/>
                            <a:pt x="242723" y="23153"/>
                          </a:cubicBezTo>
                          <a:cubicBezTo>
                            <a:pt x="227197" y="28582"/>
                            <a:pt x="211195" y="34202"/>
                            <a:pt x="195383" y="34487"/>
                          </a:cubicBezTo>
                          <a:cubicBezTo>
                            <a:pt x="174238" y="34773"/>
                            <a:pt x="157283" y="28010"/>
                            <a:pt x="140901" y="21343"/>
                          </a:cubicBezTo>
                          <a:cubicBezTo>
                            <a:pt x="121279" y="13437"/>
                            <a:pt x="102801" y="5912"/>
                            <a:pt x="78702" y="11532"/>
                          </a:cubicBezTo>
                          <a:cubicBezTo>
                            <a:pt x="43460" y="19819"/>
                            <a:pt x="-5403" y="66682"/>
                            <a:pt x="13647" y="157360"/>
                          </a:cubicBezTo>
                          <a:cubicBezTo>
                            <a:pt x="18219" y="178886"/>
                            <a:pt x="25076" y="195555"/>
                            <a:pt x="31744" y="211557"/>
                          </a:cubicBezTo>
                          <a:cubicBezTo>
                            <a:pt x="39935" y="231274"/>
                            <a:pt x="47746" y="249943"/>
                            <a:pt x="49651" y="27499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C0410847-6DCD-CF3C-FE6C-893534B5C874}"/>
                      </a:ext>
                    </a:extLst>
                  </p:cNvPr>
                  <p:cNvSpPr/>
                  <p:nvPr/>
                </p:nvSpPr>
                <p:spPr>
                  <a:xfrm>
                    <a:off x="8898011" y="3809096"/>
                    <a:ext cx="114588" cy="19381"/>
                  </a:xfrm>
                  <a:custGeom>
                    <a:avLst/>
                    <a:gdLst>
                      <a:gd name="connsiteX0" fmla="*/ 64251 w 114588"/>
                      <a:gd name="connsiteY0" fmla="*/ 19382 h 19381"/>
                      <a:gd name="connsiteX1" fmla="*/ 40058 w 114588"/>
                      <a:gd name="connsiteY1" fmla="*/ 17572 h 19381"/>
                      <a:gd name="connsiteX2" fmla="*/ 624 w 114588"/>
                      <a:gd name="connsiteY2" fmla="*/ 5475 h 19381"/>
                      <a:gd name="connsiteX3" fmla="*/ 339 w 114588"/>
                      <a:gd name="connsiteY3" fmla="*/ 3284 h 19381"/>
                      <a:gd name="connsiteX4" fmla="*/ 2529 w 114588"/>
                      <a:gd name="connsiteY4" fmla="*/ 2999 h 19381"/>
                      <a:gd name="connsiteX5" fmla="*/ 40438 w 114588"/>
                      <a:gd name="connsiteY5" fmla="*/ 14429 h 19381"/>
                      <a:gd name="connsiteX6" fmla="*/ 86254 w 114588"/>
                      <a:gd name="connsiteY6" fmla="*/ 13286 h 19381"/>
                      <a:gd name="connsiteX7" fmla="*/ 112162 w 114588"/>
                      <a:gd name="connsiteY7" fmla="*/ 236 h 19381"/>
                      <a:gd name="connsiteX8" fmla="*/ 114352 w 114588"/>
                      <a:gd name="connsiteY8" fmla="*/ 713 h 19381"/>
                      <a:gd name="connsiteX9" fmla="*/ 113876 w 114588"/>
                      <a:gd name="connsiteY9" fmla="*/ 2904 h 19381"/>
                      <a:gd name="connsiteX10" fmla="*/ 87302 w 114588"/>
                      <a:gd name="connsiteY10" fmla="*/ 16238 h 19381"/>
                      <a:gd name="connsiteX11" fmla="*/ 64251 w 114588"/>
                      <a:gd name="connsiteY11" fmla="*/ 19382 h 19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4588" h="19381">
                        <a:moveTo>
                          <a:pt x="64251" y="19382"/>
                        </a:moveTo>
                        <a:cubicBezTo>
                          <a:pt x="55679" y="19382"/>
                          <a:pt x="47392" y="18429"/>
                          <a:pt x="40058" y="17572"/>
                        </a:cubicBezTo>
                        <a:cubicBezTo>
                          <a:pt x="25008" y="15858"/>
                          <a:pt x="11673" y="13667"/>
                          <a:pt x="624" y="5475"/>
                        </a:cubicBezTo>
                        <a:cubicBezTo>
                          <a:pt x="-43" y="4999"/>
                          <a:pt x="-233" y="3951"/>
                          <a:pt x="339" y="3284"/>
                        </a:cubicBezTo>
                        <a:cubicBezTo>
                          <a:pt x="815" y="2618"/>
                          <a:pt x="1862" y="2427"/>
                          <a:pt x="2529" y="2999"/>
                        </a:cubicBezTo>
                        <a:cubicBezTo>
                          <a:pt x="12912" y="10714"/>
                          <a:pt x="25770" y="12714"/>
                          <a:pt x="40438" y="14429"/>
                        </a:cubicBezTo>
                        <a:cubicBezTo>
                          <a:pt x="54059" y="16048"/>
                          <a:pt x="71109" y="17953"/>
                          <a:pt x="86254" y="13286"/>
                        </a:cubicBezTo>
                        <a:cubicBezTo>
                          <a:pt x="95398" y="10428"/>
                          <a:pt x="103875" y="5285"/>
                          <a:pt x="112162" y="236"/>
                        </a:cubicBezTo>
                        <a:cubicBezTo>
                          <a:pt x="112924" y="-240"/>
                          <a:pt x="113876" y="46"/>
                          <a:pt x="114352" y="713"/>
                        </a:cubicBezTo>
                        <a:cubicBezTo>
                          <a:pt x="114829" y="1475"/>
                          <a:pt x="114543" y="2427"/>
                          <a:pt x="113876" y="2904"/>
                        </a:cubicBezTo>
                        <a:cubicBezTo>
                          <a:pt x="105494" y="8047"/>
                          <a:pt x="96827" y="13286"/>
                          <a:pt x="87302" y="16238"/>
                        </a:cubicBezTo>
                        <a:cubicBezTo>
                          <a:pt x="79681" y="18620"/>
                          <a:pt x="71871" y="19382"/>
                          <a:pt x="64251" y="193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AD6F51DA-E404-128E-1A41-6999C02A9402}"/>
                      </a:ext>
                    </a:extLst>
                  </p:cNvPr>
                  <p:cNvSpPr/>
                  <p:nvPr/>
                </p:nvSpPr>
                <p:spPr>
                  <a:xfrm>
                    <a:off x="8883925" y="4117329"/>
                    <a:ext cx="108859" cy="31950"/>
                  </a:xfrm>
                  <a:custGeom>
                    <a:avLst/>
                    <a:gdLst>
                      <a:gd name="connsiteX0" fmla="*/ 1566 w 108859"/>
                      <a:gd name="connsiteY0" fmla="*/ 31951 h 31950"/>
                      <a:gd name="connsiteX1" fmla="*/ 42 w 108859"/>
                      <a:gd name="connsiteY1" fmla="*/ 30808 h 31950"/>
                      <a:gd name="connsiteX2" fmla="*/ 1090 w 108859"/>
                      <a:gd name="connsiteY2" fmla="*/ 28903 h 31950"/>
                      <a:gd name="connsiteX3" fmla="*/ 106912 w 108859"/>
                      <a:gd name="connsiteY3" fmla="*/ 42 h 31950"/>
                      <a:gd name="connsiteX4" fmla="*/ 108817 w 108859"/>
                      <a:gd name="connsiteY4" fmla="*/ 1090 h 31950"/>
                      <a:gd name="connsiteX5" fmla="*/ 107674 w 108859"/>
                      <a:gd name="connsiteY5" fmla="*/ 2995 h 31950"/>
                      <a:gd name="connsiteX6" fmla="*/ 1852 w 108859"/>
                      <a:gd name="connsiteY6" fmla="*/ 31855 h 31950"/>
                      <a:gd name="connsiteX7" fmla="*/ 1566 w 108859"/>
                      <a:gd name="connsiteY7" fmla="*/ 31951 h 3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8859" h="31950">
                        <a:moveTo>
                          <a:pt x="1566" y="31951"/>
                        </a:moveTo>
                        <a:cubicBezTo>
                          <a:pt x="899" y="31951"/>
                          <a:pt x="232" y="31475"/>
                          <a:pt x="42" y="30808"/>
                        </a:cubicBezTo>
                        <a:cubicBezTo>
                          <a:pt x="-149" y="29951"/>
                          <a:pt x="328" y="29093"/>
                          <a:pt x="1090" y="28903"/>
                        </a:cubicBezTo>
                        <a:lnTo>
                          <a:pt x="106912" y="42"/>
                        </a:lnTo>
                        <a:cubicBezTo>
                          <a:pt x="107770" y="-148"/>
                          <a:pt x="108627" y="328"/>
                          <a:pt x="108817" y="1090"/>
                        </a:cubicBezTo>
                        <a:cubicBezTo>
                          <a:pt x="109008" y="1947"/>
                          <a:pt x="108532" y="2804"/>
                          <a:pt x="107674" y="2995"/>
                        </a:cubicBezTo>
                        <a:lnTo>
                          <a:pt x="1852" y="31855"/>
                        </a:lnTo>
                        <a:cubicBezTo>
                          <a:pt x="1852" y="31951"/>
                          <a:pt x="1661" y="31951"/>
                          <a:pt x="1566" y="3195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942CB4C3-123A-A956-1260-C0B0D74E0A7B}"/>
                      </a:ext>
                    </a:extLst>
                  </p:cNvPr>
                  <p:cNvSpPr/>
                  <p:nvPr/>
                </p:nvSpPr>
                <p:spPr>
                  <a:xfrm>
                    <a:off x="8887112" y="4165759"/>
                    <a:ext cx="104676" cy="39432"/>
                  </a:xfrm>
                  <a:custGeom>
                    <a:avLst/>
                    <a:gdLst>
                      <a:gd name="connsiteX0" fmla="*/ 1523 w 104676"/>
                      <a:gd name="connsiteY0" fmla="*/ 39432 h 39432"/>
                      <a:gd name="connsiteX1" fmla="*/ 94 w 104676"/>
                      <a:gd name="connsiteY1" fmla="*/ 38384 h 39432"/>
                      <a:gd name="connsiteX2" fmla="*/ 1047 w 104676"/>
                      <a:gd name="connsiteY2" fmla="*/ 36384 h 39432"/>
                      <a:gd name="connsiteX3" fmla="*/ 102583 w 104676"/>
                      <a:gd name="connsiteY3" fmla="*/ 94 h 39432"/>
                      <a:gd name="connsiteX4" fmla="*/ 104583 w 104676"/>
                      <a:gd name="connsiteY4" fmla="*/ 1046 h 39432"/>
                      <a:gd name="connsiteX5" fmla="*/ 103630 w 104676"/>
                      <a:gd name="connsiteY5" fmla="*/ 3047 h 39432"/>
                      <a:gd name="connsiteX6" fmla="*/ 2094 w 104676"/>
                      <a:gd name="connsiteY6" fmla="*/ 39337 h 39432"/>
                      <a:gd name="connsiteX7" fmla="*/ 1523 w 104676"/>
                      <a:gd name="connsiteY7" fmla="*/ 39432 h 39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4676" h="39432">
                        <a:moveTo>
                          <a:pt x="1523" y="39432"/>
                        </a:moveTo>
                        <a:cubicBezTo>
                          <a:pt x="856" y="39432"/>
                          <a:pt x="284" y="39051"/>
                          <a:pt x="94" y="38384"/>
                        </a:cubicBezTo>
                        <a:cubicBezTo>
                          <a:pt x="-192" y="37527"/>
                          <a:pt x="189" y="36670"/>
                          <a:pt x="1047" y="36384"/>
                        </a:cubicBezTo>
                        <a:lnTo>
                          <a:pt x="102583" y="94"/>
                        </a:lnTo>
                        <a:cubicBezTo>
                          <a:pt x="103440" y="-192"/>
                          <a:pt x="104297" y="189"/>
                          <a:pt x="104583" y="1046"/>
                        </a:cubicBezTo>
                        <a:cubicBezTo>
                          <a:pt x="104869" y="1904"/>
                          <a:pt x="104488" y="2761"/>
                          <a:pt x="103630" y="3047"/>
                        </a:cubicBezTo>
                        <a:lnTo>
                          <a:pt x="2094" y="39337"/>
                        </a:lnTo>
                        <a:cubicBezTo>
                          <a:pt x="1903" y="39432"/>
                          <a:pt x="1713" y="39432"/>
                          <a:pt x="1523" y="3943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8C08E7BA-5588-3EDC-6424-73EB120CB20A}"/>
                      </a:ext>
                    </a:extLst>
                  </p:cNvPr>
                  <p:cNvSpPr/>
                  <p:nvPr/>
                </p:nvSpPr>
                <p:spPr>
                  <a:xfrm>
                    <a:off x="8892445" y="4221670"/>
                    <a:ext cx="96678" cy="38956"/>
                  </a:xfrm>
                  <a:custGeom>
                    <a:avLst/>
                    <a:gdLst>
                      <a:gd name="connsiteX0" fmla="*/ 1524 w 96678"/>
                      <a:gd name="connsiteY0" fmla="*/ 38957 h 38956"/>
                      <a:gd name="connsiteX1" fmla="*/ 95 w 96678"/>
                      <a:gd name="connsiteY1" fmla="*/ 37909 h 38956"/>
                      <a:gd name="connsiteX2" fmla="*/ 952 w 96678"/>
                      <a:gd name="connsiteY2" fmla="*/ 35909 h 38956"/>
                      <a:gd name="connsiteX3" fmla="*/ 94583 w 96678"/>
                      <a:gd name="connsiteY3" fmla="*/ 95 h 38956"/>
                      <a:gd name="connsiteX4" fmla="*/ 96583 w 96678"/>
                      <a:gd name="connsiteY4" fmla="*/ 952 h 38956"/>
                      <a:gd name="connsiteX5" fmla="*/ 95726 w 96678"/>
                      <a:gd name="connsiteY5" fmla="*/ 2952 h 38956"/>
                      <a:gd name="connsiteX6" fmla="*/ 2095 w 96678"/>
                      <a:gd name="connsiteY6" fmla="*/ 38766 h 38956"/>
                      <a:gd name="connsiteX7" fmla="*/ 1524 w 96678"/>
                      <a:gd name="connsiteY7" fmla="*/ 38957 h 38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678" h="38956">
                        <a:moveTo>
                          <a:pt x="1524" y="38957"/>
                        </a:moveTo>
                        <a:cubicBezTo>
                          <a:pt x="857" y="38957"/>
                          <a:pt x="285" y="38576"/>
                          <a:pt x="95" y="37909"/>
                        </a:cubicBezTo>
                        <a:cubicBezTo>
                          <a:pt x="-191" y="37147"/>
                          <a:pt x="190" y="36194"/>
                          <a:pt x="952" y="35909"/>
                        </a:cubicBezTo>
                        <a:lnTo>
                          <a:pt x="94583" y="95"/>
                        </a:lnTo>
                        <a:cubicBezTo>
                          <a:pt x="95345" y="-191"/>
                          <a:pt x="96298" y="190"/>
                          <a:pt x="96583" y="952"/>
                        </a:cubicBezTo>
                        <a:cubicBezTo>
                          <a:pt x="96869" y="1714"/>
                          <a:pt x="96488" y="2667"/>
                          <a:pt x="95726" y="2952"/>
                        </a:cubicBezTo>
                        <a:lnTo>
                          <a:pt x="2095" y="38766"/>
                        </a:lnTo>
                        <a:cubicBezTo>
                          <a:pt x="1905" y="38861"/>
                          <a:pt x="1714" y="38957"/>
                          <a:pt x="1524" y="3895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34" name="Freeform: Shape 233">
                    <a:extLst>
                      <a:ext uri="{FF2B5EF4-FFF2-40B4-BE49-F238E27FC236}">
                        <a16:creationId xmlns:a16="http://schemas.microsoft.com/office/drawing/2014/main" id="{E7DD4D52-B6C2-0D30-8A2F-BED4E5C14378}"/>
                      </a:ext>
                    </a:extLst>
                  </p:cNvPr>
                  <p:cNvSpPr/>
                  <p:nvPr/>
                </p:nvSpPr>
                <p:spPr>
                  <a:xfrm>
                    <a:off x="8893492" y="4277201"/>
                    <a:ext cx="93439" cy="37909"/>
                  </a:xfrm>
                  <a:custGeom>
                    <a:avLst/>
                    <a:gdLst>
                      <a:gd name="connsiteX0" fmla="*/ 1523 w 93439"/>
                      <a:gd name="connsiteY0" fmla="*/ 37909 h 37909"/>
                      <a:gd name="connsiteX1" fmla="*/ 95 w 93439"/>
                      <a:gd name="connsiteY1" fmla="*/ 36957 h 37909"/>
                      <a:gd name="connsiteX2" fmla="*/ 952 w 93439"/>
                      <a:gd name="connsiteY2" fmla="*/ 34956 h 37909"/>
                      <a:gd name="connsiteX3" fmla="*/ 91344 w 93439"/>
                      <a:gd name="connsiteY3" fmla="*/ 95 h 37909"/>
                      <a:gd name="connsiteX4" fmla="*/ 93345 w 93439"/>
                      <a:gd name="connsiteY4" fmla="*/ 952 h 37909"/>
                      <a:gd name="connsiteX5" fmla="*/ 92487 w 93439"/>
                      <a:gd name="connsiteY5" fmla="*/ 2952 h 37909"/>
                      <a:gd name="connsiteX6" fmla="*/ 2095 w 93439"/>
                      <a:gd name="connsiteY6" fmla="*/ 37814 h 37909"/>
                      <a:gd name="connsiteX7" fmla="*/ 1523 w 93439"/>
                      <a:gd name="connsiteY7" fmla="*/ 37909 h 37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439" h="37909">
                        <a:moveTo>
                          <a:pt x="1523" y="37909"/>
                        </a:moveTo>
                        <a:cubicBezTo>
                          <a:pt x="857" y="37909"/>
                          <a:pt x="285" y="37528"/>
                          <a:pt x="95" y="36957"/>
                        </a:cubicBezTo>
                        <a:cubicBezTo>
                          <a:pt x="-191" y="36195"/>
                          <a:pt x="190" y="35242"/>
                          <a:pt x="952" y="34956"/>
                        </a:cubicBezTo>
                        <a:lnTo>
                          <a:pt x="91344" y="95"/>
                        </a:lnTo>
                        <a:cubicBezTo>
                          <a:pt x="92106" y="-191"/>
                          <a:pt x="93059" y="190"/>
                          <a:pt x="93345" y="952"/>
                        </a:cubicBezTo>
                        <a:cubicBezTo>
                          <a:pt x="93631" y="1714"/>
                          <a:pt x="93249" y="2667"/>
                          <a:pt x="92487" y="2952"/>
                        </a:cubicBezTo>
                        <a:lnTo>
                          <a:pt x="2095" y="37814"/>
                        </a:lnTo>
                        <a:cubicBezTo>
                          <a:pt x="1905" y="37909"/>
                          <a:pt x="1714" y="37909"/>
                          <a:pt x="1523" y="3790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35" name="Freeform: Shape 234">
                    <a:extLst>
                      <a:ext uri="{FF2B5EF4-FFF2-40B4-BE49-F238E27FC236}">
                        <a16:creationId xmlns:a16="http://schemas.microsoft.com/office/drawing/2014/main" id="{79A9C835-E1CB-5078-8EB2-ADC1791B8B69}"/>
                      </a:ext>
                    </a:extLst>
                  </p:cNvPr>
                  <p:cNvSpPr/>
                  <p:nvPr/>
                </p:nvSpPr>
                <p:spPr>
                  <a:xfrm>
                    <a:off x="8919549" y="4336108"/>
                    <a:ext cx="52481" cy="19483"/>
                  </a:xfrm>
                  <a:custGeom>
                    <a:avLst/>
                    <a:gdLst>
                      <a:gd name="connsiteX0" fmla="*/ 1566 w 52481"/>
                      <a:gd name="connsiteY0" fmla="*/ 19483 h 19483"/>
                      <a:gd name="connsiteX1" fmla="*/ 42 w 52481"/>
                      <a:gd name="connsiteY1" fmla="*/ 18245 h 19483"/>
                      <a:gd name="connsiteX2" fmla="*/ 1185 w 52481"/>
                      <a:gd name="connsiteY2" fmla="*/ 16340 h 19483"/>
                      <a:gd name="connsiteX3" fmla="*/ 50333 w 52481"/>
                      <a:gd name="connsiteY3" fmla="*/ 148 h 19483"/>
                      <a:gd name="connsiteX4" fmla="*/ 52334 w 52481"/>
                      <a:gd name="connsiteY4" fmla="*/ 1005 h 19483"/>
                      <a:gd name="connsiteX5" fmla="*/ 51477 w 52481"/>
                      <a:gd name="connsiteY5" fmla="*/ 3005 h 19483"/>
                      <a:gd name="connsiteX6" fmla="*/ 1852 w 52481"/>
                      <a:gd name="connsiteY6" fmla="*/ 19293 h 19483"/>
                      <a:gd name="connsiteX7" fmla="*/ 1566 w 52481"/>
                      <a:gd name="connsiteY7" fmla="*/ 19483 h 19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2481" h="19483">
                        <a:moveTo>
                          <a:pt x="1566" y="19483"/>
                        </a:moveTo>
                        <a:cubicBezTo>
                          <a:pt x="899" y="19483"/>
                          <a:pt x="232" y="19007"/>
                          <a:pt x="42" y="18245"/>
                        </a:cubicBezTo>
                        <a:cubicBezTo>
                          <a:pt x="-149" y="17388"/>
                          <a:pt x="327" y="16531"/>
                          <a:pt x="1185" y="16340"/>
                        </a:cubicBezTo>
                        <a:cubicBezTo>
                          <a:pt x="17758" y="12435"/>
                          <a:pt x="34332" y="7006"/>
                          <a:pt x="50333" y="148"/>
                        </a:cubicBezTo>
                        <a:cubicBezTo>
                          <a:pt x="51096" y="-233"/>
                          <a:pt x="52048" y="148"/>
                          <a:pt x="52334" y="1005"/>
                        </a:cubicBezTo>
                        <a:cubicBezTo>
                          <a:pt x="52715" y="1767"/>
                          <a:pt x="52334" y="2719"/>
                          <a:pt x="51477" y="3005"/>
                        </a:cubicBezTo>
                        <a:cubicBezTo>
                          <a:pt x="35284" y="9863"/>
                          <a:pt x="18616" y="15388"/>
                          <a:pt x="1852" y="19293"/>
                        </a:cubicBezTo>
                        <a:cubicBezTo>
                          <a:pt x="1756" y="19483"/>
                          <a:pt x="1661" y="19483"/>
                          <a:pt x="1566" y="1948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65B1E8C4-A8FF-8CAB-5E89-4AD74C5E3B4E}"/>
                </a:ext>
              </a:extLst>
            </p:cNvPr>
            <p:cNvGrpSpPr/>
            <p:nvPr/>
          </p:nvGrpSpPr>
          <p:grpSpPr>
            <a:xfrm>
              <a:off x="6451881" y="964775"/>
              <a:ext cx="2125500" cy="4766615"/>
              <a:chOff x="6451881" y="964775"/>
              <a:chExt cx="2125500" cy="4766615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6FBF3240-A0A7-9AC2-7C19-8520C273CFE5}"/>
                  </a:ext>
                </a:extLst>
              </p:cNvPr>
              <p:cNvGrpSpPr/>
              <p:nvPr/>
            </p:nvGrpSpPr>
            <p:grpSpPr>
              <a:xfrm>
                <a:off x="6451881" y="1603118"/>
                <a:ext cx="2125500" cy="4128272"/>
                <a:chOff x="5011039" y="1603913"/>
                <a:chExt cx="2125500" cy="4128272"/>
              </a:xfrm>
            </p:grpSpPr>
            <p:sp>
              <p:nvSpPr>
                <p:cNvPr id="47" name="Google Shape;639;p31">
                  <a:extLst>
                    <a:ext uri="{FF2B5EF4-FFF2-40B4-BE49-F238E27FC236}">
                      <a16:creationId xmlns:a16="http://schemas.microsoft.com/office/drawing/2014/main" id="{977AE28E-06F0-86A5-4481-103D2084E63F}"/>
                    </a:ext>
                  </a:extLst>
                </p:cNvPr>
                <p:cNvSpPr/>
                <p:nvPr/>
              </p:nvSpPr>
              <p:spPr>
                <a:xfrm>
                  <a:off x="5215830" y="1603913"/>
                  <a:ext cx="1656800" cy="4616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905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" sz="2133" kern="0" dirty="0">
                      <a:solidFill>
                        <a:schemeClr val="bg2"/>
                      </a:solidFill>
                      <a:latin typeface="+mj-lt"/>
                      <a:ea typeface="Montserrat SemiBold"/>
                      <a:cs typeface="Montserrat SemiBold"/>
                      <a:sym typeface="Montserrat SemiBold"/>
                    </a:rPr>
                    <a:t>2025</a:t>
                  </a:r>
                  <a:endParaRPr sz="2133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endParaRPr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3BEB6CF-E2D8-E555-3562-A7F574EA5695}"/>
                    </a:ext>
                  </a:extLst>
                </p:cNvPr>
                <p:cNvGrpSpPr/>
                <p:nvPr/>
              </p:nvGrpSpPr>
              <p:grpSpPr>
                <a:xfrm>
                  <a:off x="5011039" y="2129967"/>
                  <a:ext cx="2125500" cy="3602218"/>
                  <a:chOff x="1222645" y="4003921"/>
                  <a:chExt cx="2125500" cy="3602218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88124930-DC8A-FA49-4A24-516745372BB5}"/>
                      </a:ext>
                    </a:extLst>
                  </p:cNvPr>
                  <p:cNvGrpSpPr/>
                  <p:nvPr/>
                </p:nvGrpSpPr>
                <p:grpSpPr>
                  <a:xfrm>
                    <a:off x="1222645" y="4003921"/>
                    <a:ext cx="2125500" cy="3602218"/>
                    <a:chOff x="1222645" y="4003921"/>
                    <a:chExt cx="2125500" cy="3602218"/>
                  </a:xfrm>
                </p:grpSpPr>
                <p:sp>
                  <p:nvSpPr>
                    <p:cNvPr id="35" name="Google Shape;201;p29">
                      <a:extLst>
                        <a:ext uri="{FF2B5EF4-FFF2-40B4-BE49-F238E27FC236}">
                          <a16:creationId xmlns:a16="http://schemas.microsoft.com/office/drawing/2014/main" id="{AADF972F-8CAE-F365-6017-9CDC37DE9B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2645" y="4003921"/>
                      <a:ext cx="2125500" cy="3602218"/>
                    </a:xfrm>
                    <a:prstGeom prst="roundRect">
                      <a:avLst>
                        <a:gd name="adj" fmla="val 11702"/>
                      </a:avLst>
                    </a:prstGeom>
                    <a:noFill/>
                    <a:ln w="12700">
                      <a:solidFill>
                        <a:schemeClr val="bg2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/>
                      <a:endParaRPr sz="20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p:txBody>
                </p:sp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82632D11-FCA1-739E-DA00-59543CC4F83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83380" y="4454934"/>
                      <a:ext cx="1804031" cy="229293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cs typeface="Poppins Light" panose="00000400000000000000" pitchFamily="2" charset="0"/>
                        </a:rPr>
                        <a:t>.</a:t>
                      </a:r>
                      <a:endPara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endParaRPr>
                    </a:p>
                  </p:txBody>
                </p:sp>
              </p:grp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B76DB95-9C45-07E8-9233-DA576504CD75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879" y="4162066"/>
                    <a:ext cx="1823915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Placeholder Title </a:t>
                    </a:r>
                    <a:endPara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B5D75B73-17A2-037E-80B4-79F4C1D5A258}"/>
                  </a:ext>
                </a:extLst>
              </p:cNvPr>
              <p:cNvGrpSpPr/>
              <p:nvPr/>
            </p:nvGrpSpPr>
            <p:grpSpPr>
              <a:xfrm>
                <a:off x="7219996" y="964775"/>
                <a:ext cx="589270" cy="589270"/>
                <a:chOff x="6927485" y="3519415"/>
                <a:chExt cx="1444700" cy="1444700"/>
              </a:xfrm>
            </p:grpSpPr>
            <p:sp>
              <p:nvSpPr>
                <p:cNvPr id="279" name="Oval 278">
                  <a:extLst>
                    <a:ext uri="{FF2B5EF4-FFF2-40B4-BE49-F238E27FC236}">
                      <a16:creationId xmlns:a16="http://schemas.microsoft.com/office/drawing/2014/main" id="{494FCC26-D607-F783-285A-CDFADDEE1699}"/>
                    </a:ext>
                  </a:extLst>
                </p:cNvPr>
                <p:cNvSpPr/>
                <p:nvPr/>
              </p:nvSpPr>
              <p:spPr>
                <a:xfrm>
                  <a:off x="6927485" y="3519415"/>
                  <a:ext cx="1444700" cy="1444700"/>
                </a:xfrm>
                <a:prstGeom prst="ellipse">
                  <a:avLst/>
                </a:prstGeom>
                <a:solidFill>
                  <a:schemeClr val="accent4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280" name="Graphic 6">
                  <a:extLst>
                    <a:ext uri="{FF2B5EF4-FFF2-40B4-BE49-F238E27FC236}">
                      <a16:creationId xmlns:a16="http://schemas.microsoft.com/office/drawing/2014/main" id="{3ED72A76-2723-27E1-DDB8-721FB06542E8}"/>
                    </a:ext>
                  </a:extLst>
                </p:cNvPr>
                <p:cNvGrpSpPr/>
                <p:nvPr/>
              </p:nvGrpSpPr>
              <p:grpSpPr>
                <a:xfrm>
                  <a:off x="7186165" y="3957315"/>
                  <a:ext cx="927341" cy="568901"/>
                  <a:chOff x="8380586" y="2514054"/>
                  <a:chExt cx="927341" cy="568901"/>
                </a:xfrm>
              </p:grpSpPr>
              <p:grpSp>
                <p:nvGrpSpPr>
                  <p:cNvPr id="281" name="Graphic 6">
                    <a:extLst>
                      <a:ext uri="{FF2B5EF4-FFF2-40B4-BE49-F238E27FC236}">
                        <a16:creationId xmlns:a16="http://schemas.microsoft.com/office/drawing/2014/main" id="{5085B271-1C1C-E037-F2FB-E4CA0DFB1CF0}"/>
                      </a:ext>
                    </a:extLst>
                  </p:cNvPr>
                  <p:cNvGrpSpPr/>
                  <p:nvPr/>
                </p:nvGrpSpPr>
                <p:grpSpPr>
                  <a:xfrm>
                    <a:off x="8850771" y="2580874"/>
                    <a:ext cx="336163" cy="502081"/>
                    <a:chOff x="8850771" y="2580874"/>
                    <a:chExt cx="336163" cy="502081"/>
                  </a:xfrm>
                </p:grpSpPr>
                <p:sp>
                  <p:nvSpPr>
                    <p:cNvPr id="289" name="Freeform: Shape 288">
                      <a:extLst>
                        <a:ext uri="{FF2B5EF4-FFF2-40B4-BE49-F238E27FC236}">
                          <a16:creationId xmlns:a16="http://schemas.microsoft.com/office/drawing/2014/main" id="{B928D780-F210-DA3E-64CA-01B6B52EF6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5420" y="2585438"/>
                      <a:ext cx="326756" cy="492886"/>
                    </a:xfrm>
                    <a:custGeom>
                      <a:avLst/>
                      <a:gdLst>
                        <a:gd name="connsiteX0" fmla="*/ 236383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7 w 326756"/>
                        <a:gd name="connsiteY3" fmla="*/ 17838 h 492886"/>
                        <a:gd name="connsiteX4" fmla="*/ 161516 w 326756"/>
                        <a:gd name="connsiteY4" fmla="*/ 10600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5 w 326756"/>
                        <a:gd name="connsiteY7" fmla="*/ 271108 h 492886"/>
                        <a:gd name="connsiteX8" fmla="*/ 90936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3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3" y="492850"/>
                          </a:moveTo>
                          <a:cubicBezTo>
                            <a:pt x="282007" y="489897"/>
                            <a:pt x="268006" y="344832"/>
                            <a:pt x="283150" y="276252"/>
                          </a:cubicBezTo>
                          <a:cubicBezTo>
                            <a:pt x="288960" y="249772"/>
                            <a:pt x="317535" y="185098"/>
                            <a:pt x="321536" y="155856"/>
                          </a:cubicBezTo>
                          <a:cubicBezTo>
                            <a:pt x="329347" y="98229"/>
                            <a:pt x="332776" y="46128"/>
                            <a:pt x="299247" y="17838"/>
                          </a:cubicBezTo>
                          <a:cubicBezTo>
                            <a:pt x="261910" y="-13689"/>
                            <a:pt x="210379" y="13171"/>
                            <a:pt x="161516" y="10600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5" y="250725"/>
                            <a:pt x="35595" y="271108"/>
                          </a:cubicBezTo>
                          <a:cubicBezTo>
                            <a:pt x="35595" y="369406"/>
                            <a:pt x="53312" y="493803"/>
                            <a:pt x="90936" y="491898"/>
                          </a:cubicBezTo>
                          <a:cubicBezTo>
                            <a:pt x="129512" y="489993"/>
                            <a:pt x="131988" y="330830"/>
                            <a:pt x="140180" y="312828"/>
                          </a:cubicBezTo>
                          <a:cubicBezTo>
                            <a:pt x="149038" y="293301"/>
                            <a:pt x="174089" y="282157"/>
                            <a:pt x="184471" y="313209"/>
                          </a:cubicBezTo>
                          <a:cubicBezTo>
                            <a:pt x="189138" y="327306"/>
                            <a:pt x="191710" y="495708"/>
                            <a:pt x="236383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90" name="Freeform: Shape 289">
                      <a:extLst>
                        <a:ext uri="{FF2B5EF4-FFF2-40B4-BE49-F238E27FC236}">
                          <a16:creationId xmlns:a16="http://schemas.microsoft.com/office/drawing/2014/main" id="{224E5D0A-C1B4-06AD-F63B-9C207D0D8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0771" y="2580874"/>
                      <a:ext cx="336163" cy="502081"/>
                    </a:xfrm>
                    <a:custGeom>
                      <a:avLst/>
                      <a:gdLst>
                        <a:gd name="connsiteX0" fmla="*/ 239794 w 336163"/>
                        <a:gd name="connsiteY0" fmla="*/ 502082 h 502081"/>
                        <a:gd name="connsiteX1" fmla="*/ 187596 w 336163"/>
                        <a:gd name="connsiteY1" fmla="*/ 345681 h 502081"/>
                        <a:gd name="connsiteX2" fmla="*/ 184644 w 336163"/>
                        <a:gd name="connsiteY2" fmla="*/ 319202 h 502081"/>
                        <a:gd name="connsiteX3" fmla="*/ 169785 w 336163"/>
                        <a:gd name="connsiteY3" fmla="*/ 303105 h 502081"/>
                        <a:gd name="connsiteX4" fmla="*/ 149116 w 336163"/>
                        <a:gd name="connsiteY4" fmla="*/ 319393 h 502081"/>
                        <a:gd name="connsiteX5" fmla="*/ 142924 w 336163"/>
                        <a:gd name="connsiteY5" fmla="*/ 361207 h 502081"/>
                        <a:gd name="connsiteX6" fmla="*/ 95871 w 336163"/>
                        <a:gd name="connsiteY6" fmla="*/ 501225 h 502081"/>
                        <a:gd name="connsiteX7" fmla="*/ 77773 w 336163"/>
                        <a:gd name="connsiteY7" fmla="*/ 493700 h 502081"/>
                        <a:gd name="connsiteX8" fmla="*/ 35578 w 336163"/>
                        <a:gd name="connsiteY8" fmla="*/ 275768 h 502081"/>
                        <a:gd name="connsiteX9" fmla="*/ 17956 w 336163"/>
                        <a:gd name="connsiteY9" fmla="*/ 215856 h 502081"/>
                        <a:gd name="connsiteX10" fmla="*/ 2716 w 336163"/>
                        <a:gd name="connsiteY10" fmla="*/ 165564 h 502081"/>
                        <a:gd name="connsiteX11" fmla="*/ 2336 w 336163"/>
                        <a:gd name="connsiteY11" fmla="*/ 159468 h 502081"/>
                        <a:gd name="connsiteX12" fmla="*/ 26720 w 336163"/>
                        <a:gd name="connsiteY12" fmla="*/ 14592 h 502081"/>
                        <a:gd name="connsiteX13" fmla="*/ 127399 w 336163"/>
                        <a:gd name="connsiteY13" fmla="*/ 5544 h 502081"/>
                        <a:gd name="connsiteX14" fmla="*/ 166547 w 336163"/>
                        <a:gd name="connsiteY14" fmla="*/ 10592 h 502081"/>
                        <a:gd name="connsiteX15" fmla="*/ 215695 w 336163"/>
                        <a:gd name="connsiteY15" fmla="*/ 6496 h 502081"/>
                        <a:gd name="connsiteX16" fmla="*/ 306945 w 336163"/>
                        <a:gd name="connsiteY16" fmla="*/ 18879 h 502081"/>
                        <a:gd name="connsiteX17" fmla="*/ 330853 w 336163"/>
                        <a:gd name="connsiteY17" fmla="*/ 161087 h 502081"/>
                        <a:gd name="connsiteX18" fmla="*/ 308564 w 336163"/>
                        <a:gd name="connsiteY18" fmla="*/ 233001 h 502081"/>
                        <a:gd name="connsiteX19" fmla="*/ 292371 w 336163"/>
                        <a:gd name="connsiteY19" fmla="*/ 281864 h 502081"/>
                        <a:gd name="connsiteX20" fmla="*/ 283799 w 336163"/>
                        <a:gd name="connsiteY20" fmla="*/ 366446 h 502081"/>
                        <a:gd name="connsiteX21" fmla="*/ 241318 w 336163"/>
                        <a:gd name="connsiteY21" fmla="*/ 502082 h 502081"/>
                        <a:gd name="connsiteX22" fmla="*/ 239794 w 336163"/>
                        <a:gd name="connsiteY22" fmla="*/ 502082 h 502081"/>
                        <a:gd name="connsiteX23" fmla="*/ 240746 w 336163"/>
                        <a:gd name="connsiteY23" fmla="*/ 492748 h 502081"/>
                        <a:gd name="connsiteX24" fmla="*/ 241032 w 336163"/>
                        <a:gd name="connsiteY24" fmla="*/ 497415 h 502081"/>
                        <a:gd name="connsiteX25" fmla="*/ 240746 w 336163"/>
                        <a:gd name="connsiteY25" fmla="*/ 492748 h 502081"/>
                        <a:gd name="connsiteX26" fmla="*/ 274465 w 336163"/>
                        <a:gd name="connsiteY26" fmla="*/ 365874 h 502081"/>
                        <a:gd name="connsiteX27" fmla="*/ 283228 w 336163"/>
                        <a:gd name="connsiteY27" fmla="*/ 279864 h 502081"/>
                        <a:gd name="connsiteX28" fmla="*/ 299801 w 336163"/>
                        <a:gd name="connsiteY28" fmla="*/ 229857 h 502081"/>
                        <a:gd name="connsiteX29" fmla="*/ 321613 w 336163"/>
                        <a:gd name="connsiteY29" fmla="*/ 159849 h 502081"/>
                        <a:gd name="connsiteX30" fmla="*/ 300944 w 336163"/>
                        <a:gd name="connsiteY30" fmla="*/ 26023 h 502081"/>
                        <a:gd name="connsiteX31" fmla="*/ 217029 w 336163"/>
                        <a:gd name="connsiteY31" fmla="*/ 15735 h 502081"/>
                        <a:gd name="connsiteX32" fmla="*/ 165975 w 336163"/>
                        <a:gd name="connsiteY32" fmla="*/ 19927 h 502081"/>
                        <a:gd name="connsiteX33" fmla="*/ 125779 w 336163"/>
                        <a:gd name="connsiteY33" fmla="*/ 14783 h 502081"/>
                        <a:gd name="connsiteX34" fmla="*/ 32339 w 336163"/>
                        <a:gd name="connsiteY34" fmla="*/ 22022 h 502081"/>
                        <a:gd name="connsiteX35" fmla="*/ 11670 w 336163"/>
                        <a:gd name="connsiteY35" fmla="*/ 158801 h 502081"/>
                        <a:gd name="connsiteX36" fmla="*/ 12051 w 336163"/>
                        <a:gd name="connsiteY36" fmla="*/ 164897 h 502081"/>
                        <a:gd name="connsiteX37" fmla="*/ 26815 w 336163"/>
                        <a:gd name="connsiteY37" fmla="*/ 212712 h 502081"/>
                        <a:gd name="connsiteX38" fmla="*/ 45007 w 336163"/>
                        <a:gd name="connsiteY38" fmla="*/ 275768 h 502081"/>
                        <a:gd name="connsiteX39" fmla="*/ 84250 w 336163"/>
                        <a:gd name="connsiteY39" fmla="*/ 486937 h 502081"/>
                        <a:gd name="connsiteX40" fmla="*/ 95394 w 336163"/>
                        <a:gd name="connsiteY40" fmla="*/ 491890 h 502081"/>
                        <a:gd name="connsiteX41" fmla="*/ 133590 w 336163"/>
                        <a:gd name="connsiteY41" fmla="*/ 360160 h 502081"/>
                        <a:gd name="connsiteX42" fmla="*/ 140638 w 336163"/>
                        <a:gd name="connsiteY42" fmla="*/ 315582 h 502081"/>
                        <a:gd name="connsiteX43" fmla="*/ 170261 w 336163"/>
                        <a:gd name="connsiteY43" fmla="*/ 293865 h 502081"/>
                        <a:gd name="connsiteX44" fmla="*/ 193597 w 336163"/>
                        <a:gd name="connsiteY44" fmla="*/ 316344 h 502081"/>
                        <a:gd name="connsiteX45" fmla="*/ 197027 w 336163"/>
                        <a:gd name="connsiteY45" fmla="*/ 345015 h 502081"/>
                        <a:gd name="connsiteX46" fmla="*/ 240746 w 336163"/>
                        <a:gd name="connsiteY46" fmla="*/ 492748 h 502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</a:cxnLst>
                      <a:rect l="l" t="t" r="r" b="b"/>
                      <a:pathLst>
                        <a:path w="336163" h="502081">
                          <a:moveTo>
                            <a:pt x="239794" y="502082"/>
                          </a:moveTo>
                          <a:cubicBezTo>
                            <a:pt x="204551" y="502082"/>
                            <a:pt x="194359" y="421501"/>
                            <a:pt x="187596" y="345681"/>
                          </a:cubicBezTo>
                          <a:cubicBezTo>
                            <a:pt x="186453" y="333394"/>
                            <a:pt x="185501" y="321678"/>
                            <a:pt x="184644" y="319202"/>
                          </a:cubicBezTo>
                          <a:cubicBezTo>
                            <a:pt x="182262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510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6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7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5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140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1" y="281864"/>
                          </a:cubicBezTo>
                          <a:cubicBezTo>
                            <a:pt x="287419" y="304152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841" y="502082"/>
                            <a:pt x="240365" y="502082"/>
                            <a:pt x="239794" y="502082"/>
                          </a:cubicBezTo>
                          <a:close/>
                          <a:moveTo>
                            <a:pt x="240746" y="492748"/>
                          </a:moveTo>
                          <a:lnTo>
                            <a:pt x="241032" y="497415"/>
                          </a:lnTo>
                          <a:lnTo>
                            <a:pt x="240746" y="492748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90"/>
                            <a:pt x="278179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3" y="159849"/>
                          </a:cubicBezTo>
                          <a:cubicBezTo>
                            <a:pt x="329043" y="104794"/>
                            <a:pt x="333139" y="53169"/>
                            <a:pt x="300944" y="26023"/>
                          </a:cubicBezTo>
                          <a:cubicBezTo>
                            <a:pt x="277894" y="6591"/>
                            <a:pt x="248366" y="11068"/>
                            <a:pt x="217029" y="15735"/>
                          </a:cubicBezTo>
                          <a:cubicBezTo>
                            <a:pt x="200360" y="18212"/>
                            <a:pt x="183025" y="20784"/>
                            <a:pt x="165975" y="19927"/>
                          </a:cubicBezTo>
                          <a:cubicBezTo>
                            <a:pt x="153116" y="19260"/>
                            <a:pt x="139210" y="16974"/>
                            <a:pt x="125779" y="14783"/>
                          </a:cubicBezTo>
                          <a:cubicBezTo>
                            <a:pt x="91775" y="9258"/>
                            <a:pt x="56723" y="3543"/>
                            <a:pt x="32339" y="22022"/>
                          </a:cubicBezTo>
                          <a:cubicBezTo>
                            <a:pt x="3669" y="43739"/>
                            <a:pt x="8813" y="118606"/>
                            <a:pt x="11670" y="158801"/>
                          </a:cubicBezTo>
                          <a:lnTo>
                            <a:pt x="12051" y="164897"/>
                          </a:lnTo>
                          <a:cubicBezTo>
                            <a:pt x="12527" y="172707"/>
                            <a:pt x="19766" y="192996"/>
                            <a:pt x="26815" y="212712"/>
                          </a:cubicBezTo>
                          <a:cubicBezTo>
                            <a:pt x="35768" y="237954"/>
                            <a:pt x="45007" y="263957"/>
                            <a:pt x="45007" y="275768"/>
                          </a:cubicBezTo>
                          <a:cubicBezTo>
                            <a:pt x="45007" y="362160"/>
                            <a:pt x="58533" y="462458"/>
                            <a:pt x="84250" y="486937"/>
                          </a:cubicBezTo>
                          <a:cubicBezTo>
                            <a:pt x="87965" y="490461"/>
                            <a:pt x="91585" y="492081"/>
                            <a:pt x="95394" y="491890"/>
                          </a:cubicBezTo>
                          <a:cubicBezTo>
                            <a:pt x="118922" y="490747"/>
                            <a:pt x="128447" y="405784"/>
                            <a:pt x="133590" y="360160"/>
                          </a:cubicBezTo>
                          <a:cubicBezTo>
                            <a:pt x="136352" y="335394"/>
                            <a:pt x="138067" y="321107"/>
                            <a:pt x="140638" y="315582"/>
                          </a:cubicBezTo>
                          <a:cubicBezTo>
                            <a:pt x="146734" y="302152"/>
                            <a:pt x="158927" y="293199"/>
                            <a:pt x="170261" y="293865"/>
                          </a:cubicBezTo>
                          <a:cubicBezTo>
                            <a:pt x="176262" y="294151"/>
                            <a:pt x="187311" y="297580"/>
                            <a:pt x="193597" y="316344"/>
                          </a:cubicBezTo>
                          <a:cubicBezTo>
                            <a:pt x="194740" y="319773"/>
                            <a:pt x="195502" y="328060"/>
                            <a:pt x="197027" y="345015"/>
                          </a:cubicBezTo>
                          <a:cubicBezTo>
                            <a:pt x="200932" y="389687"/>
                            <a:pt x="210361" y="494748"/>
                            <a:pt x="240746" y="49274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82" name="Graphic 6">
                    <a:extLst>
                      <a:ext uri="{FF2B5EF4-FFF2-40B4-BE49-F238E27FC236}">
                        <a16:creationId xmlns:a16="http://schemas.microsoft.com/office/drawing/2014/main" id="{2DE9C7FC-2351-3A09-E6FC-20C76EBB4E06}"/>
                      </a:ext>
                    </a:extLst>
                  </p:cNvPr>
                  <p:cNvGrpSpPr/>
                  <p:nvPr/>
                </p:nvGrpSpPr>
                <p:grpSpPr>
                  <a:xfrm>
                    <a:off x="8508156" y="2580779"/>
                    <a:ext cx="336163" cy="502177"/>
                    <a:chOff x="8508156" y="2580779"/>
                    <a:chExt cx="336163" cy="502177"/>
                  </a:xfrm>
                </p:grpSpPr>
                <p:grpSp>
                  <p:nvGrpSpPr>
                    <p:cNvPr id="285" name="Graphic 6">
                      <a:extLst>
                        <a:ext uri="{FF2B5EF4-FFF2-40B4-BE49-F238E27FC236}">
                          <a16:creationId xmlns:a16="http://schemas.microsoft.com/office/drawing/2014/main" id="{C93CCD0E-5FFF-CA8F-A703-0B4DB034B6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508156" y="2580779"/>
                      <a:ext cx="336163" cy="502177"/>
                      <a:chOff x="8508156" y="2580779"/>
                      <a:chExt cx="336163" cy="502177"/>
                    </a:xfrm>
                  </p:grpSpPr>
                  <p:sp>
                    <p:nvSpPr>
                      <p:cNvPr id="287" name="Freeform: Shape 286">
                        <a:extLst>
                          <a:ext uri="{FF2B5EF4-FFF2-40B4-BE49-F238E27FC236}">
                            <a16:creationId xmlns:a16="http://schemas.microsoft.com/office/drawing/2014/main" id="{28A00CDC-C052-C5E8-2EA6-524536013A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12711" y="2585438"/>
                        <a:ext cx="326756" cy="492886"/>
                      </a:xfrm>
                      <a:custGeom>
                        <a:avLst/>
                        <a:gdLst>
                          <a:gd name="connsiteX0" fmla="*/ 236382 w 326756"/>
                          <a:gd name="connsiteY0" fmla="*/ 492850 h 492886"/>
                          <a:gd name="connsiteX1" fmla="*/ 283150 w 326756"/>
                          <a:gd name="connsiteY1" fmla="*/ 276252 h 492886"/>
                          <a:gd name="connsiteX2" fmla="*/ 321536 w 326756"/>
                          <a:gd name="connsiteY2" fmla="*/ 155856 h 492886"/>
                          <a:gd name="connsiteX3" fmla="*/ 299248 w 326756"/>
                          <a:gd name="connsiteY3" fmla="*/ 17838 h 492886"/>
                          <a:gd name="connsiteX4" fmla="*/ 161516 w 326756"/>
                          <a:gd name="connsiteY4" fmla="*/ 10600 h 492886"/>
                          <a:gd name="connsiteX5" fmla="*/ 24832 w 326756"/>
                          <a:gd name="connsiteY5" fmla="*/ 13648 h 492886"/>
                          <a:gd name="connsiteX6" fmla="*/ 2639 w 326756"/>
                          <a:gd name="connsiteY6" fmla="*/ 160523 h 492886"/>
                          <a:gd name="connsiteX7" fmla="*/ 35596 w 326756"/>
                          <a:gd name="connsiteY7" fmla="*/ 271108 h 492886"/>
                          <a:gd name="connsiteX8" fmla="*/ 90936 w 326756"/>
                          <a:gd name="connsiteY8" fmla="*/ 491898 h 492886"/>
                          <a:gd name="connsiteX9" fmla="*/ 140180 w 326756"/>
                          <a:gd name="connsiteY9" fmla="*/ 312828 h 492886"/>
                          <a:gd name="connsiteX10" fmla="*/ 184471 w 326756"/>
                          <a:gd name="connsiteY10" fmla="*/ 313209 h 492886"/>
                          <a:gd name="connsiteX11" fmla="*/ 236382 w 326756"/>
                          <a:gd name="connsiteY11" fmla="*/ 492850 h 492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756" h="492886">
                            <a:moveTo>
                              <a:pt x="236382" y="492850"/>
                            </a:moveTo>
                            <a:cubicBezTo>
                              <a:pt x="282007" y="489897"/>
                              <a:pt x="268005" y="344832"/>
                              <a:pt x="283150" y="276252"/>
                            </a:cubicBezTo>
                            <a:cubicBezTo>
                              <a:pt x="288960" y="249772"/>
                              <a:pt x="317535" y="185098"/>
                              <a:pt x="321536" y="155856"/>
                            </a:cubicBezTo>
                            <a:cubicBezTo>
                              <a:pt x="329346" y="98229"/>
                              <a:pt x="332775" y="46128"/>
                              <a:pt x="299248" y="17838"/>
                            </a:cubicBezTo>
                            <a:cubicBezTo>
                              <a:pt x="261909" y="-13689"/>
                              <a:pt x="210379" y="13171"/>
                              <a:pt x="161516" y="10600"/>
                            </a:cubicBezTo>
                            <a:cubicBezTo>
                              <a:pt x="116272" y="8218"/>
                              <a:pt x="60932" y="-13785"/>
                              <a:pt x="24832" y="13648"/>
                            </a:cubicBezTo>
                            <a:cubicBezTo>
                              <a:pt x="-7362" y="38127"/>
                              <a:pt x="-28" y="120137"/>
                              <a:pt x="2639" y="160523"/>
                            </a:cubicBezTo>
                            <a:cubicBezTo>
                              <a:pt x="3877" y="178811"/>
                              <a:pt x="35596" y="250725"/>
                              <a:pt x="35596" y="271108"/>
                            </a:cubicBezTo>
                            <a:cubicBezTo>
                              <a:pt x="35596" y="369406"/>
                              <a:pt x="53312" y="493803"/>
                              <a:pt x="90936" y="491898"/>
                            </a:cubicBezTo>
                            <a:cubicBezTo>
                              <a:pt x="129512" y="489993"/>
                              <a:pt x="131989" y="330830"/>
                              <a:pt x="140180" y="312828"/>
                            </a:cubicBezTo>
                            <a:cubicBezTo>
                              <a:pt x="149038" y="293301"/>
                              <a:pt x="174089" y="282157"/>
                              <a:pt x="184471" y="313209"/>
                            </a:cubicBezTo>
                            <a:cubicBezTo>
                              <a:pt x="189139" y="327306"/>
                              <a:pt x="191805" y="495708"/>
                              <a:pt x="236382" y="492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88" name="Freeform: Shape 287">
                        <a:extLst>
                          <a:ext uri="{FF2B5EF4-FFF2-40B4-BE49-F238E27FC236}">
                            <a16:creationId xmlns:a16="http://schemas.microsoft.com/office/drawing/2014/main" id="{EAC867D6-62E4-144F-BCAC-CB66D571C4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08156" y="2580779"/>
                        <a:ext cx="336163" cy="502177"/>
                      </a:xfrm>
                      <a:custGeom>
                        <a:avLst/>
                        <a:gdLst>
                          <a:gd name="connsiteX0" fmla="*/ 239794 w 336163"/>
                          <a:gd name="connsiteY0" fmla="*/ 502177 h 502177"/>
                          <a:gd name="connsiteX1" fmla="*/ 187597 w 336163"/>
                          <a:gd name="connsiteY1" fmla="*/ 345777 h 502177"/>
                          <a:gd name="connsiteX2" fmla="*/ 184644 w 336163"/>
                          <a:gd name="connsiteY2" fmla="*/ 319297 h 502177"/>
                          <a:gd name="connsiteX3" fmla="*/ 169785 w 336163"/>
                          <a:gd name="connsiteY3" fmla="*/ 303200 h 502177"/>
                          <a:gd name="connsiteX4" fmla="*/ 149116 w 336163"/>
                          <a:gd name="connsiteY4" fmla="*/ 319488 h 502177"/>
                          <a:gd name="connsiteX5" fmla="*/ 142925 w 336163"/>
                          <a:gd name="connsiteY5" fmla="*/ 361303 h 502177"/>
                          <a:gd name="connsiteX6" fmla="*/ 95871 w 336163"/>
                          <a:gd name="connsiteY6" fmla="*/ 501320 h 502177"/>
                          <a:gd name="connsiteX7" fmla="*/ 77773 w 336163"/>
                          <a:gd name="connsiteY7" fmla="*/ 493795 h 502177"/>
                          <a:gd name="connsiteX8" fmla="*/ 35578 w 336163"/>
                          <a:gd name="connsiteY8" fmla="*/ 275863 h 502177"/>
                          <a:gd name="connsiteX9" fmla="*/ 17957 w 336163"/>
                          <a:gd name="connsiteY9" fmla="*/ 215951 h 502177"/>
                          <a:gd name="connsiteX10" fmla="*/ 2717 w 336163"/>
                          <a:gd name="connsiteY10" fmla="*/ 165564 h 502177"/>
                          <a:gd name="connsiteX11" fmla="*/ 2336 w 336163"/>
                          <a:gd name="connsiteY11" fmla="*/ 159468 h 502177"/>
                          <a:gd name="connsiteX12" fmla="*/ 26720 w 336163"/>
                          <a:gd name="connsiteY12" fmla="*/ 14593 h 502177"/>
                          <a:gd name="connsiteX13" fmla="*/ 127399 w 336163"/>
                          <a:gd name="connsiteY13" fmla="*/ 5544 h 502177"/>
                          <a:gd name="connsiteX14" fmla="*/ 166547 w 336163"/>
                          <a:gd name="connsiteY14" fmla="*/ 10592 h 502177"/>
                          <a:gd name="connsiteX15" fmla="*/ 215696 w 336163"/>
                          <a:gd name="connsiteY15" fmla="*/ 6496 h 502177"/>
                          <a:gd name="connsiteX16" fmla="*/ 306945 w 336163"/>
                          <a:gd name="connsiteY16" fmla="*/ 18879 h 502177"/>
                          <a:gd name="connsiteX17" fmla="*/ 330853 w 336163"/>
                          <a:gd name="connsiteY17" fmla="*/ 161087 h 502177"/>
                          <a:gd name="connsiteX18" fmla="*/ 308565 w 336163"/>
                          <a:gd name="connsiteY18" fmla="*/ 233001 h 502177"/>
                          <a:gd name="connsiteX19" fmla="*/ 292372 w 336163"/>
                          <a:gd name="connsiteY19" fmla="*/ 281864 h 502177"/>
                          <a:gd name="connsiteX20" fmla="*/ 283799 w 336163"/>
                          <a:gd name="connsiteY20" fmla="*/ 366446 h 502177"/>
                          <a:gd name="connsiteX21" fmla="*/ 241318 w 336163"/>
                          <a:gd name="connsiteY21" fmla="*/ 502082 h 502177"/>
                          <a:gd name="connsiteX22" fmla="*/ 239794 w 336163"/>
                          <a:gd name="connsiteY22" fmla="*/ 502177 h 502177"/>
                          <a:gd name="connsiteX23" fmla="*/ 240651 w 336163"/>
                          <a:gd name="connsiteY23" fmla="*/ 492843 h 502177"/>
                          <a:gd name="connsiteX24" fmla="*/ 240937 w 336163"/>
                          <a:gd name="connsiteY24" fmla="*/ 497510 h 502177"/>
                          <a:gd name="connsiteX25" fmla="*/ 240651 w 336163"/>
                          <a:gd name="connsiteY25" fmla="*/ 492843 h 502177"/>
                          <a:gd name="connsiteX26" fmla="*/ 274370 w 336163"/>
                          <a:gd name="connsiteY26" fmla="*/ 365970 h 502177"/>
                          <a:gd name="connsiteX27" fmla="*/ 283132 w 336163"/>
                          <a:gd name="connsiteY27" fmla="*/ 279959 h 502177"/>
                          <a:gd name="connsiteX28" fmla="*/ 299706 w 336163"/>
                          <a:gd name="connsiteY28" fmla="*/ 229953 h 502177"/>
                          <a:gd name="connsiteX29" fmla="*/ 321518 w 336163"/>
                          <a:gd name="connsiteY29" fmla="*/ 159944 h 502177"/>
                          <a:gd name="connsiteX30" fmla="*/ 300849 w 336163"/>
                          <a:gd name="connsiteY30" fmla="*/ 26118 h 502177"/>
                          <a:gd name="connsiteX31" fmla="*/ 216934 w 336163"/>
                          <a:gd name="connsiteY31" fmla="*/ 15831 h 502177"/>
                          <a:gd name="connsiteX32" fmla="*/ 165880 w 336163"/>
                          <a:gd name="connsiteY32" fmla="*/ 20022 h 502177"/>
                          <a:gd name="connsiteX33" fmla="*/ 125685 w 336163"/>
                          <a:gd name="connsiteY33" fmla="*/ 14878 h 502177"/>
                          <a:gd name="connsiteX34" fmla="*/ 32244 w 336163"/>
                          <a:gd name="connsiteY34" fmla="*/ 22117 h 502177"/>
                          <a:gd name="connsiteX35" fmla="*/ 11575 w 336163"/>
                          <a:gd name="connsiteY35" fmla="*/ 158896 h 502177"/>
                          <a:gd name="connsiteX36" fmla="*/ 11956 w 336163"/>
                          <a:gd name="connsiteY36" fmla="*/ 164992 h 502177"/>
                          <a:gd name="connsiteX37" fmla="*/ 26720 w 336163"/>
                          <a:gd name="connsiteY37" fmla="*/ 212808 h 502177"/>
                          <a:gd name="connsiteX38" fmla="*/ 44913 w 336163"/>
                          <a:gd name="connsiteY38" fmla="*/ 275863 h 502177"/>
                          <a:gd name="connsiteX39" fmla="*/ 84156 w 336163"/>
                          <a:gd name="connsiteY39" fmla="*/ 487033 h 502177"/>
                          <a:gd name="connsiteX40" fmla="*/ 95300 w 336163"/>
                          <a:gd name="connsiteY40" fmla="*/ 491986 h 502177"/>
                          <a:gd name="connsiteX41" fmla="*/ 133495 w 336163"/>
                          <a:gd name="connsiteY41" fmla="*/ 360255 h 502177"/>
                          <a:gd name="connsiteX42" fmla="*/ 140543 w 336163"/>
                          <a:gd name="connsiteY42" fmla="*/ 315678 h 502177"/>
                          <a:gd name="connsiteX43" fmla="*/ 170166 w 336163"/>
                          <a:gd name="connsiteY43" fmla="*/ 293961 h 502177"/>
                          <a:gd name="connsiteX44" fmla="*/ 193502 w 336163"/>
                          <a:gd name="connsiteY44" fmla="*/ 316440 h 502177"/>
                          <a:gd name="connsiteX45" fmla="*/ 196931 w 336163"/>
                          <a:gd name="connsiteY45" fmla="*/ 345110 h 502177"/>
                          <a:gd name="connsiteX46" fmla="*/ 240651 w 336163"/>
                          <a:gd name="connsiteY46" fmla="*/ 492843 h 5021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</a:cxnLst>
                        <a:rect l="l" t="t" r="r" b="b"/>
                        <a:pathLst>
                          <a:path w="336163" h="502177">
                            <a:moveTo>
                              <a:pt x="239794" y="502177"/>
                            </a:moveTo>
                            <a:cubicBezTo>
                              <a:pt x="204551" y="502177"/>
                              <a:pt x="194360" y="421596"/>
                              <a:pt x="187597" y="345777"/>
                            </a:cubicBezTo>
                            <a:cubicBezTo>
                              <a:pt x="186454" y="333490"/>
                              <a:pt x="185501" y="321774"/>
                              <a:pt x="184644" y="319297"/>
                            </a:cubicBezTo>
                            <a:cubicBezTo>
                              <a:pt x="182263" y="312154"/>
                              <a:pt x="177786" y="303581"/>
                              <a:pt x="169785" y="303200"/>
                            </a:cubicBezTo>
                            <a:cubicBezTo>
                              <a:pt x="162356" y="302819"/>
                              <a:pt x="153593" y="309677"/>
                              <a:pt x="149116" y="319488"/>
                            </a:cubicBezTo>
                            <a:cubicBezTo>
                              <a:pt x="147116" y="323965"/>
                              <a:pt x="145020" y="342062"/>
                              <a:pt x="142925" y="361303"/>
                            </a:cubicBezTo>
                            <a:cubicBezTo>
                              <a:pt x="134733" y="434264"/>
                              <a:pt x="125018" y="499891"/>
                              <a:pt x="95871" y="501320"/>
                            </a:cubicBezTo>
                            <a:cubicBezTo>
                              <a:pt x="89490" y="501606"/>
                              <a:pt x="83393" y="499129"/>
                              <a:pt x="77773" y="493795"/>
                            </a:cubicBezTo>
                            <a:cubicBezTo>
                              <a:pt x="48818" y="466268"/>
                              <a:pt x="35578" y="361493"/>
                              <a:pt x="35578" y="275863"/>
                            </a:cubicBezTo>
                            <a:cubicBezTo>
                              <a:pt x="35578" y="265671"/>
                              <a:pt x="26148" y="239192"/>
                              <a:pt x="17957" y="215951"/>
                            </a:cubicBezTo>
                            <a:cubicBezTo>
                              <a:pt x="10051" y="193853"/>
                              <a:pt x="3288" y="174708"/>
                              <a:pt x="2717" y="165564"/>
                            </a:cubicBezTo>
                            <a:lnTo>
                              <a:pt x="2336" y="159468"/>
                            </a:lnTo>
                            <a:cubicBezTo>
                              <a:pt x="-808" y="114605"/>
                              <a:pt x="-5951" y="39358"/>
                              <a:pt x="26720" y="14593"/>
                            </a:cubicBezTo>
                            <a:cubicBezTo>
                              <a:pt x="54342" y="-6363"/>
                              <a:pt x="91490" y="-267"/>
                              <a:pt x="127399" y="5544"/>
                            </a:cubicBezTo>
                            <a:cubicBezTo>
                              <a:pt x="141210" y="7830"/>
                              <a:pt x="154164" y="9925"/>
                              <a:pt x="166547" y="10592"/>
                            </a:cubicBezTo>
                            <a:cubicBezTo>
                              <a:pt x="182644" y="11449"/>
                              <a:pt x="199503" y="8973"/>
                              <a:pt x="215696" y="6496"/>
                            </a:cubicBezTo>
                            <a:cubicBezTo>
                              <a:pt x="247700" y="1734"/>
                              <a:pt x="280751" y="-3219"/>
                              <a:pt x="306945" y="18879"/>
                            </a:cubicBezTo>
                            <a:cubicBezTo>
                              <a:pt x="342759" y="49073"/>
                              <a:pt x="338663" y="103366"/>
                              <a:pt x="330853" y="161087"/>
                            </a:cubicBezTo>
                            <a:cubicBezTo>
                              <a:pt x="328567" y="178232"/>
                              <a:pt x="318375" y="206045"/>
                              <a:pt x="308565" y="233001"/>
                            </a:cubicBezTo>
                            <a:cubicBezTo>
                              <a:pt x="301516" y="252432"/>
                              <a:pt x="294849" y="270815"/>
                              <a:pt x="292372" y="281864"/>
                            </a:cubicBezTo>
                            <a:cubicBezTo>
                              <a:pt x="287419" y="304153"/>
                              <a:pt x="285704" y="334442"/>
                              <a:pt x="283799" y="366446"/>
                            </a:cubicBezTo>
                            <a:cubicBezTo>
                              <a:pt x="279799" y="435121"/>
                              <a:pt x="275989" y="499891"/>
                              <a:pt x="241318" y="502082"/>
                            </a:cubicBezTo>
                            <a:cubicBezTo>
                              <a:pt x="240747" y="502177"/>
                              <a:pt x="240270" y="502177"/>
                              <a:pt x="239794" y="502177"/>
                            </a:cubicBezTo>
                            <a:close/>
                            <a:moveTo>
                              <a:pt x="240651" y="492843"/>
                            </a:moveTo>
                            <a:lnTo>
                              <a:pt x="240937" y="497510"/>
                            </a:lnTo>
                            <a:lnTo>
                              <a:pt x="240651" y="492843"/>
                            </a:lnTo>
                            <a:cubicBezTo>
                              <a:pt x="267036" y="491128"/>
                              <a:pt x="270941" y="424644"/>
                              <a:pt x="274370" y="365970"/>
                            </a:cubicBezTo>
                            <a:cubicBezTo>
                              <a:pt x="276275" y="333585"/>
                              <a:pt x="278085" y="303009"/>
                              <a:pt x="283132" y="279959"/>
                            </a:cubicBezTo>
                            <a:cubicBezTo>
                              <a:pt x="285704" y="268243"/>
                              <a:pt x="292467" y="249670"/>
                              <a:pt x="299706" y="229953"/>
                            </a:cubicBezTo>
                            <a:cubicBezTo>
                              <a:pt x="308850" y="204712"/>
                              <a:pt x="319328" y="176137"/>
                              <a:pt x="321518" y="159944"/>
                            </a:cubicBezTo>
                            <a:cubicBezTo>
                              <a:pt x="328948" y="104889"/>
                              <a:pt x="333044" y="53264"/>
                              <a:pt x="300849" y="26118"/>
                            </a:cubicBezTo>
                            <a:cubicBezTo>
                              <a:pt x="277798" y="6687"/>
                              <a:pt x="248271" y="11164"/>
                              <a:pt x="216934" y="15831"/>
                            </a:cubicBezTo>
                            <a:cubicBezTo>
                              <a:pt x="200265" y="18307"/>
                              <a:pt x="182930" y="20879"/>
                              <a:pt x="165880" y="20022"/>
                            </a:cubicBezTo>
                            <a:cubicBezTo>
                              <a:pt x="153021" y="19355"/>
                              <a:pt x="139115" y="17069"/>
                              <a:pt x="125685" y="14878"/>
                            </a:cubicBezTo>
                            <a:cubicBezTo>
                              <a:pt x="91680" y="9354"/>
                              <a:pt x="56628" y="3639"/>
                              <a:pt x="32244" y="22117"/>
                            </a:cubicBezTo>
                            <a:cubicBezTo>
                              <a:pt x="3574" y="43834"/>
                              <a:pt x="8717" y="118701"/>
                              <a:pt x="11575" y="158896"/>
                            </a:cubicBezTo>
                            <a:lnTo>
                              <a:pt x="11956" y="164992"/>
                            </a:lnTo>
                            <a:cubicBezTo>
                              <a:pt x="12432" y="172803"/>
                              <a:pt x="19671" y="193091"/>
                              <a:pt x="26720" y="212808"/>
                            </a:cubicBezTo>
                            <a:cubicBezTo>
                              <a:pt x="35673" y="238049"/>
                              <a:pt x="44913" y="264052"/>
                              <a:pt x="44913" y="275863"/>
                            </a:cubicBezTo>
                            <a:cubicBezTo>
                              <a:pt x="44913" y="362255"/>
                              <a:pt x="58438" y="462553"/>
                              <a:pt x="84156" y="487033"/>
                            </a:cubicBezTo>
                            <a:cubicBezTo>
                              <a:pt x="87870" y="490557"/>
                              <a:pt x="91490" y="492176"/>
                              <a:pt x="95300" y="491986"/>
                            </a:cubicBezTo>
                            <a:cubicBezTo>
                              <a:pt x="118826" y="490842"/>
                              <a:pt x="128351" y="405879"/>
                              <a:pt x="133495" y="360255"/>
                            </a:cubicBezTo>
                            <a:cubicBezTo>
                              <a:pt x="136257" y="335490"/>
                              <a:pt x="137972" y="321202"/>
                              <a:pt x="140543" y="315678"/>
                            </a:cubicBezTo>
                            <a:cubicBezTo>
                              <a:pt x="146640" y="302247"/>
                              <a:pt x="158927" y="293294"/>
                              <a:pt x="170166" y="293961"/>
                            </a:cubicBezTo>
                            <a:cubicBezTo>
                              <a:pt x="176167" y="294246"/>
                              <a:pt x="187216" y="297675"/>
                              <a:pt x="193502" y="316440"/>
                            </a:cubicBezTo>
                            <a:cubicBezTo>
                              <a:pt x="194645" y="319869"/>
                              <a:pt x="195408" y="328155"/>
                              <a:pt x="196931" y="345110"/>
                            </a:cubicBezTo>
                            <a:cubicBezTo>
                              <a:pt x="200932" y="389782"/>
                              <a:pt x="210171" y="494843"/>
                              <a:pt x="240651" y="492843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886D8B8C-898B-D82A-E588-F61CEAB5D4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34413" y="2614899"/>
                      <a:ext cx="90855" cy="10571"/>
                    </a:xfrm>
                    <a:custGeom>
                      <a:avLst/>
                      <a:gdLst>
                        <a:gd name="connsiteX0" fmla="*/ 45814 w 90855"/>
                        <a:gd name="connsiteY0" fmla="*/ 10571 h 10571"/>
                        <a:gd name="connsiteX1" fmla="*/ 1046 w 90855"/>
                        <a:gd name="connsiteY1" fmla="*/ 3047 h 10571"/>
                        <a:gd name="connsiteX2" fmla="*/ 94 w 90855"/>
                        <a:gd name="connsiteY2" fmla="*/ 1046 h 10571"/>
                        <a:gd name="connsiteX3" fmla="*/ 2094 w 90855"/>
                        <a:gd name="connsiteY3" fmla="*/ 94 h 10571"/>
                        <a:gd name="connsiteX4" fmla="*/ 88772 w 90855"/>
                        <a:gd name="connsiteY4" fmla="*/ 380 h 10571"/>
                        <a:gd name="connsiteX5" fmla="*/ 90772 w 90855"/>
                        <a:gd name="connsiteY5" fmla="*/ 1332 h 10571"/>
                        <a:gd name="connsiteX6" fmla="*/ 89819 w 90855"/>
                        <a:gd name="connsiteY6" fmla="*/ 3332 h 10571"/>
                        <a:gd name="connsiteX7" fmla="*/ 45814 w 90855"/>
                        <a:gd name="connsiteY7" fmla="*/ 10571 h 105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0855" h="10571">
                          <a:moveTo>
                            <a:pt x="45814" y="10571"/>
                          </a:moveTo>
                          <a:cubicBezTo>
                            <a:pt x="30669" y="10571"/>
                            <a:pt x="15429" y="8095"/>
                            <a:pt x="1046" y="3047"/>
                          </a:cubicBezTo>
                          <a:cubicBezTo>
                            <a:pt x="189" y="2761"/>
                            <a:pt x="-192" y="1904"/>
                            <a:pt x="94" y="1046"/>
                          </a:cubicBezTo>
                          <a:cubicBezTo>
                            <a:pt x="379" y="189"/>
                            <a:pt x="1237" y="-192"/>
                            <a:pt x="2094" y="94"/>
                          </a:cubicBezTo>
                          <a:cubicBezTo>
                            <a:pt x="30003" y="9809"/>
                            <a:pt x="60768" y="9905"/>
                            <a:pt x="88772" y="380"/>
                          </a:cubicBezTo>
                          <a:cubicBezTo>
                            <a:pt x="89629" y="94"/>
                            <a:pt x="90486" y="570"/>
                            <a:pt x="90772" y="1332"/>
                          </a:cubicBezTo>
                          <a:cubicBezTo>
                            <a:pt x="91058" y="2189"/>
                            <a:pt x="90581" y="3047"/>
                            <a:pt x="89819" y="3332"/>
                          </a:cubicBezTo>
                          <a:cubicBezTo>
                            <a:pt x="75532" y="8095"/>
                            <a:pt x="60673" y="10571"/>
                            <a:pt x="45814" y="1057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83" name="Freeform: Shape 282">
                    <a:extLst>
                      <a:ext uri="{FF2B5EF4-FFF2-40B4-BE49-F238E27FC236}">
                        <a16:creationId xmlns:a16="http://schemas.microsoft.com/office/drawing/2014/main" id="{CCCFBD7D-21A8-6F88-16D3-3535E7A91515}"/>
                      </a:ext>
                    </a:extLst>
                  </p:cNvPr>
                  <p:cNvSpPr/>
                  <p:nvPr/>
                </p:nvSpPr>
                <p:spPr>
                  <a:xfrm>
                    <a:off x="8977123" y="2614899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7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1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7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1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7" y="2189"/>
                          <a:pt x="90581" y="3047"/>
                          <a:pt x="89819" y="3332"/>
                        </a:cubicBezTo>
                        <a:cubicBezTo>
                          <a:pt x="75532" y="8095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84" name="Freeform: Shape 283">
                    <a:extLst>
                      <a:ext uri="{FF2B5EF4-FFF2-40B4-BE49-F238E27FC236}">
                        <a16:creationId xmlns:a16="http://schemas.microsoft.com/office/drawing/2014/main" id="{00FB0F5A-F4A2-F61B-7FD7-8965151C222C}"/>
                      </a:ext>
                    </a:extLst>
                  </p:cNvPr>
                  <p:cNvSpPr/>
                  <p:nvPr/>
                </p:nvSpPr>
                <p:spPr>
                  <a:xfrm>
                    <a:off x="8380586" y="2514054"/>
                    <a:ext cx="927341" cy="100366"/>
                  </a:xfrm>
                  <a:custGeom>
                    <a:avLst/>
                    <a:gdLst>
                      <a:gd name="connsiteX0" fmla="*/ 60182 w 927341"/>
                      <a:gd name="connsiteY0" fmla="*/ 100367 h 100366"/>
                      <a:gd name="connsiteX1" fmla="*/ 55515 w 927341"/>
                      <a:gd name="connsiteY1" fmla="*/ 96176 h 100366"/>
                      <a:gd name="connsiteX2" fmla="*/ 3890 w 927341"/>
                      <a:gd name="connsiteY2" fmla="*/ 41121 h 100366"/>
                      <a:gd name="connsiteX3" fmla="*/ 79 w 927341"/>
                      <a:gd name="connsiteY3" fmla="*/ 35692 h 100366"/>
                      <a:gd name="connsiteX4" fmla="*/ 5509 w 927341"/>
                      <a:gd name="connsiteY4" fmla="*/ 31882 h 100366"/>
                      <a:gd name="connsiteX5" fmla="*/ 60087 w 927341"/>
                      <a:gd name="connsiteY5" fmla="*/ 76459 h 100366"/>
                      <a:gd name="connsiteX6" fmla="*/ 118380 w 927341"/>
                      <a:gd name="connsiteY6" fmla="*/ 19118 h 100366"/>
                      <a:gd name="connsiteX7" fmla="*/ 216773 w 927341"/>
                      <a:gd name="connsiteY7" fmla="*/ 3307 h 100366"/>
                      <a:gd name="connsiteX8" fmla="*/ 380413 w 927341"/>
                      <a:gd name="connsiteY8" fmla="*/ 3878 h 100366"/>
                      <a:gd name="connsiteX9" fmla="*/ 437658 w 927341"/>
                      <a:gd name="connsiteY9" fmla="*/ 13594 h 100366"/>
                      <a:gd name="connsiteX10" fmla="*/ 468424 w 927341"/>
                      <a:gd name="connsiteY10" fmla="*/ 42359 h 100366"/>
                      <a:gd name="connsiteX11" fmla="*/ 510238 w 927341"/>
                      <a:gd name="connsiteY11" fmla="*/ 6641 h 100366"/>
                      <a:gd name="connsiteX12" fmla="*/ 581009 w 927341"/>
                      <a:gd name="connsiteY12" fmla="*/ 735 h 100366"/>
                      <a:gd name="connsiteX13" fmla="*/ 761127 w 927341"/>
                      <a:gd name="connsiteY13" fmla="*/ 8927 h 100366"/>
                      <a:gd name="connsiteX14" fmla="*/ 824849 w 927341"/>
                      <a:gd name="connsiteY14" fmla="*/ 20261 h 100366"/>
                      <a:gd name="connsiteX15" fmla="*/ 858568 w 927341"/>
                      <a:gd name="connsiteY15" fmla="*/ 53599 h 100366"/>
                      <a:gd name="connsiteX16" fmla="*/ 922481 w 927341"/>
                      <a:gd name="connsiteY16" fmla="*/ 9784 h 100366"/>
                      <a:gd name="connsiteX17" fmla="*/ 927339 w 927341"/>
                      <a:gd name="connsiteY17" fmla="*/ 14261 h 100366"/>
                      <a:gd name="connsiteX18" fmla="*/ 922861 w 927341"/>
                      <a:gd name="connsiteY18" fmla="*/ 19118 h 100366"/>
                      <a:gd name="connsiteX19" fmla="*/ 862473 w 927341"/>
                      <a:gd name="connsiteY19" fmla="*/ 73697 h 100366"/>
                      <a:gd name="connsiteX20" fmla="*/ 857425 w 927341"/>
                      <a:gd name="connsiteY20" fmla="*/ 77697 h 100366"/>
                      <a:gd name="connsiteX21" fmla="*/ 853138 w 927341"/>
                      <a:gd name="connsiteY21" fmla="*/ 72935 h 100366"/>
                      <a:gd name="connsiteX22" fmla="*/ 821039 w 927341"/>
                      <a:gd name="connsiteY22" fmla="*/ 28739 h 100366"/>
                      <a:gd name="connsiteX23" fmla="*/ 760841 w 927341"/>
                      <a:gd name="connsiteY23" fmla="*/ 18261 h 100366"/>
                      <a:gd name="connsiteX24" fmla="*/ 580533 w 927341"/>
                      <a:gd name="connsiteY24" fmla="*/ 10070 h 100366"/>
                      <a:gd name="connsiteX25" fmla="*/ 513286 w 927341"/>
                      <a:gd name="connsiteY25" fmla="*/ 15499 h 100366"/>
                      <a:gd name="connsiteX26" fmla="*/ 472805 w 927341"/>
                      <a:gd name="connsiteY26" fmla="*/ 60933 h 100366"/>
                      <a:gd name="connsiteX27" fmla="*/ 468043 w 927341"/>
                      <a:gd name="connsiteY27" fmla="*/ 65219 h 100366"/>
                      <a:gd name="connsiteX28" fmla="*/ 463471 w 927341"/>
                      <a:gd name="connsiteY28" fmla="*/ 60647 h 100366"/>
                      <a:gd name="connsiteX29" fmla="*/ 433658 w 927341"/>
                      <a:gd name="connsiteY29" fmla="*/ 22166 h 100366"/>
                      <a:gd name="connsiteX30" fmla="*/ 379936 w 927341"/>
                      <a:gd name="connsiteY30" fmla="*/ 13308 h 100366"/>
                      <a:gd name="connsiteX31" fmla="*/ 216869 w 927341"/>
                      <a:gd name="connsiteY31" fmla="*/ 12737 h 100366"/>
                      <a:gd name="connsiteX32" fmla="*/ 121905 w 927341"/>
                      <a:gd name="connsiteY32" fmla="*/ 27786 h 100366"/>
                      <a:gd name="connsiteX33" fmla="*/ 64755 w 927341"/>
                      <a:gd name="connsiteY33" fmla="*/ 96176 h 100366"/>
                      <a:gd name="connsiteX34" fmla="*/ 60182 w 927341"/>
                      <a:gd name="connsiteY34" fmla="*/ 100367 h 100366"/>
                      <a:gd name="connsiteX35" fmla="*/ 60182 w 927341"/>
                      <a:gd name="connsiteY35" fmla="*/ 100367 h 100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927341" h="100366">
                        <a:moveTo>
                          <a:pt x="60182" y="100367"/>
                        </a:moveTo>
                        <a:cubicBezTo>
                          <a:pt x="57801" y="100367"/>
                          <a:pt x="55801" y="98557"/>
                          <a:pt x="55515" y="96176"/>
                        </a:cubicBezTo>
                        <a:cubicBezTo>
                          <a:pt x="52658" y="69315"/>
                          <a:pt x="30464" y="45693"/>
                          <a:pt x="3890" y="41121"/>
                        </a:cubicBezTo>
                        <a:cubicBezTo>
                          <a:pt x="1318" y="40645"/>
                          <a:pt x="-397" y="38264"/>
                          <a:pt x="79" y="35692"/>
                        </a:cubicBezTo>
                        <a:cubicBezTo>
                          <a:pt x="556" y="33120"/>
                          <a:pt x="2937" y="31406"/>
                          <a:pt x="5509" y="31882"/>
                        </a:cubicBezTo>
                        <a:cubicBezTo>
                          <a:pt x="29702" y="36073"/>
                          <a:pt x="50752" y="53885"/>
                          <a:pt x="60087" y="76459"/>
                        </a:cubicBezTo>
                        <a:cubicBezTo>
                          <a:pt x="69231" y="52456"/>
                          <a:pt x="90567" y="31025"/>
                          <a:pt x="118380" y="19118"/>
                        </a:cubicBezTo>
                        <a:cubicBezTo>
                          <a:pt x="148765" y="6069"/>
                          <a:pt x="182293" y="4259"/>
                          <a:pt x="216773" y="3307"/>
                        </a:cubicBezTo>
                        <a:cubicBezTo>
                          <a:pt x="271066" y="1878"/>
                          <a:pt x="326121" y="2069"/>
                          <a:pt x="380413" y="3878"/>
                        </a:cubicBezTo>
                        <a:cubicBezTo>
                          <a:pt x="401463" y="4545"/>
                          <a:pt x="420227" y="5783"/>
                          <a:pt x="437658" y="13594"/>
                        </a:cubicBezTo>
                        <a:cubicBezTo>
                          <a:pt x="451755" y="19880"/>
                          <a:pt x="462709" y="30358"/>
                          <a:pt x="468424" y="42359"/>
                        </a:cubicBezTo>
                        <a:cubicBezTo>
                          <a:pt x="476615" y="25119"/>
                          <a:pt x="493760" y="12451"/>
                          <a:pt x="510238" y="6641"/>
                        </a:cubicBezTo>
                        <a:cubicBezTo>
                          <a:pt x="533384" y="-1456"/>
                          <a:pt x="558721" y="-313"/>
                          <a:pt x="581009" y="735"/>
                        </a:cubicBezTo>
                        <a:lnTo>
                          <a:pt x="761127" y="8927"/>
                        </a:lnTo>
                        <a:cubicBezTo>
                          <a:pt x="781511" y="9879"/>
                          <a:pt x="804561" y="10927"/>
                          <a:pt x="824849" y="20261"/>
                        </a:cubicBezTo>
                        <a:cubicBezTo>
                          <a:pt x="838470" y="26548"/>
                          <a:pt x="852091" y="38454"/>
                          <a:pt x="858568" y="53599"/>
                        </a:cubicBezTo>
                        <a:cubicBezTo>
                          <a:pt x="869712" y="28929"/>
                          <a:pt x="894858" y="10832"/>
                          <a:pt x="922481" y="9784"/>
                        </a:cubicBezTo>
                        <a:cubicBezTo>
                          <a:pt x="925147" y="9689"/>
                          <a:pt x="927243" y="11689"/>
                          <a:pt x="927339" y="14261"/>
                        </a:cubicBezTo>
                        <a:cubicBezTo>
                          <a:pt x="927433" y="16832"/>
                          <a:pt x="925433" y="19023"/>
                          <a:pt x="922861" y="19118"/>
                        </a:cubicBezTo>
                        <a:cubicBezTo>
                          <a:pt x="893620" y="20166"/>
                          <a:pt x="866474" y="44741"/>
                          <a:pt x="862473" y="73697"/>
                        </a:cubicBezTo>
                        <a:cubicBezTo>
                          <a:pt x="862092" y="76173"/>
                          <a:pt x="859997" y="77888"/>
                          <a:pt x="857425" y="77697"/>
                        </a:cubicBezTo>
                        <a:cubicBezTo>
                          <a:pt x="854948" y="77507"/>
                          <a:pt x="853043" y="75411"/>
                          <a:pt x="853138" y="72935"/>
                        </a:cubicBezTo>
                        <a:cubicBezTo>
                          <a:pt x="853710" y="52932"/>
                          <a:pt x="837423" y="36263"/>
                          <a:pt x="821039" y="28739"/>
                        </a:cubicBezTo>
                        <a:cubicBezTo>
                          <a:pt x="802465" y="20166"/>
                          <a:pt x="780368" y="19118"/>
                          <a:pt x="760841" y="18261"/>
                        </a:cubicBezTo>
                        <a:lnTo>
                          <a:pt x="580533" y="10070"/>
                        </a:lnTo>
                        <a:cubicBezTo>
                          <a:pt x="559006" y="9117"/>
                          <a:pt x="534622" y="7974"/>
                          <a:pt x="513286" y="15499"/>
                        </a:cubicBezTo>
                        <a:cubicBezTo>
                          <a:pt x="494427" y="22166"/>
                          <a:pt x="474615" y="38740"/>
                          <a:pt x="472805" y="60933"/>
                        </a:cubicBezTo>
                        <a:cubicBezTo>
                          <a:pt x="472615" y="63410"/>
                          <a:pt x="470519" y="65410"/>
                          <a:pt x="468043" y="65219"/>
                        </a:cubicBezTo>
                        <a:cubicBezTo>
                          <a:pt x="465566" y="65124"/>
                          <a:pt x="463566" y="63124"/>
                          <a:pt x="463471" y="60647"/>
                        </a:cubicBezTo>
                        <a:cubicBezTo>
                          <a:pt x="462995" y="43026"/>
                          <a:pt x="448136" y="28643"/>
                          <a:pt x="433658" y="22166"/>
                        </a:cubicBezTo>
                        <a:cubicBezTo>
                          <a:pt x="417846" y="15118"/>
                          <a:pt x="400034" y="13975"/>
                          <a:pt x="379936" y="13308"/>
                        </a:cubicBezTo>
                        <a:cubicBezTo>
                          <a:pt x="325835" y="11498"/>
                          <a:pt x="270970" y="11308"/>
                          <a:pt x="216869" y="12737"/>
                        </a:cubicBezTo>
                        <a:cubicBezTo>
                          <a:pt x="183246" y="13594"/>
                          <a:pt x="150765" y="15404"/>
                          <a:pt x="121905" y="27786"/>
                        </a:cubicBezTo>
                        <a:cubicBezTo>
                          <a:pt x="90091" y="41407"/>
                          <a:pt x="67612" y="68267"/>
                          <a:pt x="64755" y="96176"/>
                        </a:cubicBezTo>
                        <a:cubicBezTo>
                          <a:pt x="64564" y="98557"/>
                          <a:pt x="62563" y="100367"/>
                          <a:pt x="60182" y="100367"/>
                        </a:cubicBezTo>
                        <a:cubicBezTo>
                          <a:pt x="60182" y="100367"/>
                          <a:pt x="60182" y="100367"/>
                          <a:pt x="60182" y="10036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9A04D25D-6A7B-7B93-8629-966583097281}"/>
                </a:ext>
              </a:extLst>
            </p:cNvPr>
            <p:cNvGrpSpPr/>
            <p:nvPr/>
          </p:nvGrpSpPr>
          <p:grpSpPr>
            <a:xfrm>
              <a:off x="3614621" y="964775"/>
              <a:ext cx="2125500" cy="4766615"/>
              <a:chOff x="3614621" y="964775"/>
              <a:chExt cx="2125500" cy="4766615"/>
            </a:xfrm>
          </p:grpSpPr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0D7938A4-5DE1-C530-FC26-722FEF30FB39}"/>
                  </a:ext>
                </a:extLst>
              </p:cNvPr>
              <p:cNvGrpSpPr/>
              <p:nvPr/>
            </p:nvGrpSpPr>
            <p:grpSpPr>
              <a:xfrm>
                <a:off x="3614621" y="964775"/>
                <a:ext cx="2125500" cy="4766615"/>
                <a:chOff x="3614621" y="964775"/>
                <a:chExt cx="2125500" cy="4766615"/>
              </a:xfrm>
            </p:grpSpPr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C3E88331-9C34-E885-A665-F2774F2D10A2}"/>
                    </a:ext>
                  </a:extLst>
                </p:cNvPr>
                <p:cNvGrpSpPr/>
                <p:nvPr/>
              </p:nvGrpSpPr>
              <p:grpSpPr>
                <a:xfrm>
                  <a:off x="3614621" y="1603118"/>
                  <a:ext cx="2125500" cy="4128272"/>
                  <a:chOff x="849963" y="1603913"/>
                  <a:chExt cx="2125500" cy="4128272"/>
                </a:xfrm>
              </p:grpSpPr>
              <p:sp>
                <p:nvSpPr>
                  <p:cNvPr id="46" name="Google Shape;638;p31">
                    <a:extLst>
                      <a:ext uri="{FF2B5EF4-FFF2-40B4-BE49-F238E27FC236}">
                        <a16:creationId xmlns:a16="http://schemas.microsoft.com/office/drawing/2014/main" id="{45580657-179C-85AE-3C40-EFD74E78694E}"/>
                      </a:ext>
                    </a:extLst>
                  </p:cNvPr>
                  <p:cNvSpPr/>
                  <p:nvPr/>
                </p:nvSpPr>
                <p:spPr>
                  <a:xfrm>
                    <a:off x="1054754" y="1603913"/>
                    <a:ext cx="1656800" cy="4616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>
                      <a:lumMod val="90000"/>
                    </a:schemeClr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r>
                      <a:rPr lang="en" sz="2133" kern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rPr>
                      <a:t>2024</a:t>
                    </a:r>
                    <a:endParaRPr sz="2133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Montserrat SemiBold"/>
                      <a:cs typeface="Montserrat SemiBold"/>
                      <a:sym typeface="Montserrat SemiBold"/>
                    </a:endParaRPr>
                  </a:p>
                </p:txBody>
              </p: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8A46FE2-CAD0-2CE6-75AC-90274AA5800B}"/>
                      </a:ext>
                    </a:extLst>
                  </p:cNvPr>
                  <p:cNvGrpSpPr/>
                  <p:nvPr/>
                </p:nvGrpSpPr>
                <p:grpSpPr>
                  <a:xfrm>
                    <a:off x="849963" y="2129967"/>
                    <a:ext cx="2125500" cy="3602218"/>
                    <a:chOff x="1222645" y="4003921"/>
                    <a:chExt cx="2125500" cy="3602218"/>
                  </a:xfrm>
                </p:grpSpPr>
                <p:grpSp>
                  <p:nvGrpSpPr>
                    <p:cNvPr id="37" name="Group 36">
                      <a:extLst>
                        <a:ext uri="{FF2B5EF4-FFF2-40B4-BE49-F238E27FC236}">
                          <a16:creationId xmlns:a16="http://schemas.microsoft.com/office/drawing/2014/main" id="{81E17778-D344-49C2-B3B4-1D342217300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22645" y="4003921"/>
                      <a:ext cx="2125500" cy="3602218"/>
                      <a:chOff x="1222645" y="4003921"/>
                      <a:chExt cx="2125500" cy="3602218"/>
                    </a:xfrm>
                  </p:grpSpPr>
                  <p:sp>
                    <p:nvSpPr>
                      <p:cNvPr id="39" name="Google Shape;201;p29">
                        <a:extLst>
                          <a:ext uri="{FF2B5EF4-FFF2-40B4-BE49-F238E27FC236}">
                            <a16:creationId xmlns:a16="http://schemas.microsoft.com/office/drawing/2014/main" id="{83242ADA-F047-3278-2190-CC6B3DE6CF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22645" y="4003921"/>
                        <a:ext cx="2125500" cy="3602218"/>
                      </a:xfrm>
                      <a:prstGeom prst="roundRect">
                        <a:avLst>
                          <a:gd name="adj" fmla="val 11702"/>
                        </a:avLst>
                      </a:prstGeom>
                      <a:noFill/>
                      <a:ln w="12700">
                        <a:solidFill>
                          <a:schemeClr val="bg2"/>
                        </a:solidFill>
                      </a:ln>
                    </p:spPr>
                    <p:txBody>
                      <a:bodyPr spcFirstLastPara="1" wrap="square" lIns="121900" tIns="121900" rIns="121900" bIns="121900" anchor="ctr" anchorCtr="0">
                        <a:noAutofit/>
                      </a:bodyPr>
                      <a:lstStyle/>
                      <a:p>
                        <a:pPr algn="ctr"/>
                        <a:endParaRPr sz="20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endParaRPr>
                      </a:p>
                    </p:txBody>
                  </p:sp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61E6D0B5-BE52-EBDD-3EF5-4A8429DDCA7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3380" y="4431983"/>
                        <a:ext cx="1804031" cy="212365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consectetur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adipiscing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elit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sed do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eiusmod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tempor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incididunt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labore et dolore magna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aliqua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. </a:t>
                        </a:r>
                      </a:p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enim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ad minim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veniam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quis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nostrud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exercitation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ullamco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laboris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.</a:t>
                        </a:r>
                      </a:p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,. </a:t>
                        </a:r>
                      </a:p>
                    </p:txBody>
                  </p:sp>
                </p:grp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F78550F8-6F18-A404-5474-63DACFDFE5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3879" y="4162066"/>
                      <a:ext cx="1823915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rPr>
                        <a:t>Placeholder Title </a:t>
                      </a:r>
                      <a:endParaRPr lang="en-CA" sz="1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13CB5490-4AAD-51E1-3A98-71598E08D2F1}"/>
                    </a:ext>
                  </a:extLst>
                </p:cNvPr>
                <p:cNvSpPr/>
                <p:nvPr/>
              </p:nvSpPr>
              <p:spPr>
                <a:xfrm>
                  <a:off x="4382736" y="964775"/>
                  <a:ext cx="589270" cy="58927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grpSp>
            <p:nvGrpSpPr>
              <p:cNvPr id="244" name="Graphic 6">
                <a:extLst>
                  <a:ext uri="{FF2B5EF4-FFF2-40B4-BE49-F238E27FC236}">
                    <a16:creationId xmlns:a16="http://schemas.microsoft.com/office/drawing/2014/main" id="{4200B574-585D-6794-E094-99248D2A6CC0}"/>
                  </a:ext>
                </a:extLst>
              </p:cNvPr>
              <p:cNvGrpSpPr/>
              <p:nvPr/>
            </p:nvGrpSpPr>
            <p:grpSpPr>
              <a:xfrm>
                <a:off x="4457669" y="1156995"/>
                <a:ext cx="439405" cy="204830"/>
                <a:chOff x="5546118" y="4025626"/>
                <a:chExt cx="1077280" cy="502177"/>
              </a:xfrm>
            </p:grpSpPr>
            <p:grpSp>
              <p:nvGrpSpPr>
                <p:cNvPr id="245" name="Graphic 6">
                  <a:extLst>
                    <a:ext uri="{FF2B5EF4-FFF2-40B4-BE49-F238E27FC236}">
                      <a16:creationId xmlns:a16="http://schemas.microsoft.com/office/drawing/2014/main" id="{220CF454-719D-3314-1ECC-63E00669AD04}"/>
                    </a:ext>
                  </a:extLst>
                </p:cNvPr>
                <p:cNvGrpSpPr/>
                <p:nvPr/>
              </p:nvGrpSpPr>
              <p:grpSpPr>
                <a:xfrm>
                  <a:off x="6256541" y="4025626"/>
                  <a:ext cx="336163" cy="502177"/>
                  <a:chOff x="6256541" y="4025626"/>
                  <a:chExt cx="336163" cy="502177"/>
                </a:xfrm>
              </p:grpSpPr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94A4DCDE-5F8D-9842-203B-9B1D571E8130}"/>
                      </a:ext>
                    </a:extLst>
                  </p:cNvPr>
                  <p:cNvSpPr/>
                  <p:nvPr/>
                </p:nvSpPr>
                <p:spPr>
                  <a:xfrm>
                    <a:off x="6261096" y="4030190"/>
                    <a:ext cx="326756" cy="492886"/>
                  </a:xfrm>
                  <a:custGeom>
                    <a:avLst/>
                    <a:gdLst>
                      <a:gd name="connsiteX0" fmla="*/ 236382 w 326756"/>
                      <a:gd name="connsiteY0" fmla="*/ 492850 h 492886"/>
                      <a:gd name="connsiteX1" fmla="*/ 283150 w 326756"/>
                      <a:gd name="connsiteY1" fmla="*/ 276252 h 492886"/>
                      <a:gd name="connsiteX2" fmla="*/ 321536 w 326756"/>
                      <a:gd name="connsiteY2" fmla="*/ 155856 h 492886"/>
                      <a:gd name="connsiteX3" fmla="*/ 299247 w 326756"/>
                      <a:gd name="connsiteY3" fmla="*/ 17839 h 492886"/>
                      <a:gd name="connsiteX4" fmla="*/ 161516 w 326756"/>
                      <a:gd name="connsiteY4" fmla="*/ 10599 h 492886"/>
                      <a:gd name="connsiteX5" fmla="*/ 24832 w 326756"/>
                      <a:gd name="connsiteY5" fmla="*/ 13648 h 492886"/>
                      <a:gd name="connsiteX6" fmla="*/ 2639 w 326756"/>
                      <a:gd name="connsiteY6" fmla="*/ 160523 h 492886"/>
                      <a:gd name="connsiteX7" fmla="*/ 35596 w 326756"/>
                      <a:gd name="connsiteY7" fmla="*/ 271108 h 492886"/>
                      <a:gd name="connsiteX8" fmla="*/ 90936 w 326756"/>
                      <a:gd name="connsiteY8" fmla="*/ 491898 h 492886"/>
                      <a:gd name="connsiteX9" fmla="*/ 140180 w 326756"/>
                      <a:gd name="connsiteY9" fmla="*/ 312828 h 492886"/>
                      <a:gd name="connsiteX10" fmla="*/ 184471 w 326756"/>
                      <a:gd name="connsiteY10" fmla="*/ 313209 h 492886"/>
                      <a:gd name="connsiteX11" fmla="*/ 236382 w 326756"/>
                      <a:gd name="connsiteY11" fmla="*/ 492850 h 49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6756" h="492886">
                        <a:moveTo>
                          <a:pt x="236382" y="492850"/>
                        </a:moveTo>
                        <a:cubicBezTo>
                          <a:pt x="282007" y="489897"/>
                          <a:pt x="268005" y="344832"/>
                          <a:pt x="283150" y="276252"/>
                        </a:cubicBezTo>
                        <a:cubicBezTo>
                          <a:pt x="288961" y="249772"/>
                          <a:pt x="317536" y="185097"/>
                          <a:pt x="321536" y="155856"/>
                        </a:cubicBezTo>
                        <a:cubicBezTo>
                          <a:pt x="329347" y="98229"/>
                          <a:pt x="332775" y="46128"/>
                          <a:pt x="299247" y="17839"/>
                        </a:cubicBezTo>
                        <a:cubicBezTo>
                          <a:pt x="261909" y="-13689"/>
                          <a:pt x="210379" y="13171"/>
                          <a:pt x="161516" y="10599"/>
                        </a:cubicBezTo>
                        <a:cubicBezTo>
                          <a:pt x="116272" y="8218"/>
                          <a:pt x="60932" y="-13785"/>
                          <a:pt x="24832" y="13648"/>
                        </a:cubicBezTo>
                        <a:cubicBezTo>
                          <a:pt x="-7362" y="38127"/>
                          <a:pt x="-28" y="120137"/>
                          <a:pt x="2639" y="160523"/>
                        </a:cubicBezTo>
                        <a:cubicBezTo>
                          <a:pt x="3877" y="178811"/>
                          <a:pt x="35596" y="250725"/>
                          <a:pt x="35596" y="271108"/>
                        </a:cubicBezTo>
                        <a:cubicBezTo>
                          <a:pt x="35596" y="369406"/>
                          <a:pt x="53312" y="493803"/>
                          <a:pt x="90936" y="491898"/>
                        </a:cubicBezTo>
                        <a:cubicBezTo>
                          <a:pt x="129512" y="489993"/>
                          <a:pt x="131988" y="330830"/>
                          <a:pt x="140180" y="312828"/>
                        </a:cubicBezTo>
                        <a:cubicBezTo>
                          <a:pt x="149038" y="293302"/>
                          <a:pt x="174089" y="282157"/>
                          <a:pt x="184471" y="313209"/>
                        </a:cubicBezTo>
                        <a:cubicBezTo>
                          <a:pt x="189138" y="327306"/>
                          <a:pt x="191710" y="495708"/>
                          <a:pt x="236382" y="49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6EDFD2D2-73CC-7AB5-D698-8CBDA7246A4D}"/>
                      </a:ext>
                    </a:extLst>
                  </p:cNvPr>
                  <p:cNvSpPr/>
                  <p:nvPr/>
                </p:nvSpPr>
                <p:spPr>
                  <a:xfrm>
                    <a:off x="6256541" y="4025626"/>
                    <a:ext cx="336163" cy="502177"/>
                  </a:xfrm>
                  <a:custGeom>
                    <a:avLst/>
                    <a:gdLst>
                      <a:gd name="connsiteX0" fmla="*/ 239794 w 336163"/>
                      <a:gd name="connsiteY0" fmla="*/ 502177 h 502177"/>
                      <a:gd name="connsiteX1" fmla="*/ 187597 w 336163"/>
                      <a:gd name="connsiteY1" fmla="*/ 345777 h 502177"/>
                      <a:gd name="connsiteX2" fmla="*/ 184644 w 336163"/>
                      <a:gd name="connsiteY2" fmla="*/ 319202 h 502177"/>
                      <a:gd name="connsiteX3" fmla="*/ 169785 w 336163"/>
                      <a:gd name="connsiteY3" fmla="*/ 303105 h 502177"/>
                      <a:gd name="connsiteX4" fmla="*/ 149116 w 336163"/>
                      <a:gd name="connsiteY4" fmla="*/ 319393 h 502177"/>
                      <a:gd name="connsiteX5" fmla="*/ 142924 w 336163"/>
                      <a:gd name="connsiteY5" fmla="*/ 361207 h 502177"/>
                      <a:gd name="connsiteX6" fmla="*/ 95871 w 336163"/>
                      <a:gd name="connsiteY6" fmla="*/ 501225 h 502177"/>
                      <a:gd name="connsiteX7" fmla="*/ 77773 w 336163"/>
                      <a:gd name="connsiteY7" fmla="*/ 493700 h 502177"/>
                      <a:gd name="connsiteX8" fmla="*/ 35578 w 336163"/>
                      <a:gd name="connsiteY8" fmla="*/ 275768 h 502177"/>
                      <a:gd name="connsiteX9" fmla="*/ 17956 w 336163"/>
                      <a:gd name="connsiteY9" fmla="*/ 215856 h 502177"/>
                      <a:gd name="connsiteX10" fmla="*/ 2717 w 336163"/>
                      <a:gd name="connsiteY10" fmla="*/ 165564 h 502177"/>
                      <a:gd name="connsiteX11" fmla="*/ 2336 w 336163"/>
                      <a:gd name="connsiteY11" fmla="*/ 159468 h 502177"/>
                      <a:gd name="connsiteX12" fmla="*/ 26720 w 336163"/>
                      <a:gd name="connsiteY12" fmla="*/ 14592 h 502177"/>
                      <a:gd name="connsiteX13" fmla="*/ 127399 w 336163"/>
                      <a:gd name="connsiteY13" fmla="*/ 5544 h 502177"/>
                      <a:gd name="connsiteX14" fmla="*/ 166547 w 336163"/>
                      <a:gd name="connsiteY14" fmla="*/ 10592 h 502177"/>
                      <a:gd name="connsiteX15" fmla="*/ 215696 w 336163"/>
                      <a:gd name="connsiteY15" fmla="*/ 6496 h 502177"/>
                      <a:gd name="connsiteX16" fmla="*/ 306945 w 336163"/>
                      <a:gd name="connsiteY16" fmla="*/ 18879 h 502177"/>
                      <a:gd name="connsiteX17" fmla="*/ 330853 w 336163"/>
                      <a:gd name="connsiteY17" fmla="*/ 161087 h 502177"/>
                      <a:gd name="connsiteX18" fmla="*/ 308564 w 336163"/>
                      <a:gd name="connsiteY18" fmla="*/ 233001 h 502177"/>
                      <a:gd name="connsiteX19" fmla="*/ 292372 w 336163"/>
                      <a:gd name="connsiteY19" fmla="*/ 281864 h 502177"/>
                      <a:gd name="connsiteX20" fmla="*/ 283799 w 336163"/>
                      <a:gd name="connsiteY20" fmla="*/ 366446 h 502177"/>
                      <a:gd name="connsiteX21" fmla="*/ 241318 w 336163"/>
                      <a:gd name="connsiteY21" fmla="*/ 502082 h 502177"/>
                      <a:gd name="connsiteX22" fmla="*/ 239794 w 336163"/>
                      <a:gd name="connsiteY22" fmla="*/ 502177 h 502177"/>
                      <a:gd name="connsiteX23" fmla="*/ 169118 w 336163"/>
                      <a:gd name="connsiteY23" fmla="*/ 293770 h 502177"/>
                      <a:gd name="connsiteX24" fmla="*/ 170166 w 336163"/>
                      <a:gd name="connsiteY24" fmla="*/ 293770 h 502177"/>
                      <a:gd name="connsiteX25" fmla="*/ 193502 w 336163"/>
                      <a:gd name="connsiteY25" fmla="*/ 316249 h 502177"/>
                      <a:gd name="connsiteX26" fmla="*/ 196931 w 336163"/>
                      <a:gd name="connsiteY26" fmla="*/ 344920 h 502177"/>
                      <a:gd name="connsiteX27" fmla="*/ 239889 w 336163"/>
                      <a:gd name="connsiteY27" fmla="*/ 492747 h 502177"/>
                      <a:gd name="connsiteX28" fmla="*/ 240746 w 336163"/>
                      <a:gd name="connsiteY28" fmla="*/ 492747 h 502177"/>
                      <a:gd name="connsiteX29" fmla="*/ 240746 w 336163"/>
                      <a:gd name="connsiteY29" fmla="*/ 492747 h 502177"/>
                      <a:gd name="connsiteX30" fmla="*/ 274465 w 336163"/>
                      <a:gd name="connsiteY30" fmla="*/ 365874 h 502177"/>
                      <a:gd name="connsiteX31" fmla="*/ 283228 w 336163"/>
                      <a:gd name="connsiteY31" fmla="*/ 279864 h 502177"/>
                      <a:gd name="connsiteX32" fmla="*/ 299801 w 336163"/>
                      <a:gd name="connsiteY32" fmla="*/ 229857 h 502177"/>
                      <a:gd name="connsiteX33" fmla="*/ 321614 w 336163"/>
                      <a:gd name="connsiteY33" fmla="*/ 159849 h 502177"/>
                      <a:gd name="connsiteX34" fmla="*/ 300944 w 336163"/>
                      <a:gd name="connsiteY34" fmla="*/ 26022 h 502177"/>
                      <a:gd name="connsiteX35" fmla="*/ 217029 w 336163"/>
                      <a:gd name="connsiteY35" fmla="*/ 15735 h 502177"/>
                      <a:gd name="connsiteX36" fmla="*/ 165975 w 336163"/>
                      <a:gd name="connsiteY36" fmla="*/ 19926 h 502177"/>
                      <a:gd name="connsiteX37" fmla="*/ 125780 w 336163"/>
                      <a:gd name="connsiteY37" fmla="*/ 14783 h 502177"/>
                      <a:gd name="connsiteX38" fmla="*/ 32339 w 336163"/>
                      <a:gd name="connsiteY38" fmla="*/ 22022 h 502177"/>
                      <a:gd name="connsiteX39" fmla="*/ 11575 w 336163"/>
                      <a:gd name="connsiteY39" fmla="*/ 158801 h 502177"/>
                      <a:gd name="connsiteX40" fmla="*/ 11956 w 336163"/>
                      <a:gd name="connsiteY40" fmla="*/ 164897 h 502177"/>
                      <a:gd name="connsiteX41" fmla="*/ 26720 w 336163"/>
                      <a:gd name="connsiteY41" fmla="*/ 212712 h 502177"/>
                      <a:gd name="connsiteX42" fmla="*/ 44912 w 336163"/>
                      <a:gd name="connsiteY42" fmla="*/ 275768 h 502177"/>
                      <a:gd name="connsiteX43" fmla="*/ 84155 w 336163"/>
                      <a:gd name="connsiteY43" fmla="*/ 486937 h 502177"/>
                      <a:gd name="connsiteX44" fmla="*/ 95299 w 336163"/>
                      <a:gd name="connsiteY44" fmla="*/ 491890 h 502177"/>
                      <a:gd name="connsiteX45" fmla="*/ 133495 w 336163"/>
                      <a:gd name="connsiteY45" fmla="*/ 360160 h 502177"/>
                      <a:gd name="connsiteX46" fmla="*/ 140543 w 336163"/>
                      <a:gd name="connsiteY46" fmla="*/ 315582 h 502177"/>
                      <a:gd name="connsiteX47" fmla="*/ 169118 w 336163"/>
                      <a:gd name="connsiteY47" fmla="*/ 293770 h 502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336163" h="502177">
                        <a:moveTo>
                          <a:pt x="239794" y="502177"/>
                        </a:moveTo>
                        <a:cubicBezTo>
                          <a:pt x="204551" y="502177"/>
                          <a:pt x="194360" y="421596"/>
                          <a:pt x="187597" y="345777"/>
                        </a:cubicBezTo>
                        <a:cubicBezTo>
                          <a:pt x="186454" y="333394"/>
                          <a:pt x="185501" y="321774"/>
                          <a:pt x="184644" y="319202"/>
                        </a:cubicBezTo>
                        <a:cubicBezTo>
                          <a:pt x="182263" y="312058"/>
                          <a:pt x="177786" y="303486"/>
                          <a:pt x="169785" y="303105"/>
                        </a:cubicBezTo>
                        <a:cubicBezTo>
                          <a:pt x="162356" y="302724"/>
                          <a:pt x="153593" y="309582"/>
                          <a:pt x="149116" y="319393"/>
                        </a:cubicBezTo>
                        <a:cubicBezTo>
                          <a:pt x="147115" y="323869"/>
                          <a:pt x="145020" y="341967"/>
                          <a:pt x="142924" y="361207"/>
                        </a:cubicBezTo>
                        <a:cubicBezTo>
                          <a:pt x="134733" y="434169"/>
                          <a:pt x="125018" y="499796"/>
                          <a:pt x="95871" y="501225"/>
                        </a:cubicBezTo>
                        <a:cubicBezTo>
                          <a:pt x="89489" y="501606"/>
                          <a:pt x="83393" y="499034"/>
                          <a:pt x="77773" y="493700"/>
                        </a:cubicBezTo>
                        <a:cubicBezTo>
                          <a:pt x="48818" y="466173"/>
                          <a:pt x="35578" y="361398"/>
                          <a:pt x="35578" y="275768"/>
                        </a:cubicBezTo>
                        <a:cubicBezTo>
                          <a:pt x="35578" y="265576"/>
                          <a:pt x="26148" y="239097"/>
                          <a:pt x="17956" y="215856"/>
                        </a:cubicBezTo>
                        <a:cubicBezTo>
                          <a:pt x="10051" y="193758"/>
                          <a:pt x="3288" y="174612"/>
                          <a:pt x="2717" y="165564"/>
                        </a:cubicBezTo>
                        <a:lnTo>
                          <a:pt x="2336" y="159468"/>
                        </a:lnTo>
                        <a:cubicBezTo>
                          <a:pt x="-808" y="114605"/>
                          <a:pt x="-5951" y="39358"/>
                          <a:pt x="26720" y="14592"/>
                        </a:cubicBezTo>
                        <a:cubicBezTo>
                          <a:pt x="54342" y="-6363"/>
                          <a:pt x="91490" y="-267"/>
                          <a:pt x="127399" y="5544"/>
                        </a:cubicBezTo>
                        <a:cubicBezTo>
                          <a:pt x="141210" y="7830"/>
                          <a:pt x="154164" y="9925"/>
                          <a:pt x="166547" y="10592"/>
                        </a:cubicBezTo>
                        <a:cubicBezTo>
                          <a:pt x="182644" y="11449"/>
                          <a:pt x="199503" y="8973"/>
                          <a:pt x="215696" y="6496"/>
                        </a:cubicBezTo>
                        <a:cubicBezTo>
                          <a:pt x="247699" y="1734"/>
                          <a:pt x="280751" y="-3219"/>
                          <a:pt x="306945" y="18879"/>
                        </a:cubicBezTo>
                        <a:cubicBezTo>
                          <a:pt x="342759" y="49073"/>
                          <a:pt x="338663" y="103365"/>
                          <a:pt x="330853" y="161087"/>
                        </a:cubicBezTo>
                        <a:cubicBezTo>
                          <a:pt x="328567" y="178232"/>
                          <a:pt x="318375" y="206140"/>
                          <a:pt x="308564" y="233001"/>
                        </a:cubicBezTo>
                        <a:cubicBezTo>
                          <a:pt x="301516" y="252432"/>
                          <a:pt x="294848" y="270815"/>
                          <a:pt x="292372" y="281864"/>
                        </a:cubicBezTo>
                        <a:cubicBezTo>
                          <a:pt x="287419" y="304153"/>
                          <a:pt x="285704" y="334442"/>
                          <a:pt x="283799" y="366446"/>
                        </a:cubicBezTo>
                        <a:cubicBezTo>
                          <a:pt x="279799" y="435121"/>
                          <a:pt x="275989" y="499891"/>
                          <a:pt x="241318" y="502082"/>
                        </a:cubicBezTo>
                        <a:cubicBezTo>
                          <a:pt x="240746" y="502177"/>
                          <a:pt x="240270" y="502177"/>
                          <a:pt x="239794" y="502177"/>
                        </a:cubicBezTo>
                        <a:close/>
                        <a:moveTo>
                          <a:pt x="169118" y="293770"/>
                        </a:moveTo>
                        <a:cubicBezTo>
                          <a:pt x="169499" y="293770"/>
                          <a:pt x="169880" y="293770"/>
                          <a:pt x="170166" y="293770"/>
                        </a:cubicBezTo>
                        <a:cubicBezTo>
                          <a:pt x="176167" y="294056"/>
                          <a:pt x="187216" y="297485"/>
                          <a:pt x="193502" y="316249"/>
                        </a:cubicBezTo>
                        <a:cubicBezTo>
                          <a:pt x="194645" y="319678"/>
                          <a:pt x="195407" y="327965"/>
                          <a:pt x="196931" y="344920"/>
                        </a:cubicBezTo>
                        <a:cubicBezTo>
                          <a:pt x="200932" y="389306"/>
                          <a:pt x="210076" y="492747"/>
                          <a:pt x="239889" y="492747"/>
                        </a:cubicBezTo>
                        <a:cubicBezTo>
                          <a:pt x="240175" y="492747"/>
                          <a:pt x="240461" y="492747"/>
                          <a:pt x="240746" y="492747"/>
                        </a:cubicBezTo>
                        <a:lnTo>
                          <a:pt x="240746" y="492747"/>
                        </a:lnTo>
                        <a:cubicBezTo>
                          <a:pt x="267131" y="491033"/>
                          <a:pt x="271036" y="424548"/>
                          <a:pt x="274465" y="365874"/>
                        </a:cubicBezTo>
                        <a:cubicBezTo>
                          <a:pt x="276370" y="333489"/>
                          <a:pt x="278180" y="302914"/>
                          <a:pt x="283228" y="279864"/>
                        </a:cubicBezTo>
                        <a:cubicBezTo>
                          <a:pt x="285799" y="268148"/>
                          <a:pt x="292562" y="249574"/>
                          <a:pt x="299801" y="229857"/>
                        </a:cubicBezTo>
                        <a:cubicBezTo>
                          <a:pt x="308945" y="204616"/>
                          <a:pt x="319423" y="176041"/>
                          <a:pt x="321614" y="159849"/>
                        </a:cubicBezTo>
                        <a:cubicBezTo>
                          <a:pt x="329043" y="104794"/>
                          <a:pt x="333139" y="53169"/>
                          <a:pt x="300944" y="26022"/>
                        </a:cubicBezTo>
                        <a:cubicBezTo>
                          <a:pt x="277894" y="6591"/>
                          <a:pt x="248366" y="11068"/>
                          <a:pt x="217029" y="15735"/>
                        </a:cubicBezTo>
                        <a:cubicBezTo>
                          <a:pt x="200360" y="18212"/>
                          <a:pt x="183025" y="20784"/>
                          <a:pt x="165975" y="19926"/>
                        </a:cubicBezTo>
                        <a:cubicBezTo>
                          <a:pt x="153116" y="19260"/>
                          <a:pt x="139210" y="16974"/>
                          <a:pt x="125780" y="14783"/>
                        </a:cubicBezTo>
                        <a:cubicBezTo>
                          <a:pt x="91871" y="9258"/>
                          <a:pt x="56723" y="3543"/>
                          <a:pt x="32339" y="22022"/>
                        </a:cubicBezTo>
                        <a:cubicBezTo>
                          <a:pt x="3669" y="43739"/>
                          <a:pt x="8813" y="118605"/>
                          <a:pt x="11575" y="158801"/>
                        </a:cubicBezTo>
                        <a:lnTo>
                          <a:pt x="11956" y="164897"/>
                        </a:lnTo>
                        <a:cubicBezTo>
                          <a:pt x="12432" y="172707"/>
                          <a:pt x="19671" y="192996"/>
                          <a:pt x="26720" y="212712"/>
                        </a:cubicBezTo>
                        <a:cubicBezTo>
                          <a:pt x="35673" y="237954"/>
                          <a:pt x="44912" y="263957"/>
                          <a:pt x="44912" y="275768"/>
                        </a:cubicBezTo>
                        <a:cubicBezTo>
                          <a:pt x="44912" y="362160"/>
                          <a:pt x="58438" y="462458"/>
                          <a:pt x="84155" y="486937"/>
                        </a:cubicBezTo>
                        <a:cubicBezTo>
                          <a:pt x="87870" y="490462"/>
                          <a:pt x="91490" y="492081"/>
                          <a:pt x="95299" y="491890"/>
                        </a:cubicBezTo>
                        <a:cubicBezTo>
                          <a:pt x="118826" y="490747"/>
                          <a:pt x="128351" y="405784"/>
                          <a:pt x="133495" y="360160"/>
                        </a:cubicBezTo>
                        <a:cubicBezTo>
                          <a:pt x="136257" y="335395"/>
                          <a:pt x="137972" y="321107"/>
                          <a:pt x="140543" y="315582"/>
                        </a:cubicBezTo>
                        <a:cubicBezTo>
                          <a:pt x="146449" y="302533"/>
                          <a:pt x="158069" y="293770"/>
                          <a:pt x="169118" y="29377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48BEBE08-3ADD-21C2-CB3E-25B8ABA65A63}"/>
                    </a:ext>
                  </a:extLst>
                </p:cNvPr>
                <p:cNvSpPr/>
                <p:nvPr/>
              </p:nvSpPr>
              <p:spPr>
                <a:xfrm>
                  <a:off x="6382799" y="4059651"/>
                  <a:ext cx="90855" cy="10571"/>
                </a:xfrm>
                <a:custGeom>
                  <a:avLst/>
                  <a:gdLst>
                    <a:gd name="connsiteX0" fmla="*/ 45814 w 90855"/>
                    <a:gd name="connsiteY0" fmla="*/ 10571 h 10571"/>
                    <a:gd name="connsiteX1" fmla="*/ 1046 w 90855"/>
                    <a:gd name="connsiteY1" fmla="*/ 3047 h 10571"/>
                    <a:gd name="connsiteX2" fmla="*/ 94 w 90855"/>
                    <a:gd name="connsiteY2" fmla="*/ 1046 h 10571"/>
                    <a:gd name="connsiteX3" fmla="*/ 2094 w 90855"/>
                    <a:gd name="connsiteY3" fmla="*/ 94 h 10571"/>
                    <a:gd name="connsiteX4" fmla="*/ 88772 w 90855"/>
                    <a:gd name="connsiteY4" fmla="*/ 380 h 10571"/>
                    <a:gd name="connsiteX5" fmla="*/ 90772 w 90855"/>
                    <a:gd name="connsiteY5" fmla="*/ 1332 h 10571"/>
                    <a:gd name="connsiteX6" fmla="*/ 89819 w 90855"/>
                    <a:gd name="connsiteY6" fmla="*/ 3332 h 10571"/>
                    <a:gd name="connsiteX7" fmla="*/ 45814 w 90855"/>
                    <a:gd name="connsiteY7" fmla="*/ 10571 h 1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855" h="10571">
                      <a:moveTo>
                        <a:pt x="45814" y="10571"/>
                      </a:moveTo>
                      <a:cubicBezTo>
                        <a:pt x="30669" y="10571"/>
                        <a:pt x="15429" y="8095"/>
                        <a:pt x="1046" y="3047"/>
                      </a:cubicBezTo>
                      <a:cubicBezTo>
                        <a:pt x="189" y="2761"/>
                        <a:pt x="-192" y="1904"/>
                        <a:pt x="94" y="1046"/>
                      </a:cubicBezTo>
                      <a:cubicBezTo>
                        <a:pt x="380" y="189"/>
                        <a:pt x="1237" y="-192"/>
                        <a:pt x="2094" y="94"/>
                      </a:cubicBezTo>
                      <a:cubicBezTo>
                        <a:pt x="30002" y="9809"/>
                        <a:pt x="60768" y="9905"/>
                        <a:pt x="88772" y="380"/>
                      </a:cubicBezTo>
                      <a:cubicBezTo>
                        <a:pt x="89629" y="94"/>
                        <a:pt x="90486" y="570"/>
                        <a:pt x="90772" y="1332"/>
                      </a:cubicBezTo>
                      <a:cubicBezTo>
                        <a:pt x="91058" y="2189"/>
                        <a:pt x="90581" y="3047"/>
                        <a:pt x="89819" y="3332"/>
                      </a:cubicBezTo>
                      <a:cubicBezTo>
                        <a:pt x="75532" y="8190"/>
                        <a:pt x="60673" y="10571"/>
                        <a:pt x="45814" y="10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247" name="Graphic 6">
                  <a:extLst>
                    <a:ext uri="{FF2B5EF4-FFF2-40B4-BE49-F238E27FC236}">
                      <a16:creationId xmlns:a16="http://schemas.microsoft.com/office/drawing/2014/main" id="{FAE90000-C75C-33C1-DD61-68B445B41B41}"/>
                    </a:ext>
                  </a:extLst>
                </p:cNvPr>
                <p:cNvGrpSpPr/>
                <p:nvPr/>
              </p:nvGrpSpPr>
              <p:grpSpPr>
                <a:xfrm>
                  <a:off x="5929739" y="4025626"/>
                  <a:ext cx="336163" cy="502177"/>
                  <a:chOff x="5929739" y="4025626"/>
                  <a:chExt cx="336163" cy="502177"/>
                </a:xfrm>
              </p:grpSpPr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C380A217-20B3-9FF1-6751-FE30BFC20A0B}"/>
                      </a:ext>
                    </a:extLst>
                  </p:cNvPr>
                  <p:cNvSpPr/>
                  <p:nvPr/>
                </p:nvSpPr>
                <p:spPr>
                  <a:xfrm>
                    <a:off x="5934412" y="4030190"/>
                    <a:ext cx="326733" cy="492886"/>
                  </a:xfrm>
                  <a:custGeom>
                    <a:avLst/>
                    <a:gdLst>
                      <a:gd name="connsiteX0" fmla="*/ 236359 w 326733"/>
                      <a:gd name="connsiteY0" fmla="*/ 492850 h 492886"/>
                      <a:gd name="connsiteX1" fmla="*/ 283127 w 326733"/>
                      <a:gd name="connsiteY1" fmla="*/ 276252 h 492886"/>
                      <a:gd name="connsiteX2" fmla="*/ 321513 w 326733"/>
                      <a:gd name="connsiteY2" fmla="*/ 155856 h 492886"/>
                      <a:gd name="connsiteX3" fmla="*/ 299224 w 326733"/>
                      <a:gd name="connsiteY3" fmla="*/ 17839 h 492886"/>
                      <a:gd name="connsiteX4" fmla="*/ 161492 w 326733"/>
                      <a:gd name="connsiteY4" fmla="*/ 10599 h 492886"/>
                      <a:gd name="connsiteX5" fmla="*/ 24809 w 326733"/>
                      <a:gd name="connsiteY5" fmla="*/ 13648 h 492886"/>
                      <a:gd name="connsiteX6" fmla="*/ 2711 w 326733"/>
                      <a:gd name="connsiteY6" fmla="*/ 160523 h 492886"/>
                      <a:gd name="connsiteX7" fmla="*/ 35667 w 326733"/>
                      <a:gd name="connsiteY7" fmla="*/ 271108 h 492886"/>
                      <a:gd name="connsiteX8" fmla="*/ 91007 w 326733"/>
                      <a:gd name="connsiteY8" fmla="*/ 491898 h 492886"/>
                      <a:gd name="connsiteX9" fmla="*/ 140252 w 326733"/>
                      <a:gd name="connsiteY9" fmla="*/ 312828 h 492886"/>
                      <a:gd name="connsiteX10" fmla="*/ 184543 w 326733"/>
                      <a:gd name="connsiteY10" fmla="*/ 313209 h 492886"/>
                      <a:gd name="connsiteX11" fmla="*/ 236359 w 326733"/>
                      <a:gd name="connsiteY11" fmla="*/ 492850 h 49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6733" h="492886">
                        <a:moveTo>
                          <a:pt x="236359" y="492850"/>
                        </a:moveTo>
                        <a:cubicBezTo>
                          <a:pt x="281984" y="489897"/>
                          <a:pt x="267982" y="344832"/>
                          <a:pt x="283127" y="276252"/>
                        </a:cubicBezTo>
                        <a:cubicBezTo>
                          <a:pt x="288937" y="249772"/>
                          <a:pt x="317512" y="185097"/>
                          <a:pt x="321513" y="155856"/>
                        </a:cubicBezTo>
                        <a:cubicBezTo>
                          <a:pt x="329323" y="98229"/>
                          <a:pt x="332752" y="46128"/>
                          <a:pt x="299224" y="17839"/>
                        </a:cubicBezTo>
                        <a:cubicBezTo>
                          <a:pt x="261886" y="-13689"/>
                          <a:pt x="210356" y="13171"/>
                          <a:pt x="161492" y="10599"/>
                        </a:cubicBezTo>
                        <a:cubicBezTo>
                          <a:pt x="116249" y="8218"/>
                          <a:pt x="60908" y="-13785"/>
                          <a:pt x="24809" y="13648"/>
                        </a:cubicBezTo>
                        <a:cubicBezTo>
                          <a:pt x="-7386" y="38127"/>
                          <a:pt x="-52" y="120137"/>
                          <a:pt x="2711" y="160523"/>
                        </a:cubicBezTo>
                        <a:cubicBezTo>
                          <a:pt x="3949" y="178811"/>
                          <a:pt x="35667" y="250725"/>
                          <a:pt x="35667" y="271108"/>
                        </a:cubicBezTo>
                        <a:cubicBezTo>
                          <a:pt x="35667" y="369406"/>
                          <a:pt x="53384" y="493803"/>
                          <a:pt x="91007" y="491898"/>
                        </a:cubicBezTo>
                        <a:cubicBezTo>
                          <a:pt x="129584" y="489993"/>
                          <a:pt x="132060" y="330830"/>
                          <a:pt x="140252" y="312828"/>
                        </a:cubicBezTo>
                        <a:cubicBezTo>
                          <a:pt x="149205" y="293302"/>
                          <a:pt x="174161" y="282157"/>
                          <a:pt x="184543" y="313209"/>
                        </a:cubicBezTo>
                        <a:cubicBezTo>
                          <a:pt x="189115" y="327306"/>
                          <a:pt x="191687" y="495708"/>
                          <a:pt x="236359" y="49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97208AB9-216A-E936-820A-09E5DDE7A44F}"/>
                      </a:ext>
                    </a:extLst>
                  </p:cNvPr>
                  <p:cNvSpPr/>
                  <p:nvPr/>
                </p:nvSpPr>
                <p:spPr>
                  <a:xfrm>
                    <a:off x="5929739" y="4025626"/>
                    <a:ext cx="336163" cy="502177"/>
                  </a:xfrm>
                  <a:custGeom>
                    <a:avLst/>
                    <a:gdLst>
                      <a:gd name="connsiteX0" fmla="*/ 239794 w 336163"/>
                      <a:gd name="connsiteY0" fmla="*/ 502177 h 502177"/>
                      <a:gd name="connsiteX1" fmla="*/ 187597 w 336163"/>
                      <a:gd name="connsiteY1" fmla="*/ 345777 h 502177"/>
                      <a:gd name="connsiteX2" fmla="*/ 184644 w 336163"/>
                      <a:gd name="connsiteY2" fmla="*/ 319202 h 502177"/>
                      <a:gd name="connsiteX3" fmla="*/ 169785 w 336163"/>
                      <a:gd name="connsiteY3" fmla="*/ 303105 h 502177"/>
                      <a:gd name="connsiteX4" fmla="*/ 149116 w 336163"/>
                      <a:gd name="connsiteY4" fmla="*/ 319393 h 502177"/>
                      <a:gd name="connsiteX5" fmla="*/ 142924 w 336163"/>
                      <a:gd name="connsiteY5" fmla="*/ 361207 h 502177"/>
                      <a:gd name="connsiteX6" fmla="*/ 95871 w 336163"/>
                      <a:gd name="connsiteY6" fmla="*/ 501225 h 502177"/>
                      <a:gd name="connsiteX7" fmla="*/ 77773 w 336163"/>
                      <a:gd name="connsiteY7" fmla="*/ 493700 h 502177"/>
                      <a:gd name="connsiteX8" fmla="*/ 35578 w 336163"/>
                      <a:gd name="connsiteY8" fmla="*/ 275768 h 502177"/>
                      <a:gd name="connsiteX9" fmla="*/ 17956 w 336163"/>
                      <a:gd name="connsiteY9" fmla="*/ 215856 h 502177"/>
                      <a:gd name="connsiteX10" fmla="*/ 2716 w 336163"/>
                      <a:gd name="connsiteY10" fmla="*/ 165564 h 502177"/>
                      <a:gd name="connsiteX11" fmla="*/ 2336 w 336163"/>
                      <a:gd name="connsiteY11" fmla="*/ 159468 h 502177"/>
                      <a:gd name="connsiteX12" fmla="*/ 26720 w 336163"/>
                      <a:gd name="connsiteY12" fmla="*/ 14592 h 502177"/>
                      <a:gd name="connsiteX13" fmla="*/ 127399 w 336163"/>
                      <a:gd name="connsiteY13" fmla="*/ 5544 h 502177"/>
                      <a:gd name="connsiteX14" fmla="*/ 166547 w 336163"/>
                      <a:gd name="connsiteY14" fmla="*/ 10592 h 502177"/>
                      <a:gd name="connsiteX15" fmla="*/ 215696 w 336163"/>
                      <a:gd name="connsiteY15" fmla="*/ 6496 h 502177"/>
                      <a:gd name="connsiteX16" fmla="*/ 306945 w 336163"/>
                      <a:gd name="connsiteY16" fmla="*/ 18879 h 502177"/>
                      <a:gd name="connsiteX17" fmla="*/ 330853 w 336163"/>
                      <a:gd name="connsiteY17" fmla="*/ 161087 h 502177"/>
                      <a:gd name="connsiteX18" fmla="*/ 308564 w 336163"/>
                      <a:gd name="connsiteY18" fmla="*/ 233001 h 502177"/>
                      <a:gd name="connsiteX19" fmla="*/ 292372 w 336163"/>
                      <a:gd name="connsiteY19" fmla="*/ 281864 h 502177"/>
                      <a:gd name="connsiteX20" fmla="*/ 283799 w 336163"/>
                      <a:gd name="connsiteY20" fmla="*/ 366446 h 502177"/>
                      <a:gd name="connsiteX21" fmla="*/ 241318 w 336163"/>
                      <a:gd name="connsiteY21" fmla="*/ 502082 h 502177"/>
                      <a:gd name="connsiteX22" fmla="*/ 239794 w 336163"/>
                      <a:gd name="connsiteY22" fmla="*/ 502177 h 502177"/>
                      <a:gd name="connsiteX23" fmla="*/ 169118 w 336163"/>
                      <a:gd name="connsiteY23" fmla="*/ 293770 h 502177"/>
                      <a:gd name="connsiteX24" fmla="*/ 170166 w 336163"/>
                      <a:gd name="connsiteY24" fmla="*/ 293770 h 502177"/>
                      <a:gd name="connsiteX25" fmla="*/ 193502 w 336163"/>
                      <a:gd name="connsiteY25" fmla="*/ 316249 h 502177"/>
                      <a:gd name="connsiteX26" fmla="*/ 196931 w 336163"/>
                      <a:gd name="connsiteY26" fmla="*/ 344920 h 502177"/>
                      <a:gd name="connsiteX27" fmla="*/ 239889 w 336163"/>
                      <a:gd name="connsiteY27" fmla="*/ 492747 h 502177"/>
                      <a:gd name="connsiteX28" fmla="*/ 240746 w 336163"/>
                      <a:gd name="connsiteY28" fmla="*/ 492747 h 502177"/>
                      <a:gd name="connsiteX29" fmla="*/ 240746 w 336163"/>
                      <a:gd name="connsiteY29" fmla="*/ 492747 h 502177"/>
                      <a:gd name="connsiteX30" fmla="*/ 274465 w 336163"/>
                      <a:gd name="connsiteY30" fmla="*/ 365874 h 502177"/>
                      <a:gd name="connsiteX31" fmla="*/ 283228 w 336163"/>
                      <a:gd name="connsiteY31" fmla="*/ 279864 h 502177"/>
                      <a:gd name="connsiteX32" fmla="*/ 299801 w 336163"/>
                      <a:gd name="connsiteY32" fmla="*/ 229857 h 502177"/>
                      <a:gd name="connsiteX33" fmla="*/ 321614 w 336163"/>
                      <a:gd name="connsiteY33" fmla="*/ 159849 h 502177"/>
                      <a:gd name="connsiteX34" fmla="*/ 300944 w 336163"/>
                      <a:gd name="connsiteY34" fmla="*/ 26022 h 502177"/>
                      <a:gd name="connsiteX35" fmla="*/ 217124 w 336163"/>
                      <a:gd name="connsiteY35" fmla="*/ 15735 h 502177"/>
                      <a:gd name="connsiteX36" fmla="*/ 166070 w 336163"/>
                      <a:gd name="connsiteY36" fmla="*/ 19926 h 502177"/>
                      <a:gd name="connsiteX37" fmla="*/ 125875 w 336163"/>
                      <a:gd name="connsiteY37" fmla="*/ 14783 h 502177"/>
                      <a:gd name="connsiteX38" fmla="*/ 32435 w 336163"/>
                      <a:gd name="connsiteY38" fmla="*/ 22022 h 502177"/>
                      <a:gd name="connsiteX39" fmla="*/ 11670 w 336163"/>
                      <a:gd name="connsiteY39" fmla="*/ 158801 h 502177"/>
                      <a:gd name="connsiteX40" fmla="*/ 12051 w 336163"/>
                      <a:gd name="connsiteY40" fmla="*/ 164897 h 502177"/>
                      <a:gd name="connsiteX41" fmla="*/ 26815 w 336163"/>
                      <a:gd name="connsiteY41" fmla="*/ 212712 h 502177"/>
                      <a:gd name="connsiteX42" fmla="*/ 45007 w 336163"/>
                      <a:gd name="connsiteY42" fmla="*/ 275768 h 502177"/>
                      <a:gd name="connsiteX43" fmla="*/ 84251 w 336163"/>
                      <a:gd name="connsiteY43" fmla="*/ 486937 h 502177"/>
                      <a:gd name="connsiteX44" fmla="*/ 95395 w 336163"/>
                      <a:gd name="connsiteY44" fmla="*/ 491890 h 502177"/>
                      <a:gd name="connsiteX45" fmla="*/ 133590 w 336163"/>
                      <a:gd name="connsiteY45" fmla="*/ 360160 h 502177"/>
                      <a:gd name="connsiteX46" fmla="*/ 140639 w 336163"/>
                      <a:gd name="connsiteY46" fmla="*/ 315582 h 502177"/>
                      <a:gd name="connsiteX47" fmla="*/ 169118 w 336163"/>
                      <a:gd name="connsiteY47" fmla="*/ 293770 h 502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336163" h="502177">
                        <a:moveTo>
                          <a:pt x="239794" y="502177"/>
                        </a:moveTo>
                        <a:cubicBezTo>
                          <a:pt x="204551" y="502177"/>
                          <a:pt x="194360" y="421596"/>
                          <a:pt x="187597" y="345777"/>
                        </a:cubicBezTo>
                        <a:cubicBezTo>
                          <a:pt x="186454" y="333394"/>
                          <a:pt x="185501" y="321774"/>
                          <a:pt x="184644" y="319202"/>
                        </a:cubicBezTo>
                        <a:cubicBezTo>
                          <a:pt x="182263" y="312058"/>
                          <a:pt x="177786" y="303486"/>
                          <a:pt x="169785" y="303105"/>
                        </a:cubicBezTo>
                        <a:cubicBezTo>
                          <a:pt x="162356" y="302724"/>
                          <a:pt x="153593" y="309582"/>
                          <a:pt x="149116" y="319393"/>
                        </a:cubicBezTo>
                        <a:cubicBezTo>
                          <a:pt x="147115" y="323869"/>
                          <a:pt x="145020" y="341967"/>
                          <a:pt x="142924" y="361207"/>
                        </a:cubicBezTo>
                        <a:cubicBezTo>
                          <a:pt x="134733" y="434169"/>
                          <a:pt x="125018" y="499796"/>
                          <a:pt x="95871" y="501225"/>
                        </a:cubicBezTo>
                        <a:cubicBezTo>
                          <a:pt x="89489" y="501606"/>
                          <a:pt x="83393" y="499034"/>
                          <a:pt x="77773" y="493700"/>
                        </a:cubicBezTo>
                        <a:cubicBezTo>
                          <a:pt x="48818" y="466173"/>
                          <a:pt x="35578" y="361398"/>
                          <a:pt x="35578" y="275768"/>
                        </a:cubicBezTo>
                        <a:cubicBezTo>
                          <a:pt x="35578" y="265576"/>
                          <a:pt x="26148" y="239097"/>
                          <a:pt x="17956" y="215856"/>
                        </a:cubicBezTo>
                        <a:cubicBezTo>
                          <a:pt x="10051" y="193758"/>
                          <a:pt x="3288" y="174612"/>
                          <a:pt x="2716" y="165564"/>
                        </a:cubicBezTo>
                        <a:lnTo>
                          <a:pt x="2336" y="159468"/>
                        </a:lnTo>
                        <a:cubicBezTo>
                          <a:pt x="-808" y="114605"/>
                          <a:pt x="-5951" y="39358"/>
                          <a:pt x="26720" y="14592"/>
                        </a:cubicBezTo>
                        <a:cubicBezTo>
                          <a:pt x="54342" y="-6363"/>
                          <a:pt x="91490" y="-267"/>
                          <a:pt x="127399" y="5544"/>
                        </a:cubicBezTo>
                        <a:cubicBezTo>
                          <a:pt x="141210" y="7830"/>
                          <a:pt x="154164" y="9925"/>
                          <a:pt x="166547" y="10592"/>
                        </a:cubicBezTo>
                        <a:cubicBezTo>
                          <a:pt x="182644" y="11449"/>
                          <a:pt x="199503" y="8973"/>
                          <a:pt x="215696" y="6496"/>
                        </a:cubicBezTo>
                        <a:cubicBezTo>
                          <a:pt x="247699" y="1734"/>
                          <a:pt x="280751" y="-3219"/>
                          <a:pt x="306945" y="18879"/>
                        </a:cubicBezTo>
                        <a:cubicBezTo>
                          <a:pt x="342759" y="49073"/>
                          <a:pt x="338663" y="103365"/>
                          <a:pt x="330853" y="161087"/>
                        </a:cubicBezTo>
                        <a:cubicBezTo>
                          <a:pt x="328567" y="178232"/>
                          <a:pt x="318375" y="206045"/>
                          <a:pt x="308564" y="233001"/>
                        </a:cubicBezTo>
                        <a:cubicBezTo>
                          <a:pt x="301516" y="252432"/>
                          <a:pt x="294848" y="270815"/>
                          <a:pt x="292372" y="281864"/>
                        </a:cubicBezTo>
                        <a:cubicBezTo>
                          <a:pt x="287419" y="304153"/>
                          <a:pt x="285704" y="334442"/>
                          <a:pt x="283799" y="366446"/>
                        </a:cubicBezTo>
                        <a:cubicBezTo>
                          <a:pt x="279799" y="435121"/>
                          <a:pt x="275989" y="499891"/>
                          <a:pt x="241318" y="502082"/>
                        </a:cubicBezTo>
                        <a:cubicBezTo>
                          <a:pt x="240841" y="502177"/>
                          <a:pt x="240270" y="502177"/>
                          <a:pt x="239794" y="502177"/>
                        </a:cubicBezTo>
                        <a:close/>
                        <a:moveTo>
                          <a:pt x="169118" y="293770"/>
                        </a:moveTo>
                        <a:cubicBezTo>
                          <a:pt x="169499" y="293770"/>
                          <a:pt x="169880" y="293770"/>
                          <a:pt x="170166" y="293770"/>
                        </a:cubicBezTo>
                        <a:cubicBezTo>
                          <a:pt x="176167" y="294056"/>
                          <a:pt x="187216" y="297485"/>
                          <a:pt x="193502" y="316249"/>
                        </a:cubicBezTo>
                        <a:cubicBezTo>
                          <a:pt x="194645" y="319678"/>
                          <a:pt x="195407" y="327965"/>
                          <a:pt x="196931" y="344920"/>
                        </a:cubicBezTo>
                        <a:cubicBezTo>
                          <a:pt x="200932" y="389306"/>
                          <a:pt x="210076" y="492747"/>
                          <a:pt x="239889" y="492747"/>
                        </a:cubicBezTo>
                        <a:cubicBezTo>
                          <a:pt x="240175" y="492747"/>
                          <a:pt x="240461" y="492747"/>
                          <a:pt x="240746" y="492747"/>
                        </a:cubicBezTo>
                        <a:lnTo>
                          <a:pt x="240746" y="492747"/>
                        </a:lnTo>
                        <a:cubicBezTo>
                          <a:pt x="267131" y="491033"/>
                          <a:pt x="271036" y="424548"/>
                          <a:pt x="274465" y="365874"/>
                        </a:cubicBezTo>
                        <a:cubicBezTo>
                          <a:pt x="276370" y="333489"/>
                          <a:pt x="278180" y="302914"/>
                          <a:pt x="283228" y="279864"/>
                        </a:cubicBezTo>
                        <a:cubicBezTo>
                          <a:pt x="285799" y="268148"/>
                          <a:pt x="292562" y="249574"/>
                          <a:pt x="299801" y="229857"/>
                        </a:cubicBezTo>
                        <a:cubicBezTo>
                          <a:pt x="308945" y="204616"/>
                          <a:pt x="319423" y="176041"/>
                          <a:pt x="321614" y="159849"/>
                        </a:cubicBezTo>
                        <a:cubicBezTo>
                          <a:pt x="329043" y="104794"/>
                          <a:pt x="333139" y="53169"/>
                          <a:pt x="300944" y="26022"/>
                        </a:cubicBezTo>
                        <a:cubicBezTo>
                          <a:pt x="277894" y="6591"/>
                          <a:pt x="248366" y="11068"/>
                          <a:pt x="217124" y="15735"/>
                        </a:cubicBezTo>
                        <a:cubicBezTo>
                          <a:pt x="200456" y="18212"/>
                          <a:pt x="183120" y="20784"/>
                          <a:pt x="166070" y="19926"/>
                        </a:cubicBezTo>
                        <a:cubicBezTo>
                          <a:pt x="153212" y="19260"/>
                          <a:pt x="139305" y="16974"/>
                          <a:pt x="125875" y="14783"/>
                        </a:cubicBezTo>
                        <a:cubicBezTo>
                          <a:pt x="91871" y="9258"/>
                          <a:pt x="56819" y="3543"/>
                          <a:pt x="32435" y="22022"/>
                        </a:cubicBezTo>
                        <a:cubicBezTo>
                          <a:pt x="3764" y="43739"/>
                          <a:pt x="8908" y="118605"/>
                          <a:pt x="11670" y="158801"/>
                        </a:cubicBezTo>
                        <a:lnTo>
                          <a:pt x="12051" y="164897"/>
                        </a:lnTo>
                        <a:cubicBezTo>
                          <a:pt x="12527" y="172707"/>
                          <a:pt x="19766" y="192996"/>
                          <a:pt x="26815" y="212712"/>
                        </a:cubicBezTo>
                        <a:cubicBezTo>
                          <a:pt x="35768" y="237954"/>
                          <a:pt x="45007" y="263957"/>
                          <a:pt x="45007" y="275768"/>
                        </a:cubicBezTo>
                        <a:cubicBezTo>
                          <a:pt x="45007" y="362160"/>
                          <a:pt x="58533" y="462458"/>
                          <a:pt x="84251" y="486937"/>
                        </a:cubicBezTo>
                        <a:cubicBezTo>
                          <a:pt x="87965" y="490462"/>
                          <a:pt x="91585" y="492081"/>
                          <a:pt x="95395" y="491890"/>
                        </a:cubicBezTo>
                        <a:cubicBezTo>
                          <a:pt x="118922" y="490747"/>
                          <a:pt x="128447" y="405784"/>
                          <a:pt x="133590" y="360160"/>
                        </a:cubicBezTo>
                        <a:cubicBezTo>
                          <a:pt x="136352" y="335395"/>
                          <a:pt x="138067" y="321107"/>
                          <a:pt x="140639" y="315582"/>
                        </a:cubicBezTo>
                        <a:cubicBezTo>
                          <a:pt x="146449" y="302533"/>
                          <a:pt x="158069" y="293770"/>
                          <a:pt x="169118" y="29377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48" name="Graphic 6">
                  <a:extLst>
                    <a:ext uri="{FF2B5EF4-FFF2-40B4-BE49-F238E27FC236}">
                      <a16:creationId xmlns:a16="http://schemas.microsoft.com/office/drawing/2014/main" id="{E1B1C564-D407-488B-43E8-E90B8415E2FC}"/>
                    </a:ext>
                  </a:extLst>
                </p:cNvPr>
                <p:cNvGrpSpPr/>
                <p:nvPr/>
              </p:nvGrpSpPr>
              <p:grpSpPr>
                <a:xfrm>
                  <a:off x="5603031" y="4025626"/>
                  <a:ext cx="336163" cy="502177"/>
                  <a:chOff x="5603031" y="4025626"/>
                  <a:chExt cx="336163" cy="502177"/>
                </a:xfrm>
              </p:grpSpPr>
              <p:grpSp>
                <p:nvGrpSpPr>
                  <p:cNvPr id="260" name="Graphic 6">
                    <a:extLst>
                      <a:ext uri="{FF2B5EF4-FFF2-40B4-BE49-F238E27FC236}">
                        <a16:creationId xmlns:a16="http://schemas.microsoft.com/office/drawing/2014/main" id="{014EBCD2-1901-2F6F-E74F-713544436B6F}"/>
                      </a:ext>
                    </a:extLst>
                  </p:cNvPr>
                  <p:cNvGrpSpPr/>
                  <p:nvPr/>
                </p:nvGrpSpPr>
                <p:grpSpPr>
                  <a:xfrm>
                    <a:off x="5603031" y="4025626"/>
                    <a:ext cx="336163" cy="502177"/>
                    <a:chOff x="5603031" y="4025626"/>
                    <a:chExt cx="336163" cy="502177"/>
                  </a:xfrm>
                </p:grpSpPr>
                <p:sp>
                  <p:nvSpPr>
                    <p:cNvPr id="262" name="Freeform: Shape 261">
                      <a:extLst>
                        <a:ext uri="{FF2B5EF4-FFF2-40B4-BE49-F238E27FC236}">
                          <a16:creationId xmlns:a16="http://schemas.microsoft.com/office/drawing/2014/main" id="{F6591E1C-26AA-42E0-C061-1E1D6F8DF0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7586" y="4030190"/>
                      <a:ext cx="326756" cy="492886"/>
                    </a:xfrm>
                    <a:custGeom>
                      <a:avLst/>
                      <a:gdLst>
                        <a:gd name="connsiteX0" fmla="*/ 236382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7 w 326756"/>
                        <a:gd name="connsiteY3" fmla="*/ 17839 h 492886"/>
                        <a:gd name="connsiteX4" fmla="*/ 161516 w 326756"/>
                        <a:gd name="connsiteY4" fmla="*/ 10599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5 w 326756"/>
                        <a:gd name="connsiteY7" fmla="*/ 271108 h 492886"/>
                        <a:gd name="connsiteX8" fmla="*/ 90935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2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2" y="492850"/>
                          </a:moveTo>
                          <a:cubicBezTo>
                            <a:pt x="282007" y="489897"/>
                            <a:pt x="268005" y="344832"/>
                            <a:pt x="283150" y="276252"/>
                          </a:cubicBezTo>
                          <a:cubicBezTo>
                            <a:pt x="288960" y="249772"/>
                            <a:pt x="317535" y="185097"/>
                            <a:pt x="321536" y="155856"/>
                          </a:cubicBezTo>
                          <a:cubicBezTo>
                            <a:pt x="329346" y="98229"/>
                            <a:pt x="332775" y="46128"/>
                            <a:pt x="299247" y="17839"/>
                          </a:cubicBezTo>
                          <a:cubicBezTo>
                            <a:pt x="261909" y="-13689"/>
                            <a:pt x="210379" y="13171"/>
                            <a:pt x="161516" y="10599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5" y="250725"/>
                            <a:pt x="35595" y="271108"/>
                          </a:cubicBezTo>
                          <a:cubicBezTo>
                            <a:pt x="35595" y="369406"/>
                            <a:pt x="53312" y="493803"/>
                            <a:pt x="90935" y="491898"/>
                          </a:cubicBezTo>
                          <a:cubicBezTo>
                            <a:pt x="129512" y="489993"/>
                            <a:pt x="131988" y="330830"/>
                            <a:pt x="140180" y="312828"/>
                          </a:cubicBezTo>
                          <a:cubicBezTo>
                            <a:pt x="149038" y="293302"/>
                            <a:pt x="174089" y="282157"/>
                            <a:pt x="184471" y="313209"/>
                          </a:cubicBezTo>
                          <a:cubicBezTo>
                            <a:pt x="189138" y="327306"/>
                            <a:pt x="191710" y="495708"/>
                            <a:pt x="236382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63" name="Freeform: Shape 262">
                      <a:extLst>
                        <a:ext uri="{FF2B5EF4-FFF2-40B4-BE49-F238E27FC236}">
                          <a16:creationId xmlns:a16="http://schemas.microsoft.com/office/drawing/2014/main" id="{A8B9D194-7B13-4822-1410-C240288CE9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3031" y="4025626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02 h 502177"/>
                        <a:gd name="connsiteX3" fmla="*/ 169785 w 336163"/>
                        <a:gd name="connsiteY3" fmla="*/ 303105 h 502177"/>
                        <a:gd name="connsiteX4" fmla="*/ 149116 w 336163"/>
                        <a:gd name="connsiteY4" fmla="*/ 319393 h 502177"/>
                        <a:gd name="connsiteX5" fmla="*/ 142925 w 336163"/>
                        <a:gd name="connsiteY5" fmla="*/ 361207 h 502177"/>
                        <a:gd name="connsiteX6" fmla="*/ 95871 w 336163"/>
                        <a:gd name="connsiteY6" fmla="*/ 501225 h 502177"/>
                        <a:gd name="connsiteX7" fmla="*/ 77774 w 336163"/>
                        <a:gd name="connsiteY7" fmla="*/ 493700 h 502177"/>
                        <a:gd name="connsiteX8" fmla="*/ 35578 w 336163"/>
                        <a:gd name="connsiteY8" fmla="*/ 275768 h 502177"/>
                        <a:gd name="connsiteX9" fmla="*/ 17957 w 336163"/>
                        <a:gd name="connsiteY9" fmla="*/ 215856 h 502177"/>
                        <a:gd name="connsiteX10" fmla="*/ 2717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19 w 336163"/>
                        <a:gd name="connsiteY12" fmla="*/ 14592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5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169118 w 336163"/>
                        <a:gd name="connsiteY23" fmla="*/ 293770 h 502177"/>
                        <a:gd name="connsiteX24" fmla="*/ 170166 w 336163"/>
                        <a:gd name="connsiteY24" fmla="*/ 293770 h 502177"/>
                        <a:gd name="connsiteX25" fmla="*/ 193502 w 336163"/>
                        <a:gd name="connsiteY25" fmla="*/ 316249 h 502177"/>
                        <a:gd name="connsiteX26" fmla="*/ 196931 w 336163"/>
                        <a:gd name="connsiteY26" fmla="*/ 344920 h 502177"/>
                        <a:gd name="connsiteX27" fmla="*/ 239889 w 336163"/>
                        <a:gd name="connsiteY27" fmla="*/ 492747 h 502177"/>
                        <a:gd name="connsiteX28" fmla="*/ 240746 w 336163"/>
                        <a:gd name="connsiteY28" fmla="*/ 492747 h 502177"/>
                        <a:gd name="connsiteX29" fmla="*/ 240746 w 336163"/>
                        <a:gd name="connsiteY29" fmla="*/ 492747 h 502177"/>
                        <a:gd name="connsiteX30" fmla="*/ 274465 w 336163"/>
                        <a:gd name="connsiteY30" fmla="*/ 365874 h 502177"/>
                        <a:gd name="connsiteX31" fmla="*/ 283228 w 336163"/>
                        <a:gd name="connsiteY31" fmla="*/ 279864 h 502177"/>
                        <a:gd name="connsiteX32" fmla="*/ 299801 w 336163"/>
                        <a:gd name="connsiteY32" fmla="*/ 229857 h 502177"/>
                        <a:gd name="connsiteX33" fmla="*/ 321614 w 336163"/>
                        <a:gd name="connsiteY33" fmla="*/ 159849 h 502177"/>
                        <a:gd name="connsiteX34" fmla="*/ 300944 w 336163"/>
                        <a:gd name="connsiteY34" fmla="*/ 26022 h 502177"/>
                        <a:gd name="connsiteX35" fmla="*/ 217029 w 336163"/>
                        <a:gd name="connsiteY35" fmla="*/ 15735 h 502177"/>
                        <a:gd name="connsiteX36" fmla="*/ 165975 w 336163"/>
                        <a:gd name="connsiteY36" fmla="*/ 19926 h 502177"/>
                        <a:gd name="connsiteX37" fmla="*/ 125780 w 336163"/>
                        <a:gd name="connsiteY37" fmla="*/ 14783 h 502177"/>
                        <a:gd name="connsiteX38" fmla="*/ 32339 w 336163"/>
                        <a:gd name="connsiteY38" fmla="*/ 22022 h 502177"/>
                        <a:gd name="connsiteX39" fmla="*/ 11575 w 336163"/>
                        <a:gd name="connsiteY39" fmla="*/ 158801 h 502177"/>
                        <a:gd name="connsiteX40" fmla="*/ 11956 w 336163"/>
                        <a:gd name="connsiteY40" fmla="*/ 164897 h 502177"/>
                        <a:gd name="connsiteX41" fmla="*/ 26719 w 336163"/>
                        <a:gd name="connsiteY41" fmla="*/ 212712 h 502177"/>
                        <a:gd name="connsiteX42" fmla="*/ 44912 w 336163"/>
                        <a:gd name="connsiteY42" fmla="*/ 275768 h 502177"/>
                        <a:gd name="connsiteX43" fmla="*/ 84155 w 336163"/>
                        <a:gd name="connsiteY43" fmla="*/ 486937 h 502177"/>
                        <a:gd name="connsiteX44" fmla="*/ 95300 w 336163"/>
                        <a:gd name="connsiteY44" fmla="*/ 491890 h 502177"/>
                        <a:gd name="connsiteX45" fmla="*/ 133495 w 336163"/>
                        <a:gd name="connsiteY45" fmla="*/ 360160 h 502177"/>
                        <a:gd name="connsiteX46" fmla="*/ 140543 w 336163"/>
                        <a:gd name="connsiteY46" fmla="*/ 315582 h 502177"/>
                        <a:gd name="connsiteX47" fmla="*/ 169118 w 336163"/>
                        <a:gd name="connsiteY47" fmla="*/ 293770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394"/>
                            <a:pt x="185501" y="321774"/>
                            <a:pt x="184644" y="319202"/>
                          </a:cubicBezTo>
                          <a:cubicBezTo>
                            <a:pt x="182263" y="312058"/>
                            <a:pt x="177786" y="303486"/>
                            <a:pt x="169785" y="303105"/>
                          </a:cubicBezTo>
                          <a:cubicBezTo>
                            <a:pt x="162260" y="302724"/>
                            <a:pt x="153593" y="309582"/>
                            <a:pt x="149116" y="319393"/>
                          </a:cubicBezTo>
                          <a:cubicBezTo>
                            <a:pt x="147116" y="323869"/>
                            <a:pt x="145020" y="341967"/>
                            <a:pt x="142925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606"/>
                            <a:pt x="83393" y="499034"/>
                            <a:pt x="77774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7" y="215856"/>
                          </a:cubicBezTo>
                          <a:cubicBezTo>
                            <a:pt x="10051" y="193758"/>
                            <a:pt x="3288" y="174612"/>
                            <a:pt x="2717" y="165564"/>
                          </a:cubicBezTo>
                          <a:lnTo>
                            <a:pt x="2336" y="159468"/>
                          </a:lnTo>
                          <a:cubicBezTo>
                            <a:pt x="-808" y="114510"/>
                            <a:pt x="-5951" y="39358"/>
                            <a:pt x="26719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700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140"/>
                            <a:pt x="308565" y="233001"/>
                          </a:cubicBezTo>
                          <a:cubicBezTo>
                            <a:pt x="301516" y="252432"/>
                            <a:pt x="294848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746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169118" y="293770"/>
                          </a:moveTo>
                          <a:cubicBezTo>
                            <a:pt x="169499" y="293770"/>
                            <a:pt x="169880" y="293770"/>
                            <a:pt x="170166" y="293770"/>
                          </a:cubicBezTo>
                          <a:cubicBezTo>
                            <a:pt x="176167" y="294056"/>
                            <a:pt x="187216" y="297485"/>
                            <a:pt x="193502" y="316249"/>
                          </a:cubicBezTo>
                          <a:cubicBezTo>
                            <a:pt x="194645" y="319678"/>
                            <a:pt x="195407" y="327965"/>
                            <a:pt x="196931" y="344920"/>
                          </a:cubicBezTo>
                          <a:cubicBezTo>
                            <a:pt x="200932" y="389306"/>
                            <a:pt x="210076" y="492747"/>
                            <a:pt x="239889" y="492747"/>
                          </a:cubicBezTo>
                          <a:cubicBezTo>
                            <a:pt x="240175" y="492747"/>
                            <a:pt x="240461" y="492747"/>
                            <a:pt x="240746" y="492747"/>
                          </a:cubicBezTo>
                          <a:lnTo>
                            <a:pt x="240746" y="492747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89"/>
                            <a:pt x="278180" y="302914"/>
                            <a:pt x="283228" y="279864"/>
                          </a:cubicBezTo>
                          <a:cubicBezTo>
                            <a:pt x="285800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4" y="159849"/>
                          </a:cubicBezTo>
                          <a:cubicBezTo>
                            <a:pt x="329043" y="104794"/>
                            <a:pt x="333139" y="53169"/>
                            <a:pt x="300944" y="26022"/>
                          </a:cubicBezTo>
                          <a:cubicBezTo>
                            <a:pt x="277894" y="6591"/>
                            <a:pt x="248366" y="11068"/>
                            <a:pt x="217029" y="15735"/>
                          </a:cubicBezTo>
                          <a:cubicBezTo>
                            <a:pt x="200360" y="18212"/>
                            <a:pt x="183025" y="20784"/>
                            <a:pt x="165975" y="19926"/>
                          </a:cubicBezTo>
                          <a:cubicBezTo>
                            <a:pt x="153116" y="19260"/>
                            <a:pt x="139210" y="16974"/>
                            <a:pt x="125780" y="14783"/>
                          </a:cubicBezTo>
                          <a:cubicBezTo>
                            <a:pt x="91871" y="9258"/>
                            <a:pt x="56723" y="3543"/>
                            <a:pt x="32339" y="22022"/>
                          </a:cubicBezTo>
                          <a:cubicBezTo>
                            <a:pt x="3669" y="43739"/>
                            <a:pt x="8813" y="118605"/>
                            <a:pt x="11575" y="158801"/>
                          </a:cubicBezTo>
                          <a:lnTo>
                            <a:pt x="11956" y="164897"/>
                          </a:lnTo>
                          <a:cubicBezTo>
                            <a:pt x="12432" y="172707"/>
                            <a:pt x="19671" y="192996"/>
                            <a:pt x="26719" y="212712"/>
                          </a:cubicBezTo>
                          <a:cubicBezTo>
                            <a:pt x="35673" y="237954"/>
                            <a:pt x="44912" y="263957"/>
                            <a:pt x="44912" y="275768"/>
                          </a:cubicBezTo>
                          <a:cubicBezTo>
                            <a:pt x="44912" y="362160"/>
                            <a:pt x="58438" y="462458"/>
                            <a:pt x="84155" y="486937"/>
                          </a:cubicBezTo>
                          <a:cubicBezTo>
                            <a:pt x="87870" y="490462"/>
                            <a:pt x="91490" y="492081"/>
                            <a:pt x="95300" y="491890"/>
                          </a:cubicBezTo>
                          <a:cubicBezTo>
                            <a:pt x="118826" y="490747"/>
                            <a:pt x="128351" y="405784"/>
                            <a:pt x="133495" y="360160"/>
                          </a:cubicBezTo>
                          <a:cubicBezTo>
                            <a:pt x="136257" y="335395"/>
                            <a:pt x="137972" y="321107"/>
                            <a:pt x="140543" y="315582"/>
                          </a:cubicBezTo>
                          <a:cubicBezTo>
                            <a:pt x="146449" y="302533"/>
                            <a:pt x="158069" y="293770"/>
                            <a:pt x="169118" y="29377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21A3AC6E-5870-CD1A-098F-6171C6A47364}"/>
                      </a:ext>
                    </a:extLst>
                  </p:cNvPr>
                  <p:cNvSpPr/>
                  <p:nvPr/>
                </p:nvSpPr>
                <p:spPr>
                  <a:xfrm>
                    <a:off x="5729289" y="4059651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7" y="2189"/>
                          <a:pt x="90581" y="3047"/>
                          <a:pt x="89819" y="3332"/>
                        </a:cubicBezTo>
                        <a:cubicBezTo>
                          <a:pt x="75532" y="8190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DDFEA5CD-722D-81D1-ED2A-6EBAC4352E7C}"/>
                    </a:ext>
                  </a:extLst>
                </p:cNvPr>
                <p:cNvSpPr/>
                <p:nvPr/>
              </p:nvSpPr>
              <p:spPr>
                <a:xfrm>
                  <a:off x="5546118" y="4208879"/>
                  <a:ext cx="1077280" cy="13075"/>
                </a:xfrm>
                <a:custGeom>
                  <a:avLst/>
                  <a:gdLst>
                    <a:gd name="connsiteX0" fmla="*/ 4671 w 1077280"/>
                    <a:gd name="connsiteY0" fmla="*/ 13076 h 13075"/>
                    <a:gd name="connsiteX1" fmla="*/ 3 w 1077280"/>
                    <a:gd name="connsiteY1" fmla="*/ 8504 h 13075"/>
                    <a:gd name="connsiteX2" fmla="*/ 4575 w 1077280"/>
                    <a:gd name="connsiteY2" fmla="*/ 3741 h 13075"/>
                    <a:gd name="connsiteX3" fmla="*/ 751335 w 1077280"/>
                    <a:gd name="connsiteY3" fmla="*/ 1170 h 13075"/>
                    <a:gd name="connsiteX4" fmla="*/ 1072614 w 1077280"/>
                    <a:gd name="connsiteY4" fmla="*/ 2217 h 13075"/>
                    <a:gd name="connsiteX5" fmla="*/ 1077281 w 1077280"/>
                    <a:gd name="connsiteY5" fmla="*/ 6885 h 13075"/>
                    <a:gd name="connsiteX6" fmla="*/ 1072614 w 1077280"/>
                    <a:gd name="connsiteY6" fmla="*/ 11552 h 13075"/>
                    <a:gd name="connsiteX7" fmla="*/ 751335 w 1077280"/>
                    <a:gd name="connsiteY7" fmla="*/ 10504 h 13075"/>
                    <a:gd name="connsiteX8" fmla="*/ 4861 w 1077280"/>
                    <a:gd name="connsiteY8" fmla="*/ 13076 h 13075"/>
                    <a:gd name="connsiteX9" fmla="*/ 4671 w 1077280"/>
                    <a:gd name="connsiteY9" fmla="*/ 13076 h 13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77280" h="13075">
                      <a:moveTo>
                        <a:pt x="4671" y="13076"/>
                      </a:moveTo>
                      <a:cubicBezTo>
                        <a:pt x="2099" y="13076"/>
                        <a:pt x="3" y="11076"/>
                        <a:pt x="3" y="8504"/>
                      </a:cubicBezTo>
                      <a:cubicBezTo>
                        <a:pt x="-92" y="5932"/>
                        <a:pt x="2004" y="3741"/>
                        <a:pt x="4575" y="3741"/>
                      </a:cubicBezTo>
                      <a:cubicBezTo>
                        <a:pt x="236128" y="-1402"/>
                        <a:pt x="498065" y="-164"/>
                        <a:pt x="751335" y="1170"/>
                      </a:cubicBezTo>
                      <a:cubicBezTo>
                        <a:pt x="863349" y="1741"/>
                        <a:pt x="969267" y="2217"/>
                        <a:pt x="1072614" y="2217"/>
                      </a:cubicBezTo>
                      <a:cubicBezTo>
                        <a:pt x="1075185" y="2217"/>
                        <a:pt x="1077281" y="4313"/>
                        <a:pt x="1077281" y="6885"/>
                      </a:cubicBezTo>
                      <a:cubicBezTo>
                        <a:pt x="1077281" y="9456"/>
                        <a:pt x="1075185" y="11552"/>
                        <a:pt x="1072614" y="11552"/>
                      </a:cubicBezTo>
                      <a:cubicBezTo>
                        <a:pt x="969267" y="11552"/>
                        <a:pt x="863349" y="10980"/>
                        <a:pt x="751335" y="10504"/>
                      </a:cubicBezTo>
                      <a:cubicBezTo>
                        <a:pt x="498161" y="9266"/>
                        <a:pt x="236318" y="7932"/>
                        <a:pt x="4861" y="13076"/>
                      </a:cubicBezTo>
                      <a:cubicBezTo>
                        <a:pt x="4766" y="13076"/>
                        <a:pt x="4671" y="13076"/>
                        <a:pt x="4671" y="130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250" name="Graphic 6">
                  <a:extLst>
                    <a:ext uri="{FF2B5EF4-FFF2-40B4-BE49-F238E27FC236}">
                      <a16:creationId xmlns:a16="http://schemas.microsoft.com/office/drawing/2014/main" id="{A76350C8-F35E-A559-7E3C-774E30B4E4BB}"/>
                    </a:ext>
                  </a:extLst>
                </p:cNvPr>
                <p:cNvGrpSpPr/>
                <p:nvPr/>
              </p:nvGrpSpPr>
              <p:grpSpPr>
                <a:xfrm>
                  <a:off x="5733908" y="4160904"/>
                  <a:ext cx="74076" cy="112390"/>
                  <a:chOff x="5733908" y="4160904"/>
                  <a:chExt cx="74076" cy="112390"/>
                </a:xfrm>
              </p:grpSpPr>
              <p:sp>
                <p:nvSpPr>
                  <p:cNvPr id="258" name="Freeform: Shape 257">
                    <a:extLst>
                      <a:ext uri="{FF2B5EF4-FFF2-40B4-BE49-F238E27FC236}">
                        <a16:creationId xmlns:a16="http://schemas.microsoft.com/office/drawing/2014/main" id="{4FF5351B-1D48-16B5-ECE0-FD82A0851C1D}"/>
                      </a:ext>
                    </a:extLst>
                  </p:cNvPr>
                  <p:cNvSpPr/>
                  <p:nvPr/>
                </p:nvSpPr>
                <p:spPr>
                  <a:xfrm>
                    <a:off x="5738670" y="4165573"/>
                    <a:ext cx="64819" cy="103094"/>
                  </a:xfrm>
                  <a:custGeom>
                    <a:avLst/>
                    <a:gdLst>
                      <a:gd name="connsiteX0" fmla="*/ 11000 w 64819"/>
                      <a:gd name="connsiteY0" fmla="*/ 852 h 103094"/>
                      <a:gd name="connsiteX1" fmla="*/ 1571 w 64819"/>
                      <a:gd name="connsiteY1" fmla="*/ 6186 h 103094"/>
                      <a:gd name="connsiteX2" fmla="*/ 713 w 64819"/>
                      <a:gd name="connsiteY2" fmla="*/ 11615 h 103094"/>
                      <a:gd name="connsiteX3" fmla="*/ 332 w 64819"/>
                      <a:gd name="connsiteY3" fmla="*/ 90101 h 103094"/>
                      <a:gd name="connsiteX4" fmla="*/ 2237 w 64819"/>
                      <a:gd name="connsiteY4" fmla="*/ 98769 h 103094"/>
                      <a:gd name="connsiteX5" fmla="*/ 12048 w 64819"/>
                      <a:gd name="connsiteY5" fmla="*/ 102674 h 103094"/>
                      <a:gd name="connsiteX6" fmla="*/ 56149 w 64819"/>
                      <a:gd name="connsiteY6" fmla="*/ 100674 h 103094"/>
                      <a:gd name="connsiteX7" fmla="*/ 61769 w 64819"/>
                      <a:gd name="connsiteY7" fmla="*/ 98388 h 103094"/>
                      <a:gd name="connsiteX8" fmla="*/ 64054 w 64819"/>
                      <a:gd name="connsiteY8" fmla="*/ 90101 h 103094"/>
                      <a:gd name="connsiteX9" fmla="*/ 62435 w 64819"/>
                      <a:gd name="connsiteY9" fmla="*/ 4757 h 103094"/>
                      <a:gd name="connsiteX10" fmla="*/ 11000 w 64819"/>
                      <a:gd name="connsiteY10" fmla="*/ 852 h 103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819" h="103094">
                        <a:moveTo>
                          <a:pt x="11000" y="852"/>
                        </a:moveTo>
                        <a:cubicBezTo>
                          <a:pt x="7381" y="1424"/>
                          <a:pt x="3285" y="2567"/>
                          <a:pt x="1571" y="6186"/>
                        </a:cubicBezTo>
                        <a:cubicBezTo>
                          <a:pt x="809" y="7805"/>
                          <a:pt x="713" y="9805"/>
                          <a:pt x="713" y="11615"/>
                        </a:cubicBezTo>
                        <a:cubicBezTo>
                          <a:pt x="-49" y="37714"/>
                          <a:pt x="-239" y="63908"/>
                          <a:pt x="332" y="90101"/>
                        </a:cubicBezTo>
                        <a:cubicBezTo>
                          <a:pt x="428" y="93149"/>
                          <a:pt x="523" y="96388"/>
                          <a:pt x="2237" y="98769"/>
                        </a:cubicBezTo>
                        <a:cubicBezTo>
                          <a:pt x="4428" y="101912"/>
                          <a:pt x="8429" y="102484"/>
                          <a:pt x="12048" y="102674"/>
                        </a:cubicBezTo>
                        <a:cubicBezTo>
                          <a:pt x="26812" y="103627"/>
                          <a:pt x="41576" y="102960"/>
                          <a:pt x="56149" y="100674"/>
                        </a:cubicBezTo>
                        <a:cubicBezTo>
                          <a:pt x="58149" y="100388"/>
                          <a:pt x="60340" y="99912"/>
                          <a:pt x="61769" y="98388"/>
                        </a:cubicBezTo>
                        <a:cubicBezTo>
                          <a:pt x="63769" y="96388"/>
                          <a:pt x="63959" y="93054"/>
                          <a:pt x="64054" y="90101"/>
                        </a:cubicBezTo>
                        <a:cubicBezTo>
                          <a:pt x="64721" y="62002"/>
                          <a:pt x="65960" y="8186"/>
                          <a:pt x="62435" y="4757"/>
                        </a:cubicBezTo>
                        <a:cubicBezTo>
                          <a:pt x="57387" y="-196"/>
                          <a:pt x="21002" y="-863"/>
                          <a:pt x="11000" y="85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59" name="Freeform: Shape 258">
                    <a:extLst>
                      <a:ext uri="{FF2B5EF4-FFF2-40B4-BE49-F238E27FC236}">
                        <a16:creationId xmlns:a16="http://schemas.microsoft.com/office/drawing/2014/main" id="{7181472B-0D8A-0DAA-3C53-3A855D88D7CB}"/>
                      </a:ext>
                    </a:extLst>
                  </p:cNvPr>
                  <p:cNvSpPr/>
                  <p:nvPr/>
                </p:nvSpPr>
                <p:spPr>
                  <a:xfrm>
                    <a:off x="5733908" y="4160904"/>
                    <a:ext cx="74076" cy="112390"/>
                  </a:xfrm>
                  <a:custGeom>
                    <a:avLst/>
                    <a:gdLst>
                      <a:gd name="connsiteX0" fmla="*/ 29574 w 74076"/>
                      <a:gd name="connsiteY0" fmla="*/ 112391 h 112390"/>
                      <a:gd name="connsiteX1" fmla="*/ 16429 w 74076"/>
                      <a:gd name="connsiteY1" fmla="*/ 112010 h 112390"/>
                      <a:gd name="connsiteX2" fmla="*/ 3095 w 74076"/>
                      <a:gd name="connsiteY2" fmla="*/ 106104 h 112390"/>
                      <a:gd name="connsiteX3" fmla="*/ 332 w 74076"/>
                      <a:gd name="connsiteY3" fmla="*/ 94770 h 112390"/>
                      <a:gd name="connsiteX4" fmla="*/ 713 w 74076"/>
                      <a:gd name="connsiteY4" fmla="*/ 16093 h 112390"/>
                      <a:gd name="connsiteX5" fmla="*/ 2047 w 74076"/>
                      <a:gd name="connsiteY5" fmla="*/ 8854 h 112390"/>
                      <a:gd name="connsiteX6" fmla="*/ 14905 w 74076"/>
                      <a:gd name="connsiteY6" fmla="*/ 853 h 112390"/>
                      <a:gd name="connsiteX7" fmla="*/ 14905 w 74076"/>
                      <a:gd name="connsiteY7" fmla="*/ 853 h 112390"/>
                      <a:gd name="connsiteX8" fmla="*/ 70341 w 74076"/>
                      <a:gd name="connsiteY8" fmla="*/ 5996 h 112390"/>
                      <a:gd name="connsiteX9" fmla="*/ 73389 w 74076"/>
                      <a:gd name="connsiteY9" fmla="*/ 93817 h 112390"/>
                      <a:gd name="connsiteX10" fmla="*/ 73389 w 74076"/>
                      <a:gd name="connsiteY10" fmla="*/ 94770 h 112390"/>
                      <a:gd name="connsiteX11" fmla="*/ 69865 w 74076"/>
                      <a:gd name="connsiteY11" fmla="*/ 106295 h 112390"/>
                      <a:gd name="connsiteX12" fmla="*/ 61578 w 74076"/>
                      <a:gd name="connsiteY12" fmla="*/ 109914 h 112390"/>
                      <a:gd name="connsiteX13" fmla="*/ 29574 w 74076"/>
                      <a:gd name="connsiteY13" fmla="*/ 112391 h 112390"/>
                      <a:gd name="connsiteX14" fmla="*/ 16525 w 74076"/>
                      <a:gd name="connsiteY14" fmla="*/ 10092 h 112390"/>
                      <a:gd name="connsiteX15" fmla="*/ 16525 w 74076"/>
                      <a:gd name="connsiteY15" fmla="*/ 10092 h 112390"/>
                      <a:gd name="connsiteX16" fmla="*/ 10619 w 74076"/>
                      <a:gd name="connsiteY16" fmla="*/ 12759 h 112390"/>
                      <a:gd name="connsiteX17" fmla="*/ 10143 w 74076"/>
                      <a:gd name="connsiteY17" fmla="*/ 16379 h 112390"/>
                      <a:gd name="connsiteX18" fmla="*/ 9762 w 74076"/>
                      <a:gd name="connsiteY18" fmla="*/ 94579 h 112390"/>
                      <a:gd name="connsiteX19" fmla="*/ 10810 w 74076"/>
                      <a:gd name="connsiteY19" fmla="*/ 100675 h 112390"/>
                      <a:gd name="connsiteX20" fmla="*/ 17096 w 74076"/>
                      <a:gd name="connsiteY20" fmla="*/ 102580 h 112390"/>
                      <a:gd name="connsiteX21" fmla="*/ 60149 w 74076"/>
                      <a:gd name="connsiteY21" fmla="*/ 100580 h 112390"/>
                      <a:gd name="connsiteX22" fmla="*/ 63197 w 74076"/>
                      <a:gd name="connsiteY22" fmla="*/ 99722 h 112390"/>
                      <a:gd name="connsiteX23" fmla="*/ 64150 w 74076"/>
                      <a:gd name="connsiteY23" fmla="*/ 94579 h 112390"/>
                      <a:gd name="connsiteX24" fmla="*/ 64150 w 74076"/>
                      <a:gd name="connsiteY24" fmla="*/ 93627 h 112390"/>
                      <a:gd name="connsiteX25" fmla="*/ 63483 w 74076"/>
                      <a:gd name="connsiteY25" fmla="*/ 12473 h 112390"/>
                      <a:gd name="connsiteX26" fmla="*/ 16525 w 74076"/>
                      <a:gd name="connsiteY26" fmla="*/ 10092 h 112390"/>
                      <a:gd name="connsiteX27" fmla="*/ 63197 w 74076"/>
                      <a:gd name="connsiteY27" fmla="*/ 11902 h 112390"/>
                      <a:gd name="connsiteX28" fmla="*/ 63197 w 74076"/>
                      <a:gd name="connsiteY28" fmla="*/ 11902 h 112390"/>
                      <a:gd name="connsiteX29" fmla="*/ 63197 w 74076"/>
                      <a:gd name="connsiteY29" fmla="*/ 11902 h 112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74076" h="112390">
                        <a:moveTo>
                          <a:pt x="29574" y="112391"/>
                        </a:moveTo>
                        <a:cubicBezTo>
                          <a:pt x="25193" y="112391"/>
                          <a:pt x="20811" y="112200"/>
                          <a:pt x="16429" y="112010"/>
                        </a:cubicBezTo>
                        <a:cubicBezTo>
                          <a:pt x="13286" y="111819"/>
                          <a:pt x="6809" y="111343"/>
                          <a:pt x="3095" y="106104"/>
                        </a:cubicBezTo>
                        <a:cubicBezTo>
                          <a:pt x="523" y="102389"/>
                          <a:pt x="428" y="97817"/>
                          <a:pt x="332" y="94770"/>
                        </a:cubicBezTo>
                        <a:cubicBezTo>
                          <a:pt x="-239" y="68671"/>
                          <a:pt x="-49" y="42191"/>
                          <a:pt x="713" y="16093"/>
                        </a:cubicBezTo>
                        <a:cubicBezTo>
                          <a:pt x="809" y="14093"/>
                          <a:pt x="904" y="11426"/>
                          <a:pt x="2047" y="8854"/>
                        </a:cubicBezTo>
                        <a:cubicBezTo>
                          <a:pt x="4904" y="2567"/>
                          <a:pt x="12238" y="1329"/>
                          <a:pt x="14905" y="853"/>
                        </a:cubicBezTo>
                        <a:lnTo>
                          <a:pt x="14905" y="853"/>
                        </a:lnTo>
                        <a:cubicBezTo>
                          <a:pt x="22240" y="-385"/>
                          <a:pt x="62816" y="-1338"/>
                          <a:pt x="70341" y="5996"/>
                        </a:cubicBezTo>
                        <a:cubicBezTo>
                          <a:pt x="73675" y="9235"/>
                          <a:pt x="75008" y="18950"/>
                          <a:pt x="73389" y="93817"/>
                        </a:cubicBezTo>
                        <a:lnTo>
                          <a:pt x="73389" y="94770"/>
                        </a:lnTo>
                        <a:cubicBezTo>
                          <a:pt x="73294" y="97722"/>
                          <a:pt x="73199" y="102771"/>
                          <a:pt x="69865" y="106295"/>
                        </a:cubicBezTo>
                        <a:cubicBezTo>
                          <a:pt x="67198" y="109057"/>
                          <a:pt x="63674" y="109629"/>
                          <a:pt x="61578" y="109914"/>
                        </a:cubicBezTo>
                        <a:cubicBezTo>
                          <a:pt x="51005" y="111629"/>
                          <a:pt x="40337" y="112391"/>
                          <a:pt x="29574" y="112391"/>
                        </a:cubicBezTo>
                        <a:close/>
                        <a:moveTo>
                          <a:pt x="16525" y="10092"/>
                        </a:moveTo>
                        <a:lnTo>
                          <a:pt x="16525" y="10092"/>
                        </a:lnTo>
                        <a:cubicBezTo>
                          <a:pt x="13001" y="10664"/>
                          <a:pt x="11191" y="11521"/>
                          <a:pt x="10619" y="12759"/>
                        </a:cubicBezTo>
                        <a:cubicBezTo>
                          <a:pt x="10238" y="13616"/>
                          <a:pt x="10143" y="15140"/>
                          <a:pt x="10143" y="16379"/>
                        </a:cubicBezTo>
                        <a:cubicBezTo>
                          <a:pt x="9381" y="42382"/>
                          <a:pt x="9191" y="68671"/>
                          <a:pt x="9762" y="94579"/>
                        </a:cubicBezTo>
                        <a:cubicBezTo>
                          <a:pt x="9762" y="96579"/>
                          <a:pt x="9857" y="99341"/>
                          <a:pt x="10810" y="100675"/>
                        </a:cubicBezTo>
                        <a:cubicBezTo>
                          <a:pt x="11858" y="102104"/>
                          <a:pt x="14429" y="102485"/>
                          <a:pt x="17096" y="102580"/>
                        </a:cubicBezTo>
                        <a:cubicBezTo>
                          <a:pt x="31479" y="103532"/>
                          <a:pt x="45957" y="102866"/>
                          <a:pt x="60149" y="100580"/>
                        </a:cubicBezTo>
                        <a:cubicBezTo>
                          <a:pt x="61007" y="100485"/>
                          <a:pt x="62626" y="100199"/>
                          <a:pt x="63197" y="99722"/>
                        </a:cubicBezTo>
                        <a:cubicBezTo>
                          <a:pt x="64054" y="98865"/>
                          <a:pt x="64054" y="95817"/>
                          <a:pt x="64150" y="94579"/>
                        </a:cubicBezTo>
                        <a:lnTo>
                          <a:pt x="64150" y="93627"/>
                        </a:lnTo>
                        <a:cubicBezTo>
                          <a:pt x="64626" y="73529"/>
                          <a:pt x="65769" y="21141"/>
                          <a:pt x="63483" y="12473"/>
                        </a:cubicBezTo>
                        <a:cubicBezTo>
                          <a:pt x="57768" y="9616"/>
                          <a:pt x="27193" y="8378"/>
                          <a:pt x="16525" y="10092"/>
                        </a:cubicBezTo>
                        <a:close/>
                        <a:moveTo>
                          <a:pt x="63197" y="11902"/>
                        </a:moveTo>
                        <a:lnTo>
                          <a:pt x="63197" y="11902"/>
                        </a:lnTo>
                        <a:lnTo>
                          <a:pt x="63197" y="119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51" name="Graphic 6">
                  <a:extLst>
                    <a:ext uri="{FF2B5EF4-FFF2-40B4-BE49-F238E27FC236}">
                      <a16:creationId xmlns:a16="http://schemas.microsoft.com/office/drawing/2014/main" id="{CF6377CB-49E5-569F-C2F3-9D2BE6F82111}"/>
                    </a:ext>
                  </a:extLst>
                </p:cNvPr>
                <p:cNvGrpSpPr/>
                <p:nvPr/>
              </p:nvGrpSpPr>
              <p:grpSpPr>
                <a:xfrm>
                  <a:off x="6058901" y="4160904"/>
                  <a:ext cx="74076" cy="112390"/>
                  <a:chOff x="6058901" y="4160904"/>
                  <a:chExt cx="74076" cy="112390"/>
                </a:xfrm>
              </p:grpSpPr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B0067C73-22F1-917F-FD43-297E4608B290}"/>
                      </a:ext>
                    </a:extLst>
                  </p:cNvPr>
                  <p:cNvSpPr/>
                  <p:nvPr/>
                </p:nvSpPr>
                <p:spPr>
                  <a:xfrm>
                    <a:off x="6063568" y="4165573"/>
                    <a:ext cx="64819" cy="103094"/>
                  </a:xfrm>
                  <a:custGeom>
                    <a:avLst/>
                    <a:gdLst>
                      <a:gd name="connsiteX0" fmla="*/ 11000 w 64819"/>
                      <a:gd name="connsiteY0" fmla="*/ 852 h 103094"/>
                      <a:gd name="connsiteX1" fmla="*/ 1571 w 64819"/>
                      <a:gd name="connsiteY1" fmla="*/ 6186 h 103094"/>
                      <a:gd name="connsiteX2" fmla="*/ 713 w 64819"/>
                      <a:gd name="connsiteY2" fmla="*/ 11615 h 103094"/>
                      <a:gd name="connsiteX3" fmla="*/ 332 w 64819"/>
                      <a:gd name="connsiteY3" fmla="*/ 90101 h 103094"/>
                      <a:gd name="connsiteX4" fmla="*/ 2237 w 64819"/>
                      <a:gd name="connsiteY4" fmla="*/ 98769 h 103094"/>
                      <a:gd name="connsiteX5" fmla="*/ 12048 w 64819"/>
                      <a:gd name="connsiteY5" fmla="*/ 102674 h 103094"/>
                      <a:gd name="connsiteX6" fmla="*/ 56149 w 64819"/>
                      <a:gd name="connsiteY6" fmla="*/ 100674 h 103094"/>
                      <a:gd name="connsiteX7" fmla="*/ 61768 w 64819"/>
                      <a:gd name="connsiteY7" fmla="*/ 98388 h 103094"/>
                      <a:gd name="connsiteX8" fmla="*/ 64055 w 64819"/>
                      <a:gd name="connsiteY8" fmla="*/ 90101 h 103094"/>
                      <a:gd name="connsiteX9" fmla="*/ 62435 w 64819"/>
                      <a:gd name="connsiteY9" fmla="*/ 4757 h 103094"/>
                      <a:gd name="connsiteX10" fmla="*/ 11000 w 64819"/>
                      <a:gd name="connsiteY10" fmla="*/ 852 h 103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819" h="103094">
                        <a:moveTo>
                          <a:pt x="11000" y="852"/>
                        </a:moveTo>
                        <a:cubicBezTo>
                          <a:pt x="7381" y="1424"/>
                          <a:pt x="3285" y="2567"/>
                          <a:pt x="1571" y="6186"/>
                        </a:cubicBezTo>
                        <a:cubicBezTo>
                          <a:pt x="808" y="7805"/>
                          <a:pt x="713" y="9805"/>
                          <a:pt x="713" y="11615"/>
                        </a:cubicBezTo>
                        <a:cubicBezTo>
                          <a:pt x="-49" y="37714"/>
                          <a:pt x="-239" y="63908"/>
                          <a:pt x="332" y="90101"/>
                        </a:cubicBezTo>
                        <a:cubicBezTo>
                          <a:pt x="428" y="93149"/>
                          <a:pt x="523" y="96388"/>
                          <a:pt x="2237" y="98769"/>
                        </a:cubicBezTo>
                        <a:cubicBezTo>
                          <a:pt x="4428" y="101912"/>
                          <a:pt x="8429" y="102484"/>
                          <a:pt x="12048" y="102674"/>
                        </a:cubicBezTo>
                        <a:cubicBezTo>
                          <a:pt x="26812" y="103627"/>
                          <a:pt x="41575" y="102960"/>
                          <a:pt x="56149" y="100674"/>
                        </a:cubicBezTo>
                        <a:cubicBezTo>
                          <a:pt x="58149" y="100388"/>
                          <a:pt x="60340" y="99912"/>
                          <a:pt x="61768" y="98388"/>
                        </a:cubicBezTo>
                        <a:cubicBezTo>
                          <a:pt x="63769" y="96388"/>
                          <a:pt x="63959" y="93054"/>
                          <a:pt x="64055" y="90101"/>
                        </a:cubicBezTo>
                        <a:cubicBezTo>
                          <a:pt x="64721" y="62002"/>
                          <a:pt x="65959" y="8186"/>
                          <a:pt x="62435" y="4757"/>
                        </a:cubicBezTo>
                        <a:cubicBezTo>
                          <a:pt x="57387" y="-196"/>
                          <a:pt x="21001" y="-863"/>
                          <a:pt x="11000" y="85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57" name="Freeform: Shape 256">
                    <a:extLst>
                      <a:ext uri="{FF2B5EF4-FFF2-40B4-BE49-F238E27FC236}">
                        <a16:creationId xmlns:a16="http://schemas.microsoft.com/office/drawing/2014/main" id="{5E247498-4683-AD23-88DA-6ACD4C33266B}"/>
                      </a:ext>
                    </a:extLst>
                  </p:cNvPr>
                  <p:cNvSpPr/>
                  <p:nvPr/>
                </p:nvSpPr>
                <p:spPr>
                  <a:xfrm>
                    <a:off x="6058901" y="4160904"/>
                    <a:ext cx="74076" cy="112390"/>
                  </a:xfrm>
                  <a:custGeom>
                    <a:avLst/>
                    <a:gdLst>
                      <a:gd name="connsiteX0" fmla="*/ 29574 w 74076"/>
                      <a:gd name="connsiteY0" fmla="*/ 112391 h 112390"/>
                      <a:gd name="connsiteX1" fmla="*/ 16429 w 74076"/>
                      <a:gd name="connsiteY1" fmla="*/ 112010 h 112390"/>
                      <a:gd name="connsiteX2" fmla="*/ 3094 w 74076"/>
                      <a:gd name="connsiteY2" fmla="*/ 106104 h 112390"/>
                      <a:gd name="connsiteX3" fmla="*/ 332 w 74076"/>
                      <a:gd name="connsiteY3" fmla="*/ 94770 h 112390"/>
                      <a:gd name="connsiteX4" fmla="*/ 713 w 74076"/>
                      <a:gd name="connsiteY4" fmla="*/ 16093 h 112390"/>
                      <a:gd name="connsiteX5" fmla="*/ 2047 w 74076"/>
                      <a:gd name="connsiteY5" fmla="*/ 8854 h 112390"/>
                      <a:gd name="connsiteX6" fmla="*/ 14906 w 74076"/>
                      <a:gd name="connsiteY6" fmla="*/ 853 h 112390"/>
                      <a:gd name="connsiteX7" fmla="*/ 14906 w 74076"/>
                      <a:gd name="connsiteY7" fmla="*/ 853 h 112390"/>
                      <a:gd name="connsiteX8" fmla="*/ 70341 w 74076"/>
                      <a:gd name="connsiteY8" fmla="*/ 5996 h 112390"/>
                      <a:gd name="connsiteX9" fmla="*/ 73389 w 74076"/>
                      <a:gd name="connsiteY9" fmla="*/ 93817 h 112390"/>
                      <a:gd name="connsiteX10" fmla="*/ 73389 w 74076"/>
                      <a:gd name="connsiteY10" fmla="*/ 94865 h 112390"/>
                      <a:gd name="connsiteX11" fmla="*/ 69865 w 74076"/>
                      <a:gd name="connsiteY11" fmla="*/ 106390 h 112390"/>
                      <a:gd name="connsiteX12" fmla="*/ 61578 w 74076"/>
                      <a:gd name="connsiteY12" fmla="*/ 110010 h 112390"/>
                      <a:gd name="connsiteX13" fmla="*/ 29574 w 74076"/>
                      <a:gd name="connsiteY13" fmla="*/ 112391 h 112390"/>
                      <a:gd name="connsiteX14" fmla="*/ 16429 w 74076"/>
                      <a:gd name="connsiteY14" fmla="*/ 10092 h 112390"/>
                      <a:gd name="connsiteX15" fmla="*/ 10524 w 74076"/>
                      <a:gd name="connsiteY15" fmla="*/ 12759 h 112390"/>
                      <a:gd name="connsiteX16" fmla="*/ 10048 w 74076"/>
                      <a:gd name="connsiteY16" fmla="*/ 16379 h 112390"/>
                      <a:gd name="connsiteX17" fmla="*/ 9667 w 74076"/>
                      <a:gd name="connsiteY17" fmla="*/ 94579 h 112390"/>
                      <a:gd name="connsiteX18" fmla="*/ 10715 w 74076"/>
                      <a:gd name="connsiteY18" fmla="*/ 100675 h 112390"/>
                      <a:gd name="connsiteX19" fmla="*/ 17001 w 74076"/>
                      <a:gd name="connsiteY19" fmla="*/ 102580 h 112390"/>
                      <a:gd name="connsiteX20" fmla="*/ 60054 w 74076"/>
                      <a:gd name="connsiteY20" fmla="*/ 100580 h 112390"/>
                      <a:gd name="connsiteX21" fmla="*/ 63007 w 74076"/>
                      <a:gd name="connsiteY21" fmla="*/ 99722 h 112390"/>
                      <a:gd name="connsiteX22" fmla="*/ 63959 w 74076"/>
                      <a:gd name="connsiteY22" fmla="*/ 94579 h 112390"/>
                      <a:gd name="connsiteX23" fmla="*/ 63959 w 74076"/>
                      <a:gd name="connsiteY23" fmla="*/ 93531 h 112390"/>
                      <a:gd name="connsiteX24" fmla="*/ 63293 w 74076"/>
                      <a:gd name="connsiteY24" fmla="*/ 12378 h 112390"/>
                      <a:gd name="connsiteX25" fmla="*/ 16429 w 74076"/>
                      <a:gd name="connsiteY25" fmla="*/ 10092 h 112390"/>
                      <a:gd name="connsiteX26" fmla="*/ 16429 w 74076"/>
                      <a:gd name="connsiteY26" fmla="*/ 10092 h 112390"/>
                      <a:gd name="connsiteX27" fmla="*/ 63197 w 74076"/>
                      <a:gd name="connsiteY27" fmla="*/ 11902 h 112390"/>
                      <a:gd name="connsiteX28" fmla="*/ 63197 w 74076"/>
                      <a:gd name="connsiteY28" fmla="*/ 11902 h 112390"/>
                      <a:gd name="connsiteX29" fmla="*/ 63197 w 74076"/>
                      <a:gd name="connsiteY29" fmla="*/ 11902 h 112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74076" h="112390">
                        <a:moveTo>
                          <a:pt x="29574" y="112391"/>
                        </a:moveTo>
                        <a:cubicBezTo>
                          <a:pt x="25193" y="112391"/>
                          <a:pt x="20811" y="112200"/>
                          <a:pt x="16429" y="112010"/>
                        </a:cubicBezTo>
                        <a:cubicBezTo>
                          <a:pt x="13286" y="111819"/>
                          <a:pt x="6809" y="111343"/>
                          <a:pt x="3094" y="106104"/>
                        </a:cubicBezTo>
                        <a:cubicBezTo>
                          <a:pt x="523" y="102389"/>
                          <a:pt x="427" y="97817"/>
                          <a:pt x="332" y="94770"/>
                        </a:cubicBezTo>
                        <a:cubicBezTo>
                          <a:pt x="-239" y="68671"/>
                          <a:pt x="-49" y="42191"/>
                          <a:pt x="713" y="16093"/>
                        </a:cubicBezTo>
                        <a:cubicBezTo>
                          <a:pt x="809" y="13997"/>
                          <a:pt x="904" y="11426"/>
                          <a:pt x="2047" y="8854"/>
                        </a:cubicBezTo>
                        <a:cubicBezTo>
                          <a:pt x="4904" y="2567"/>
                          <a:pt x="12239" y="1329"/>
                          <a:pt x="14906" y="853"/>
                        </a:cubicBezTo>
                        <a:lnTo>
                          <a:pt x="14906" y="853"/>
                        </a:lnTo>
                        <a:cubicBezTo>
                          <a:pt x="22240" y="-385"/>
                          <a:pt x="62816" y="-1338"/>
                          <a:pt x="70341" y="5996"/>
                        </a:cubicBezTo>
                        <a:cubicBezTo>
                          <a:pt x="73675" y="9235"/>
                          <a:pt x="75008" y="18950"/>
                          <a:pt x="73389" y="93817"/>
                        </a:cubicBezTo>
                        <a:lnTo>
                          <a:pt x="73389" y="94865"/>
                        </a:lnTo>
                        <a:cubicBezTo>
                          <a:pt x="73294" y="97817"/>
                          <a:pt x="73199" y="102866"/>
                          <a:pt x="69865" y="106390"/>
                        </a:cubicBezTo>
                        <a:cubicBezTo>
                          <a:pt x="67198" y="109152"/>
                          <a:pt x="63674" y="109724"/>
                          <a:pt x="61578" y="110010"/>
                        </a:cubicBezTo>
                        <a:cubicBezTo>
                          <a:pt x="51005" y="111629"/>
                          <a:pt x="40242" y="112391"/>
                          <a:pt x="29574" y="112391"/>
                        </a:cubicBezTo>
                        <a:close/>
                        <a:moveTo>
                          <a:pt x="16429" y="10092"/>
                        </a:moveTo>
                        <a:cubicBezTo>
                          <a:pt x="12905" y="10664"/>
                          <a:pt x="11095" y="11521"/>
                          <a:pt x="10524" y="12759"/>
                        </a:cubicBezTo>
                        <a:cubicBezTo>
                          <a:pt x="10143" y="13616"/>
                          <a:pt x="10048" y="15140"/>
                          <a:pt x="10048" y="16379"/>
                        </a:cubicBezTo>
                        <a:cubicBezTo>
                          <a:pt x="9286" y="42287"/>
                          <a:pt x="9095" y="68576"/>
                          <a:pt x="9667" y="94579"/>
                        </a:cubicBezTo>
                        <a:cubicBezTo>
                          <a:pt x="9667" y="96579"/>
                          <a:pt x="9762" y="99341"/>
                          <a:pt x="10715" y="100675"/>
                        </a:cubicBezTo>
                        <a:cubicBezTo>
                          <a:pt x="11762" y="102104"/>
                          <a:pt x="14334" y="102485"/>
                          <a:pt x="17001" y="102580"/>
                        </a:cubicBezTo>
                        <a:cubicBezTo>
                          <a:pt x="31384" y="103532"/>
                          <a:pt x="45862" y="102866"/>
                          <a:pt x="60054" y="100580"/>
                        </a:cubicBezTo>
                        <a:cubicBezTo>
                          <a:pt x="60911" y="100485"/>
                          <a:pt x="62531" y="100199"/>
                          <a:pt x="63007" y="99722"/>
                        </a:cubicBezTo>
                        <a:cubicBezTo>
                          <a:pt x="63864" y="98865"/>
                          <a:pt x="63864" y="95817"/>
                          <a:pt x="63959" y="94579"/>
                        </a:cubicBezTo>
                        <a:lnTo>
                          <a:pt x="63959" y="93531"/>
                        </a:lnTo>
                        <a:cubicBezTo>
                          <a:pt x="64436" y="73433"/>
                          <a:pt x="65578" y="21046"/>
                          <a:pt x="63293" y="12378"/>
                        </a:cubicBezTo>
                        <a:cubicBezTo>
                          <a:pt x="57673" y="9616"/>
                          <a:pt x="27098" y="8378"/>
                          <a:pt x="16429" y="10092"/>
                        </a:cubicBezTo>
                        <a:lnTo>
                          <a:pt x="16429" y="10092"/>
                        </a:lnTo>
                        <a:close/>
                        <a:moveTo>
                          <a:pt x="63197" y="11902"/>
                        </a:moveTo>
                        <a:lnTo>
                          <a:pt x="63197" y="11902"/>
                        </a:lnTo>
                        <a:lnTo>
                          <a:pt x="63197" y="119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2C57D743-E66E-6FAF-0749-443228CEE9BB}"/>
                    </a:ext>
                  </a:extLst>
                </p:cNvPr>
                <p:cNvSpPr/>
                <p:nvPr/>
              </p:nvSpPr>
              <p:spPr>
                <a:xfrm>
                  <a:off x="6056091" y="4059651"/>
                  <a:ext cx="90855" cy="10571"/>
                </a:xfrm>
                <a:custGeom>
                  <a:avLst/>
                  <a:gdLst>
                    <a:gd name="connsiteX0" fmla="*/ 45814 w 90855"/>
                    <a:gd name="connsiteY0" fmla="*/ 10571 h 10571"/>
                    <a:gd name="connsiteX1" fmla="*/ 1046 w 90855"/>
                    <a:gd name="connsiteY1" fmla="*/ 3047 h 10571"/>
                    <a:gd name="connsiteX2" fmla="*/ 94 w 90855"/>
                    <a:gd name="connsiteY2" fmla="*/ 1046 h 10571"/>
                    <a:gd name="connsiteX3" fmla="*/ 2094 w 90855"/>
                    <a:gd name="connsiteY3" fmla="*/ 94 h 10571"/>
                    <a:gd name="connsiteX4" fmla="*/ 88772 w 90855"/>
                    <a:gd name="connsiteY4" fmla="*/ 380 h 10571"/>
                    <a:gd name="connsiteX5" fmla="*/ 90772 w 90855"/>
                    <a:gd name="connsiteY5" fmla="*/ 1332 h 10571"/>
                    <a:gd name="connsiteX6" fmla="*/ 89819 w 90855"/>
                    <a:gd name="connsiteY6" fmla="*/ 3332 h 10571"/>
                    <a:gd name="connsiteX7" fmla="*/ 45814 w 90855"/>
                    <a:gd name="connsiteY7" fmla="*/ 10571 h 1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855" h="10571">
                      <a:moveTo>
                        <a:pt x="45814" y="10571"/>
                      </a:moveTo>
                      <a:cubicBezTo>
                        <a:pt x="30669" y="10571"/>
                        <a:pt x="15429" y="8095"/>
                        <a:pt x="1046" y="3047"/>
                      </a:cubicBezTo>
                      <a:cubicBezTo>
                        <a:pt x="189" y="2761"/>
                        <a:pt x="-192" y="1904"/>
                        <a:pt x="94" y="1046"/>
                      </a:cubicBezTo>
                      <a:cubicBezTo>
                        <a:pt x="380" y="189"/>
                        <a:pt x="1237" y="-192"/>
                        <a:pt x="2094" y="94"/>
                      </a:cubicBezTo>
                      <a:cubicBezTo>
                        <a:pt x="30002" y="9809"/>
                        <a:pt x="60768" y="9905"/>
                        <a:pt x="88772" y="380"/>
                      </a:cubicBezTo>
                      <a:cubicBezTo>
                        <a:pt x="89629" y="94"/>
                        <a:pt x="90486" y="570"/>
                        <a:pt x="90772" y="1332"/>
                      </a:cubicBezTo>
                      <a:cubicBezTo>
                        <a:pt x="91057" y="2189"/>
                        <a:pt x="90581" y="3047"/>
                        <a:pt x="89819" y="3332"/>
                      </a:cubicBezTo>
                      <a:cubicBezTo>
                        <a:pt x="75532" y="8190"/>
                        <a:pt x="60673" y="10571"/>
                        <a:pt x="45814" y="10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253" name="Graphic 6">
                  <a:extLst>
                    <a:ext uri="{FF2B5EF4-FFF2-40B4-BE49-F238E27FC236}">
                      <a16:creationId xmlns:a16="http://schemas.microsoft.com/office/drawing/2014/main" id="{08CF316E-D97B-7F76-34D5-8EB308FBD51F}"/>
                    </a:ext>
                  </a:extLst>
                </p:cNvPr>
                <p:cNvGrpSpPr/>
                <p:nvPr/>
              </p:nvGrpSpPr>
              <p:grpSpPr>
                <a:xfrm>
                  <a:off x="6385608" y="4160904"/>
                  <a:ext cx="74076" cy="112390"/>
                  <a:chOff x="6385608" y="4160904"/>
                  <a:chExt cx="74076" cy="112390"/>
                </a:xfrm>
              </p:grpSpPr>
              <p:sp>
                <p:nvSpPr>
                  <p:cNvPr id="254" name="Freeform: Shape 253">
                    <a:extLst>
                      <a:ext uri="{FF2B5EF4-FFF2-40B4-BE49-F238E27FC236}">
                        <a16:creationId xmlns:a16="http://schemas.microsoft.com/office/drawing/2014/main" id="{01A8DD87-78D3-9A62-D956-2531669BF85C}"/>
                      </a:ext>
                    </a:extLst>
                  </p:cNvPr>
                  <p:cNvSpPr/>
                  <p:nvPr/>
                </p:nvSpPr>
                <p:spPr>
                  <a:xfrm>
                    <a:off x="6390371" y="4165573"/>
                    <a:ext cx="64819" cy="103094"/>
                  </a:xfrm>
                  <a:custGeom>
                    <a:avLst/>
                    <a:gdLst>
                      <a:gd name="connsiteX0" fmla="*/ 11000 w 64819"/>
                      <a:gd name="connsiteY0" fmla="*/ 852 h 103094"/>
                      <a:gd name="connsiteX1" fmla="*/ 1571 w 64819"/>
                      <a:gd name="connsiteY1" fmla="*/ 6186 h 103094"/>
                      <a:gd name="connsiteX2" fmla="*/ 713 w 64819"/>
                      <a:gd name="connsiteY2" fmla="*/ 11615 h 103094"/>
                      <a:gd name="connsiteX3" fmla="*/ 332 w 64819"/>
                      <a:gd name="connsiteY3" fmla="*/ 90101 h 103094"/>
                      <a:gd name="connsiteX4" fmla="*/ 2237 w 64819"/>
                      <a:gd name="connsiteY4" fmla="*/ 98769 h 103094"/>
                      <a:gd name="connsiteX5" fmla="*/ 12048 w 64819"/>
                      <a:gd name="connsiteY5" fmla="*/ 102674 h 103094"/>
                      <a:gd name="connsiteX6" fmla="*/ 56149 w 64819"/>
                      <a:gd name="connsiteY6" fmla="*/ 100674 h 103094"/>
                      <a:gd name="connsiteX7" fmla="*/ 61769 w 64819"/>
                      <a:gd name="connsiteY7" fmla="*/ 98388 h 103094"/>
                      <a:gd name="connsiteX8" fmla="*/ 64055 w 64819"/>
                      <a:gd name="connsiteY8" fmla="*/ 90101 h 103094"/>
                      <a:gd name="connsiteX9" fmla="*/ 62435 w 64819"/>
                      <a:gd name="connsiteY9" fmla="*/ 4757 h 103094"/>
                      <a:gd name="connsiteX10" fmla="*/ 11000 w 64819"/>
                      <a:gd name="connsiteY10" fmla="*/ 852 h 103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819" h="103094">
                        <a:moveTo>
                          <a:pt x="11000" y="852"/>
                        </a:moveTo>
                        <a:cubicBezTo>
                          <a:pt x="7381" y="1424"/>
                          <a:pt x="3285" y="2567"/>
                          <a:pt x="1571" y="6186"/>
                        </a:cubicBezTo>
                        <a:cubicBezTo>
                          <a:pt x="808" y="7805"/>
                          <a:pt x="713" y="9805"/>
                          <a:pt x="713" y="11615"/>
                        </a:cubicBezTo>
                        <a:cubicBezTo>
                          <a:pt x="-49" y="37714"/>
                          <a:pt x="-239" y="63908"/>
                          <a:pt x="332" y="90101"/>
                        </a:cubicBezTo>
                        <a:cubicBezTo>
                          <a:pt x="428" y="93149"/>
                          <a:pt x="523" y="96388"/>
                          <a:pt x="2237" y="98769"/>
                        </a:cubicBezTo>
                        <a:cubicBezTo>
                          <a:pt x="4428" y="101912"/>
                          <a:pt x="8429" y="102484"/>
                          <a:pt x="12048" y="102674"/>
                        </a:cubicBezTo>
                        <a:cubicBezTo>
                          <a:pt x="26812" y="103627"/>
                          <a:pt x="41575" y="102960"/>
                          <a:pt x="56149" y="100674"/>
                        </a:cubicBezTo>
                        <a:cubicBezTo>
                          <a:pt x="58149" y="100388"/>
                          <a:pt x="60340" y="99912"/>
                          <a:pt x="61769" y="98388"/>
                        </a:cubicBezTo>
                        <a:cubicBezTo>
                          <a:pt x="63769" y="96388"/>
                          <a:pt x="63959" y="93054"/>
                          <a:pt x="64055" y="90101"/>
                        </a:cubicBezTo>
                        <a:cubicBezTo>
                          <a:pt x="64721" y="62002"/>
                          <a:pt x="65959" y="8186"/>
                          <a:pt x="62435" y="4757"/>
                        </a:cubicBezTo>
                        <a:cubicBezTo>
                          <a:pt x="57387" y="-196"/>
                          <a:pt x="21001" y="-863"/>
                          <a:pt x="11000" y="85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55" name="Freeform: Shape 254">
                    <a:extLst>
                      <a:ext uri="{FF2B5EF4-FFF2-40B4-BE49-F238E27FC236}">
                        <a16:creationId xmlns:a16="http://schemas.microsoft.com/office/drawing/2014/main" id="{4A97EE6A-7A7F-EB9A-D7FC-46B93BB77A17}"/>
                      </a:ext>
                    </a:extLst>
                  </p:cNvPr>
                  <p:cNvSpPr/>
                  <p:nvPr/>
                </p:nvSpPr>
                <p:spPr>
                  <a:xfrm>
                    <a:off x="6385608" y="4160904"/>
                    <a:ext cx="74076" cy="112390"/>
                  </a:xfrm>
                  <a:custGeom>
                    <a:avLst/>
                    <a:gdLst>
                      <a:gd name="connsiteX0" fmla="*/ 29574 w 74076"/>
                      <a:gd name="connsiteY0" fmla="*/ 112391 h 112390"/>
                      <a:gd name="connsiteX1" fmla="*/ 16430 w 74076"/>
                      <a:gd name="connsiteY1" fmla="*/ 112010 h 112390"/>
                      <a:gd name="connsiteX2" fmla="*/ 3095 w 74076"/>
                      <a:gd name="connsiteY2" fmla="*/ 106104 h 112390"/>
                      <a:gd name="connsiteX3" fmla="*/ 332 w 74076"/>
                      <a:gd name="connsiteY3" fmla="*/ 94770 h 112390"/>
                      <a:gd name="connsiteX4" fmla="*/ 713 w 74076"/>
                      <a:gd name="connsiteY4" fmla="*/ 16093 h 112390"/>
                      <a:gd name="connsiteX5" fmla="*/ 2047 w 74076"/>
                      <a:gd name="connsiteY5" fmla="*/ 8854 h 112390"/>
                      <a:gd name="connsiteX6" fmla="*/ 14906 w 74076"/>
                      <a:gd name="connsiteY6" fmla="*/ 853 h 112390"/>
                      <a:gd name="connsiteX7" fmla="*/ 14906 w 74076"/>
                      <a:gd name="connsiteY7" fmla="*/ 853 h 112390"/>
                      <a:gd name="connsiteX8" fmla="*/ 70341 w 74076"/>
                      <a:gd name="connsiteY8" fmla="*/ 5996 h 112390"/>
                      <a:gd name="connsiteX9" fmla="*/ 73389 w 74076"/>
                      <a:gd name="connsiteY9" fmla="*/ 93627 h 112390"/>
                      <a:gd name="connsiteX10" fmla="*/ 73389 w 74076"/>
                      <a:gd name="connsiteY10" fmla="*/ 94770 h 112390"/>
                      <a:gd name="connsiteX11" fmla="*/ 69865 w 74076"/>
                      <a:gd name="connsiteY11" fmla="*/ 106295 h 112390"/>
                      <a:gd name="connsiteX12" fmla="*/ 61578 w 74076"/>
                      <a:gd name="connsiteY12" fmla="*/ 109914 h 112390"/>
                      <a:gd name="connsiteX13" fmla="*/ 29574 w 74076"/>
                      <a:gd name="connsiteY13" fmla="*/ 112391 h 112390"/>
                      <a:gd name="connsiteX14" fmla="*/ 16525 w 74076"/>
                      <a:gd name="connsiteY14" fmla="*/ 10092 h 112390"/>
                      <a:gd name="connsiteX15" fmla="*/ 10619 w 74076"/>
                      <a:gd name="connsiteY15" fmla="*/ 12759 h 112390"/>
                      <a:gd name="connsiteX16" fmla="*/ 10143 w 74076"/>
                      <a:gd name="connsiteY16" fmla="*/ 16379 h 112390"/>
                      <a:gd name="connsiteX17" fmla="*/ 9762 w 74076"/>
                      <a:gd name="connsiteY17" fmla="*/ 94579 h 112390"/>
                      <a:gd name="connsiteX18" fmla="*/ 10810 w 74076"/>
                      <a:gd name="connsiteY18" fmla="*/ 100675 h 112390"/>
                      <a:gd name="connsiteX19" fmla="*/ 17096 w 74076"/>
                      <a:gd name="connsiteY19" fmla="*/ 102580 h 112390"/>
                      <a:gd name="connsiteX20" fmla="*/ 60149 w 74076"/>
                      <a:gd name="connsiteY20" fmla="*/ 100580 h 112390"/>
                      <a:gd name="connsiteX21" fmla="*/ 63197 w 74076"/>
                      <a:gd name="connsiteY21" fmla="*/ 99722 h 112390"/>
                      <a:gd name="connsiteX22" fmla="*/ 64150 w 74076"/>
                      <a:gd name="connsiteY22" fmla="*/ 94579 h 112390"/>
                      <a:gd name="connsiteX23" fmla="*/ 64150 w 74076"/>
                      <a:gd name="connsiteY23" fmla="*/ 93436 h 112390"/>
                      <a:gd name="connsiteX24" fmla="*/ 63483 w 74076"/>
                      <a:gd name="connsiteY24" fmla="*/ 12473 h 112390"/>
                      <a:gd name="connsiteX25" fmla="*/ 16525 w 74076"/>
                      <a:gd name="connsiteY25" fmla="*/ 10092 h 112390"/>
                      <a:gd name="connsiteX26" fmla="*/ 16525 w 74076"/>
                      <a:gd name="connsiteY26" fmla="*/ 10092 h 112390"/>
                      <a:gd name="connsiteX27" fmla="*/ 63197 w 74076"/>
                      <a:gd name="connsiteY27" fmla="*/ 11902 h 112390"/>
                      <a:gd name="connsiteX28" fmla="*/ 63197 w 74076"/>
                      <a:gd name="connsiteY28" fmla="*/ 11902 h 112390"/>
                      <a:gd name="connsiteX29" fmla="*/ 63197 w 74076"/>
                      <a:gd name="connsiteY29" fmla="*/ 11902 h 112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74076" h="112390">
                        <a:moveTo>
                          <a:pt x="29574" y="112391"/>
                        </a:moveTo>
                        <a:cubicBezTo>
                          <a:pt x="25192" y="112391"/>
                          <a:pt x="20811" y="112200"/>
                          <a:pt x="16430" y="112010"/>
                        </a:cubicBezTo>
                        <a:cubicBezTo>
                          <a:pt x="13286" y="111819"/>
                          <a:pt x="6809" y="111343"/>
                          <a:pt x="3095" y="106104"/>
                        </a:cubicBezTo>
                        <a:cubicBezTo>
                          <a:pt x="523" y="102389"/>
                          <a:pt x="428" y="97817"/>
                          <a:pt x="332" y="94770"/>
                        </a:cubicBezTo>
                        <a:cubicBezTo>
                          <a:pt x="-239" y="68671"/>
                          <a:pt x="-49" y="42191"/>
                          <a:pt x="713" y="16093"/>
                        </a:cubicBezTo>
                        <a:cubicBezTo>
                          <a:pt x="808" y="13997"/>
                          <a:pt x="904" y="11426"/>
                          <a:pt x="2047" y="8854"/>
                        </a:cubicBezTo>
                        <a:cubicBezTo>
                          <a:pt x="4904" y="2567"/>
                          <a:pt x="12239" y="1329"/>
                          <a:pt x="14906" y="853"/>
                        </a:cubicBezTo>
                        <a:lnTo>
                          <a:pt x="14906" y="853"/>
                        </a:lnTo>
                        <a:cubicBezTo>
                          <a:pt x="22240" y="-385"/>
                          <a:pt x="62816" y="-1338"/>
                          <a:pt x="70341" y="5996"/>
                        </a:cubicBezTo>
                        <a:cubicBezTo>
                          <a:pt x="73675" y="9235"/>
                          <a:pt x="75008" y="18950"/>
                          <a:pt x="73389" y="93627"/>
                        </a:cubicBezTo>
                        <a:lnTo>
                          <a:pt x="73389" y="94770"/>
                        </a:lnTo>
                        <a:cubicBezTo>
                          <a:pt x="73294" y="97722"/>
                          <a:pt x="73198" y="102771"/>
                          <a:pt x="69865" y="106295"/>
                        </a:cubicBezTo>
                        <a:cubicBezTo>
                          <a:pt x="67198" y="109057"/>
                          <a:pt x="63673" y="109629"/>
                          <a:pt x="61578" y="109914"/>
                        </a:cubicBezTo>
                        <a:cubicBezTo>
                          <a:pt x="51005" y="111629"/>
                          <a:pt x="40242" y="112391"/>
                          <a:pt x="29574" y="112391"/>
                        </a:cubicBezTo>
                        <a:close/>
                        <a:moveTo>
                          <a:pt x="16525" y="10092"/>
                        </a:moveTo>
                        <a:cubicBezTo>
                          <a:pt x="13000" y="10664"/>
                          <a:pt x="11191" y="11521"/>
                          <a:pt x="10619" y="12759"/>
                        </a:cubicBezTo>
                        <a:cubicBezTo>
                          <a:pt x="10238" y="13616"/>
                          <a:pt x="10143" y="15140"/>
                          <a:pt x="10143" y="16379"/>
                        </a:cubicBezTo>
                        <a:cubicBezTo>
                          <a:pt x="9381" y="42382"/>
                          <a:pt x="9190" y="68671"/>
                          <a:pt x="9762" y="94579"/>
                        </a:cubicBezTo>
                        <a:cubicBezTo>
                          <a:pt x="9762" y="96579"/>
                          <a:pt x="9857" y="99341"/>
                          <a:pt x="10810" y="100675"/>
                        </a:cubicBezTo>
                        <a:cubicBezTo>
                          <a:pt x="11857" y="102104"/>
                          <a:pt x="14429" y="102485"/>
                          <a:pt x="17096" y="102580"/>
                        </a:cubicBezTo>
                        <a:cubicBezTo>
                          <a:pt x="31479" y="103532"/>
                          <a:pt x="45957" y="102866"/>
                          <a:pt x="60149" y="100580"/>
                        </a:cubicBezTo>
                        <a:cubicBezTo>
                          <a:pt x="61007" y="100485"/>
                          <a:pt x="62626" y="100199"/>
                          <a:pt x="63197" y="99722"/>
                        </a:cubicBezTo>
                        <a:cubicBezTo>
                          <a:pt x="64055" y="98865"/>
                          <a:pt x="64055" y="95817"/>
                          <a:pt x="64150" y="94579"/>
                        </a:cubicBezTo>
                        <a:lnTo>
                          <a:pt x="64150" y="93436"/>
                        </a:lnTo>
                        <a:cubicBezTo>
                          <a:pt x="64626" y="73433"/>
                          <a:pt x="65769" y="21141"/>
                          <a:pt x="63483" y="12473"/>
                        </a:cubicBezTo>
                        <a:cubicBezTo>
                          <a:pt x="57673" y="9616"/>
                          <a:pt x="27098" y="8378"/>
                          <a:pt x="16525" y="10092"/>
                        </a:cubicBezTo>
                        <a:lnTo>
                          <a:pt x="16525" y="10092"/>
                        </a:lnTo>
                        <a:close/>
                        <a:moveTo>
                          <a:pt x="63197" y="11902"/>
                        </a:moveTo>
                        <a:lnTo>
                          <a:pt x="63197" y="11902"/>
                        </a:lnTo>
                        <a:lnTo>
                          <a:pt x="63197" y="119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Future projects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53BB2D62-F164-D83B-44D8-63CB5B44D703}"/>
              </a:ext>
            </a:extLst>
          </p:cNvPr>
          <p:cNvGrpSpPr/>
          <p:nvPr/>
        </p:nvGrpSpPr>
        <p:grpSpPr>
          <a:xfrm>
            <a:off x="1307193" y="5145175"/>
            <a:ext cx="9445087" cy="1712825"/>
            <a:chOff x="1307193" y="5185814"/>
            <a:chExt cx="9445087" cy="1712825"/>
          </a:xfrm>
        </p:grpSpPr>
        <p:grpSp>
          <p:nvGrpSpPr>
            <p:cNvPr id="11" name="Graphic 10">
              <a:extLst>
                <a:ext uri="{FF2B5EF4-FFF2-40B4-BE49-F238E27FC236}">
                  <a16:creationId xmlns:a16="http://schemas.microsoft.com/office/drawing/2014/main" id="{8F6712DB-C150-AEC1-8053-A4C8A9AC9282}"/>
                </a:ext>
              </a:extLst>
            </p:cNvPr>
            <p:cNvGrpSpPr/>
            <p:nvPr/>
          </p:nvGrpSpPr>
          <p:grpSpPr>
            <a:xfrm flipH="1">
              <a:off x="4136113" y="5609295"/>
              <a:ext cx="983596" cy="1289344"/>
              <a:chOff x="7425507" y="2362243"/>
              <a:chExt cx="2423556" cy="3176912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9874A8E-BC43-DF1A-A516-BE47A4E7E479}"/>
                  </a:ext>
                </a:extLst>
              </p:cNvPr>
              <p:cNvSpPr/>
              <p:nvPr/>
            </p:nvSpPr>
            <p:spPr>
              <a:xfrm rot="-1800044">
                <a:off x="8865049" y="2938082"/>
                <a:ext cx="447090" cy="516198"/>
              </a:xfrm>
              <a:custGeom>
                <a:avLst/>
                <a:gdLst>
                  <a:gd name="connsiteX0" fmla="*/ 447090 w 447090"/>
                  <a:gd name="connsiteY0" fmla="*/ 258099 h 516198"/>
                  <a:gd name="connsiteX1" fmla="*/ 223545 w 447090"/>
                  <a:gd name="connsiteY1" fmla="*/ 516198 h 516198"/>
                  <a:gd name="connsiteX2" fmla="*/ -1 w 447090"/>
                  <a:gd name="connsiteY2" fmla="*/ 258099 h 516198"/>
                  <a:gd name="connsiteX3" fmla="*/ 223545 w 447090"/>
                  <a:gd name="connsiteY3" fmla="*/ 0 h 516198"/>
                  <a:gd name="connsiteX4" fmla="*/ 447090 w 447090"/>
                  <a:gd name="connsiteY4" fmla="*/ 258099 h 516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090" h="516198">
                    <a:moveTo>
                      <a:pt x="447090" y="258099"/>
                    </a:moveTo>
                    <a:cubicBezTo>
                      <a:pt x="447090" y="400643"/>
                      <a:pt x="347005" y="516198"/>
                      <a:pt x="223545" y="516198"/>
                    </a:cubicBezTo>
                    <a:cubicBezTo>
                      <a:pt x="100084" y="516198"/>
                      <a:pt x="-1" y="400643"/>
                      <a:pt x="-1" y="258099"/>
                    </a:cubicBezTo>
                    <a:cubicBezTo>
                      <a:pt x="-1" y="115555"/>
                      <a:pt x="100084" y="0"/>
                      <a:pt x="223545" y="0"/>
                    </a:cubicBezTo>
                    <a:cubicBezTo>
                      <a:pt x="347005" y="0"/>
                      <a:pt x="447090" y="115555"/>
                      <a:pt x="447090" y="258099"/>
                    </a:cubicBez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7C87409-4D11-8713-E5C2-88857E69C263}"/>
                  </a:ext>
                </a:extLst>
              </p:cNvPr>
              <p:cNvSpPr/>
              <p:nvPr/>
            </p:nvSpPr>
            <p:spPr>
              <a:xfrm>
                <a:off x="8766962" y="2362889"/>
                <a:ext cx="495207" cy="850722"/>
              </a:xfrm>
              <a:custGeom>
                <a:avLst/>
                <a:gdLst>
                  <a:gd name="connsiteX0" fmla="*/ 218143 w 495207"/>
                  <a:gd name="connsiteY0" fmla="*/ 850722 h 850722"/>
                  <a:gd name="connsiteX1" fmla="*/ 493988 w 495207"/>
                  <a:gd name="connsiteY1" fmla="*/ 391211 h 850722"/>
                  <a:gd name="connsiteX2" fmla="*/ 0 w 495207"/>
                  <a:gd name="connsiteY2" fmla="*/ 44608 h 850722"/>
                  <a:gd name="connsiteX3" fmla="*/ 218143 w 495207"/>
                  <a:gd name="connsiteY3" fmla="*/ 850722 h 850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207" h="850722">
                    <a:moveTo>
                      <a:pt x="218143" y="850722"/>
                    </a:moveTo>
                    <a:cubicBezTo>
                      <a:pt x="218143" y="850722"/>
                      <a:pt x="470042" y="751512"/>
                      <a:pt x="493988" y="391211"/>
                    </a:cubicBezTo>
                    <a:cubicBezTo>
                      <a:pt x="519119" y="13117"/>
                      <a:pt x="149059" y="-62893"/>
                      <a:pt x="0" y="44608"/>
                    </a:cubicBezTo>
                    <a:lnTo>
                      <a:pt x="218143" y="850722"/>
                    </a:ln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6C3262F-5E01-B410-A616-6697D8FAFDB1}"/>
                  </a:ext>
                </a:extLst>
              </p:cNvPr>
              <p:cNvSpPr/>
              <p:nvPr/>
            </p:nvSpPr>
            <p:spPr>
              <a:xfrm>
                <a:off x="7673879" y="3494838"/>
                <a:ext cx="861937" cy="1134152"/>
              </a:xfrm>
              <a:custGeom>
                <a:avLst/>
                <a:gdLst>
                  <a:gd name="connsiteX0" fmla="*/ 861937 w 861937"/>
                  <a:gd name="connsiteY0" fmla="*/ 0 h 1134152"/>
                  <a:gd name="connsiteX1" fmla="*/ 0 w 861937"/>
                  <a:gd name="connsiteY1" fmla="*/ 996912 h 1134152"/>
                  <a:gd name="connsiteX2" fmla="*/ 602879 w 861937"/>
                  <a:gd name="connsiteY2" fmla="*/ 1134152 h 1134152"/>
                  <a:gd name="connsiteX3" fmla="*/ 861937 w 861937"/>
                  <a:gd name="connsiteY3" fmla="*/ 0 h 1134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1937" h="1134152">
                    <a:moveTo>
                      <a:pt x="861937" y="0"/>
                    </a:moveTo>
                    <a:cubicBezTo>
                      <a:pt x="861937" y="0"/>
                      <a:pt x="237918" y="134176"/>
                      <a:pt x="0" y="996912"/>
                    </a:cubicBezTo>
                    <a:lnTo>
                      <a:pt x="602879" y="1134152"/>
                    </a:lnTo>
                    <a:lnTo>
                      <a:pt x="861937" y="0"/>
                    </a:ln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7938719B-8653-D055-49FA-DB16AA02AA71}"/>
                  </a:ext>
                </a:extLst>
              </p:cNvPr>
              <p:cNvSpPr/>
              <p:nvPr/>
            </p:nvSpPr>
            <p:spPr>
              <a:xfrm>
                <a:off x="8039277" y="3728353"/>
                <a:ext cx="217603" cy="386204"/>
              </a:xfrm>
              <a:custGeom>
                <a:avLst/>
                <a:gdLst>
                  <a:gd name="connsiteX0" fmla="*/ 217603 w 217603"/>
                  <a:gd name="connsiteY0" fmla="*/ 0 h 386204"/>
                  <a:gd name="connsiteX1" fmla="*/ 6619 w 217603"/>
                  <a:gd name="connsiteY1" fmla="*/ 273090 h 386204"/>
                  <a:gd name="connsiteX2" fmla="*/ 112111 w 217603"/>
                  <a:gd name="connsiteY2" fmla="*/ 386204 h 386204"/>
                  <a:gd name="connsiteX3" fmla="*/ 217603 w 217603"/>
                  <a:gd name="connsiteY3" fmla="*/ 0 h 38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603" h="386204">
                    <a:moveTo>
                      <a:pt x="217603" y="0"/>
                    </a:moveTo>
                    <a:cubicBezTo>
                      <a:pt x="217603" y="0"/>
                      <a:pt x="45397" y="166440"/>
                      <a:pt x="6619" y="273090"/>
                    </a:cubicBezTo>
                    <a:cubicBezTo>
                      <a:pt x="-32159" y="379742"/>
                      <a:pt x="112111" y="386204"/>
                      <a:pt x="112111" y="386204"/>
                    </a:cubicBezTo>
                    <a:lnTo>
                      <a:pt x="217603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9A01AB2-BCDB-F954-5593-52A53FB27F53}"/>
                  </a:ext>
                </a:extLst>
              </p:cNvPr>
              <p:cNvSpPr/>
              <p:nvPr/>
            </p:nvSpPr>
            <p:spPr>
              <a:xfrm>
                <a:off x="8347301" y="2362243"/>
                <a:ext cx="490212" cy="716187"/>
              </a:xfrm>
              <a:custGeom>
                <a:avLst/>
                <a:gdLst>
                  <a:gd name="connsiteX0" fmla="*/ 490212 w 490212"/>
                  <a:gd name="connsiteY0" fmla="*/ 13017 h 716187"/>
                  <a:gd name="connsiteX1" fmla="*/ 58046 w 490212"/>
                  <a:gd name="connsiteY1" fmla="*/ 716188 h 716187"/>
                  <a:gd name="connsiteX2" fmla="*/ 490212 w 490212"/>
                  <a:gd name="connsiteY2" fmla="*/ 13017 h 716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212" h="716187">
                    <a:moveTo>
                      <a:pt x="490212" y="13017"/>
                    </a:moveTo>
                    <a:cubicBezTo>
                      <a:pt x="125611" y="-89643"/>
                      <a:pt x="-116864" y="440162"/>
                      <a:pt x="58046" y="716188"/>
                    </a:cubicBezTo>
                    <a:lnTo>
                      <a:pt x="490212" y="13017"/>
                    </a:ln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1089412-03D3-849A-F9DF-F7723C9BF20D}"/>
                  </a:ext>
                </a:extLst>
              </p:cNvPr>
              <p:cNvSpPr/>
              <p:nvPr/>
            </p:nvSpPr>
            <p:spPr>
              <a:xfrm>
                <a:off x="8098465" y="2895150"/>
                <a:ext cx="1138539" cy="2500996"/>
              </a:xfrm>
              <a:custGeom>
                <a:avLst/>
                <a:gdLst>
                  <a:gd name="connsiteX0" fmla="*/ 1138539 w 1138539"/>
                  <a:gd name="connsiteY0" fmla="*/ 2500997 h 2500996"/>
                  <a:gd name="connsiteX1" fmla="*/ 448 w 1138539"/>
                  <a:gd name="connsiteY1" fmla="*/ 2500997 h 2500996"/>
                  <a:gd name="connsiteX2" fmla="*/ 152210 w 1138539"/>
                  <a:gd name="connsiteY2" fmla="*/ 1158975 h 2500996"/>
                  <a:gd name="connsiteX3" fmla="*/ 494616 w 1138539"/>
                  <a:gd name="connsiteY3" fmla="*/ 563691 h 2500996"/>
                  <a:gd name="connsiteX4" fmla="*/ 521987 w 1138539"/>
                  <a:gd name="connsiteY4" fmla="*/ 105107 h 2500996"/>
                  <a:gd name="connsiteX5" fmla="*/ 606726 w 1138539"/>
                  <a:gd name="connsiteY5" fmla="*/ 7829 h 2500996"/>
                  <a:gd name="connsiteX6" fmla="*/ 793764 w 1138539"/>
                  <a:gd name="connsiteY6" fmla="*/ 170509 h 2500996"/>
                  <a:gd name="connsiteX7" fmla="*/ 775766 w 1138539"/>
                  <a:gd name="connsiteY7" fmla="*/ 574171 h 2500996"/>
                  <a:gd name="connsiteX8" fmla="*/ 1051689 w 1138539"/>
                  <a:gd name="connsiteY8" fmla="*/ 1669571 h 2500996"/>
                  <a:gd name="connsiteX9" fmla="*/ 1138539 w 1138539"/>
                  <a:gd name="connsiteY9" fmla="*/ 2500997 h 2500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8539" h="2500996">
                    <a:moveTo>
                      <a:pt x="1138539" y="2500997"/>
                    </a:moveTo>
                    <a:lnTo>
                      <a:pt x="448" y="2500997"/>
                    </a:lnTo>
                    <a:cubicBezTo>
                      <a:pt x="-5423" y="2050961"/>
                      <a:pt x="46512" y="1596008"/>
                      <a:pt x="152210" y="1158975"/>
                    </a:cubicBezTo>
                    <a:cubicBezTo>
                      <a:pt x="215295" y="903934"/>
                      <a:pt x="251574" y="699979"/>
                      <a:pt x="494616" y="563691"/>
                    </a:cubicBezTo>
                    <a:cubicBezTo>
                      <a:pt x="477287" y="412650"/>
                      <a:pt x="500924" y="194842"/>
                      <a:pt x="521987" y="105107"/>
                    </a:cubicBezTo>
                    <a:cubicBezTo>
                      <a:pt x="533059" y="56648"/>
                      <a:pt x="567742" y="20008"/>
                      <a:pt x="606726" y="7829"/>
                    </a:cubicBezTo>
                    <a:cubicBezTo>
                      <a:pt x="706425" y="-26803"/>
                      <a:pt x="824456" y="58142"/>
                      <a:pt x="793764" y="170509"/>
                    </a:cubicBezTo>
                    <a:cubicBezTo>
                      <a:pt x="784726" y="164819"/>
                      <a:pt x="755785" y="485235"/>
                      <a:pt x="775766" y="574171"/>
                    </a:cubicBezTo>
                    <a:cubicBezTo>
                      <a:pt x="1269755" y="731830"/>
                      <a:pt x="1017932" y="1293049"/>
                      <a:pt x="1051689" y="1669571"/>
                    </a:cubicBezTo>
                    <a:cubicBezTo>
                      <a:pt x="1054289" y="1946293"/>
                      <a:pt x="1080965" y="2230532"/>
                      <a:pt x="1138539" y="250099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E4EAD09-D64F-BDDD-7B5B-EED90614DD37}"/>
                  </a:ext>
                </a:extLst>
              </p:cNvPr>
              <p:cNvSpPr/>
              <p:nvPr/>
            </p:nvSpPr>
            <p:spPr>
              <a:xfrm>
                <a:off x="8587699" y="2892867"/>
                <a:ext cx="308850" cy="508878"/>
              </a:xfrm>
              <a:custGeom>
                <a:avLst/>
                <a:gdLst>
                  <a:gd name="connsiteX0" fmla="*/ 307208 w 308850"/>
                  <a:gd name="connsiteY0" fmla="*/ 158245 h 508878"/>
                  <a:gd name="connsiteX1" fmla="*/ 304530 w 308850"/>
                  <a:gd name="connsiteY1" fmla="*/ 172819 h 508878"/>
                  <a:gd name="connsiteX2" fmla="*/ 279605 w 308850"/>
                  <a:gd name="connsiteY2" fmla="*/ 473589 h 508878"/>
                  <a:gd name="connsiteX3" fmla="*/ 0 w 308850"/>
                  <a:gd name="connsiteY3" fmla="*/ 499260 h 508878"/>
                  <a:gd name="connsiteX4" fmla="*/ 117466 w 308850"/>
                  <a:gd name="connsiteY4" fmla="*/ 10138 h 508878"/>
                  <a:gd name="connsiteX5" fmla="*/ 307208 w 308850"/>
                  <a:gd name="connsiteY5" fmla="*/ 158245 h 508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850" h="508878">
                    <a:moveTo>
                      <a:pt x="307208" y="158245"/>
                    </a:moveTo>
                    <a:cubicBezTo>
                      <a:pt x="306512" y="163111"/>
                      <a:pt x="305662" y="168055"/>
                      <a:pt x="304530" y="172819"/>
                    </a:cubicBezTo>
                    <a:cubicBezTo>
                      <a:pt x="298015" y="168493"/>
                      <a:pt x="279760" y="345283"/>
                      <a:pt x="279605" y="473589"/>
                    </a:cubicBezTo>
                    <a:cubicBezTo>
                      <a:pt x="159024" y="528408"/>
                      <a:pt x="24616" y="504307"/>
                      <a:pt x="0" y="499260"/>
                    </a:cubicBezTo>
                    <a:cubicBezTo>
                      <a:pt x="7313" y="323088"/>
                      <a:pt x="-13595" y="57954"/>
                      <a:pt x="117466" y="10138"/>
                    </a:cubicBezTo>
                    <a:cubicBezTo>
                      <a:pt x="211602" y="-30107"/>
                      <a:pt x="323790" y="55662"/>
                      <a:pt x="307208" y="158245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9786FF8-CCF1-D93E-D30F-C0AEF1E127E0}"/>
                  </a:ext>
                </a:extLst>
              </p:cNvPr>
              <p:cNvSpPr/>
              <p:nvPr/>
            </p:nvSpPr>
            <p:spPr>
              <a:xfrm>
                <a:off x="8299072" y="2446617"/>
                <a:ext cx="789749" cy="913766"/>
              </a:xfrm>
              <a:custGeom>
                <a:avLst/>
                <a:gdLst>
                  <a:gd name="connsiteX0" fmla="*/ 785294 w 789749"/>
                  <a:gd name="connsiteY0" fmla="*/ 486334 h 913766"/>
                  <a:gd name="connsiteX1" fmla="*/ 623412 w 789749"/>
                  <a:gd name="connsiteY1" fmla="*/ 836644 h 913766"/>
                  <a:gd name="connsiteX2" fmla="*/ 623257 w 789749"/>
                  <a:gd name="connsiteY2" fmla="*/ 836644 h 913766"/>
                  <a:gd name="connsiteX3" fmla="*/ 482567 w 789749"/>
                  <a:gd name="connsiteY3" fmla="*/ 901325 h 913766"/>
                  <a:gd name="connsiteX4" fmla="*/ 74733 w 789749"/>
                  <a:gd name="connsiteY4" fmla="*/ 394334 h 913766"/>
                  <a:gd name="connsiteX5" fmla="*/ 241997 w 789749"/>
                  <a:gd name="connsiteY5" fmla="*/ 104661 h 913766"/>
                  <a:gd name="connsiteX6" fmla="*/ 664558 w 789749"/>
                  <a:gd name="connsiteY6" fmla="*/ 86096 h 913766"/>
                  <a:gd name="connsiteX7" fmla="*/ 785294 w 789749"/>
                  <a:gd name="connsiteY7" fmla="*/ 486334 h 91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9749" h="913766">
                    <a:moveTo>
                      <a:pt x="785294" y="486334"/>
                    </a:moveTo>
                    <a:cubicBezTo>
                      <a:pt x="765055" y="611961"/>
                      <a:pt x="722647" y="753553"/>
                      <a:pt x="623412" y="836644"/>
                    </a:cubicBezTo>
                    <a:lnTo>
                      <a:pt x="623257" y="836644"/>
                    </a:lnTo>
                    <a:cubicBezTo>
                      <a:pt x="583167" y="869938"/>
                      <a:pt x="534322" y="891154"/>
                      <a:pt x="482567" y="901325"/>
                    </a:cubicBezTo>
                    <a:cubicBezTo>
                      <a:pt x="189443" y="983309"/>
                      <a:pt x="-154327" y="642551"/>
                      <a:pt x="74733" y="394334"/>
                    </a:cubicBezTo>
                    <a:cubicBezTo>
                      <a:pt x="157979" y="317422"/>
                      <a:pt x="175642" y="181160"/>
                      <a:pt x="241997" y="104661"/>
                    </a:cubicBezTo>
                    <a:cubicBezTo>
                      <a:pt x="338477" y="-35360"/>
                      <a:pt x="550234" y="-28099"/>
                      <a:pt x="664558" y="86096"/>
                    </a:cubicBezTo>
                    <a:cubicBezTo>
                      <a:pt x="767888" y="189348"/>
                      <a:pt x="803215" y="331636"/>
                      <a:pt x="785294" y="48633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14589BD-EF8E-6AC0-5D25-FFF99F8F2A12}"/>
                  </a:ext>
                </a:extLst>
              </p:cNvPr>
              <p:cNvSpPr/>
              <p:nvPr/>
            </p:nvSpPr>
            <p:spPr>
              <a:xfrm>
                <a:off x="8444107" y="2840129"/>
                <a:ext cx="91707" cy="153846"/>
              </a:xfrm>
              <a:custGeom>
                <a:avLst/>
                <a:gdLst>
                  <a:gd name="connsiteX0" fmla="*/ 61428 w 91707"/>
                  <a:gd name="connsiteY0" fmla="*/ 153846 h 153846"/>
                  <a:gd name="connsiteX1" fmla="*/ 16497 w 91707"/>
                  <a:gd name="connsiteY1" fmla="*/ 99027 h 153846"/>
                  <a:gd name="connsiteX2" fmla="*/ 79091 w 91707"/>
                  <a:gd name="connsiteY2" fmla="*/ 4349 h 153846"/>
                  <a:gd name="connsiteX3" fmla="*/ 23371 w 91707"/>
                  <a:gd name="connsiteY3" fmla="*/ 111670 h 153846"/>
                  <a:gd name="connsiteX4" fmla="*/ 78139 w 91707"/>
                  <a:gd name="connsiteY4" fmla="*/ 137110 h 153846"/>
                  <a:gd name="connsiteX5" fmla="*/ 87202 w 91707"/>
                  <a:gd name="connsiteY5" fmla="*/ 141770 h 153846"/>
                  <a:gd name="connsiteX6" fmla="*/ 61428 w 91707"/>
                  <a:gd name="connsiteY6" fmla="*/ 153846 h 153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707" h="153846">
                    <a:moveTo>
                      <a:pt x="61428" y="153846"/>
                    </a:moveTo>
                    <a:cubicBezTo>
                      <a:pt x="26616" y="153434"/>
                      <a:pt x="-27508" y="129951"/>
                      <a:pt x="16497" y="99027"/>
                    </a:cubicBezTo>
                    <a:cubicBezTo>
                      <a:pt x="52416" y="79587"/>
                      <a:pt x="78834" y="5096"/>
                      <a:pt x="79091" y="4349"/>
                    </a:cubicBezTo>
                    <a:cubicBezTo>
                      <a:pt x="116247" y="-23691"/>
                      <a:pt x="63359" y="92281"/>
                      <a:pt x="23371" y="111670"/>
                    </a:cubicBezTo>
                    <a:cubicBezTo>
                      <a:pt x="-4797" y="128921"/>
                      <a:pt x="53884" y="145658"/>
                      <a:pt x="78139" y="137110"/>
                    </a:cubicBezTo>
                    <a:cubicBezTo>
                      <a:pt x="81950" y="135899"/>
                      <a:pt x="85992" y="137985"/>
                      <a:pt x="87202" y="141770"/>
                    </a:cubicBezTo>
                    <a:cubicBezTo>
                      <a:pt x="89263" y="154722"/>
                      <a:pt x="70440" y="152893"/>
                      <a:pt x="61428" y="15384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F1155-E8D1-63D3-1EB8-6BD1A1F8F3F2}"/>
                  </a:ext>
                </a:extLst>
              </p:cNvPr>
              <p:cNvSpPr/>
              <p:nvPr/>
            </p:nvSpPr>
            <p:spPr>
              <a:xfrm>
                <a:off x="7888880" y="4858180"/>
                <a:ext cx="1601413" cy="680975"/>
              </a:xfrm>
              <a:custGeom>
                <a:avLst/>
                <a:gdLst>
                  <a:gd name="connsiteX0" fmla="*/ 1601413 w 1601413"/>
                  <a:gd name="connsiteY0" fmla="*/ 680975 h 680975"/>
                  <a:gd name="connsiteX1" fmla="*/ 0 w 1601413"/>
                  <a:gd name="connsiteY1" fmla="*/ 680975 h 680975"/>
                  <a:gd name="connsiteX2" fmla="*/ 27654 w 1601413"/>
                  <a:gd name="connsiteY2" fmla="*/ 477973 h 680975"/>
                  <a:gd name="connsiteX3" fmla="*/ 96300 w 1601413"/>
                  <a:gd name="connsiteY3" fmla="*/ 73667 h 680975"/>
                  <a:gd name="connsiteX4" fmla="*/ 96351 w 1601413"/>
                  <a:gd name="connsiteY4" fmla="*/ 73332 h 680975"/>
                  <a:gd name="connsiteX5" fmla="*/ 96377 w 1601413"/>
                  <a:gd name="connsiteY5" fmla="*/ 73332 h 680975"/>
                  <a:gd name="connsiteX6" fmla="*/ 96480 w 1601413"/>
                  <a:gd name="connsiteY6" fmla="*/ 73358 h 680975"/>
                  <a:gd name="connsiteX7" fmla="*/ 188815 w 1601413"/>
                  <a:gd name="connsiteY7" fmla="*/ 82473 h 680975"/>
                  <a:gd name="connsiteX8" fmla="*/ 223421 w 1601413"/>
                  <a:gd name="connsiteY8" fmla="*/ 85177 h 680975"/>
                  <a:gd name="connsiteX9" fmla="*/ 256122 w 1601413"/>
                  <a:gd name="connsiteY9" fmla="*/ 87468 h 680975"/>
                  <a:gd name="connsiteX10" fmla="*/ 536808 w 1601413"/>
                  <a:gd name="connsiteY10" fmla="*/ 97278 h 680975"/>
                  <a:gd name="connsiteX11" fmla="*/ 661458 w 1601413"/>
                  <a:gd name="connsiteY11" fmla="*/ 96145 h 680975"/>
                  <a:gd name="connsiteX12" fmla="*/ 679482 w 1601413"/>
                  <a:gd name="connsiteY12" fmla="*/ 95656 h 680975"/>
                  <a:gd name="connsiteX13" fmla="*/ 737854 w 1601413"/>
                  <a:gd name="connsiteY13" fmla="*/ 93699 h 680975"/>
                  <a:gd name="connsiteX14" fmla="*/ 808869 w 1601413"/>
                  <a:gd name="connsiteY14" fmla="*/ 90172 h 680975"/>
                  <a:gd name="connsiteX15" fmla="*/ 854238 w 1601413"/>
                  <a:gd name="connsiteY15" fmla="*/ 87262 h 680975"/>
                  <a:gd name="connsiteX16" fmla="*/ 871155 w 1601413"/>
                  <a:gd name="connsiteY16" fmla="*/ 86078 h 680975"/>
                  <a:gd name="connsiteX17" fmla="*/ 1017768 w 1601413"/>
                  <a:gd name="connsiteY17" fmla="*/ 72328 h 680975"/>
                  <a:gd name="connsiteX18" fmla="*/ 1017845 w 1601413"/>
                  <a:gd name="connsiteY18" fmla="*/ 72302 h 680975"/>
                  <a:gd name="connsiteX19" fmla="*/ 1084123 w 1601413"/>
                  <a:gd name="connsiteY19" fmla="*/ 64063 h 680975"/>
                  <a:gd name="connsiteX20" fmla="*/ 1256973 w 1601413"/>
                  <a:gd name="connsiteY20" fmla="*/ 35919 h 680975"/>
                  <a:gd name="connsiteX21" fmla="*/ 1275718 w 1601413"/>
                  <a:gd name="connsiteY21" fmla="*/ 32212 h 680975"/>
                  <a:gd name="connsiteX22" fmla="*/ 1294824 w 1601413"/>
                  <a:gd name="connsiteY22" fmla="*/ 28298 h 680975"/>
                  <a:gd name="connsiteX23" fmla="*/ 1311406 w 1601413"/>
                  <a:gd name="connsiteY23" fmla="*/ 24796 h 680975"/>
                  <a:gd name="connsiteX24" fmla="*/ 1355024 w 1601413"/>
                  <a:gd name="connsiteY24" fmla="*/ 15037 h 680975"/>
                  <a:gd name="connsiteX25" fmla="*/ 1416023 w 1601413"/>
                  <a:gd name="connsiteY25" fmla="*/ 0 h 680975"/>
                  <a:gd name="connsiteX26" fmla="*/ 1446123 w 1601413"/>
                  <a:gd name="connsiteY26" fmla="*/ 62234 h 680975"/>
                  <a:gd name="connsiteX27" fmla="*/ 1473005 w 1601413"/>
                  <a:gd name="connsiteY27" fmla="*/ 128769 h 680975"/>
                  <a:gd name="connsiteX28" fmla="*/ 1474936 w 1601413"/>
                  <a:gd name="connsiteY28" fmla="*/ 133893 h 680975"/>
                  <a:gd name="connsiteX29" fmla="*/ 1497569 w 1601413"/>
                  <a:gd name="connsiteY29" fmla="*/ 198857 h 680975"/>
                  <a:gd name="connsiteX30" fmla="*/ 1538278 w 1601413"/>
                  <a:gd name="connsiteY30" fmla="*/ 340037 h 680975"/>
                  <a:gd name="connsiteX31" fmla="*/ 1541857 w 1601413"/>
                  <a:gd name="connsiteY31" fmla="*/ 354328 h 680975"/>
                  <a:gd name="connsiteX32" fmla="*/ 1553804 w 1601413"/>
                  <a:gd name="connsiteY32" fmla="*/ 405155 h 680975"/>
                  <a:gd name="connsiteX33" fmla="*/ 1601413 w 1601413"/>
                  <a:gd name="connsiteY33" fmla="*/ 680975 h 6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601413" h="680975">
                    <a:moveTo>
                      <a:pt x="1601413" y="680975"/>
                    </a:moveTo>
                    <a:lnTo>
                      <a:pt x="0" y="680975"/>
                    </a:lnTo>
                    <a:cubicBezTo>
                      <a:pt x="8446" y="613617"/>
                      <a:pt x="17637" y="545949"/>
                      <a:pt x="27654" y="477973"/>
                    </a:cubicBezTo>
                    <a:cubicBezTo>
                      <a:pt x="47326" y="344131"/>
                      <a:pt x="70088" y="209208"/>
                      <a:pt x="96300" y="73667"/>
                    </a:cubicBezTo>
                    <a:cubicBezTo>
                      <a:pt x="96300" y="73564"/>
                      <a:pt x="96326" y="73435"/>
                      <a:pt x="96351" y="73332"/>
                    </a:cubicBezTo>
                    <a:cubicBezTo>
                      <a:pt x="96351" y="73332"/>
                      <a:pt x="96351" y="73332"/>
                      <a:pt x="96377" y="73332"/>
                    </a:cubicBezTo>
                    <a:cubicBezTo>
                      <a:pt x="96403" y="73332"/>
                      <a:pt x="96429" y="73358"/>
                      <a:pt x="96480" y="73358"/>
                    </a:cubicBezTo>
                    <a:cubicBezTo>
                      <a:pt x="98875" y="73641"/>
                      <a:pt x="132091" y="77735"/>
                      <a:pt x="188815" y="82473"/>
                    </a:cubicBezTo>
                    <a:cubicBezTo>
                      <a:pt x="199527" y="83348"/>
                      <a:pt x="211062" y="84275"/>
                      <a:pt x="223421" y="85177"/>
                    </a:cubicBezTo>
                    <a:cubicBezTo>
                      <a:pt x="233772" y="85949"/>
                      <a:pt x="244664" y="86721"/>
                      <a:pt x="256122" y="87468"/>
                    </a:cubicBezTo>
                    <a:cubicBezTo>
                      <a:pt x="330227" y="92386"/>
                      <a:pt x="426398" y="96789"/>
                      <a:pt x="536808" y="97278"/>
                    </a:cubicBezTo>
                    <a:cubicBezTo>
                      <a:pt x="576616" y="97484"/>
                      <a:pt x="618303" y="97150"/>
                      <a:pt x="661458" y="96145"/>
                    </a:cubicBezTo>
                    <a:cubicBezTo>
                      <a:pt x="667431" y="95991"/>
                      <a:pt x="673431" y="95837"/>
                      <a:pt x="679482" y="95656"/>
                    </a:cubicBezTo>
                    <a:cubicBezTo>
                      <a:pt x="698664" y="95141"/>
                      <a:pt x="718130" y="94498"/>
                      <a:pt x="737854" y="93699"/>
                    </a:cubicBezTo>
                    <a:cubicBezTo>
                      <a:pt x="761208" y="92721"/>
                      <a:pt x="784897" y="91562"/>
                      <a:pt x="808869" y="90172"/>
                    </a:cubicBezTo>
                    <a:cubicBezTo>
                      <a:pt x="823880" y="89296"/>
                      <a:pt x="838995" y="88344"/>
                      <a:pt x="854238" y="87262"/>
                    </a:cubicBezTo>
                    <a:cubicBezTo>
                      <a:pt x="859851" y="86876"/>
                      <a:pt x="865490" y="86490"/>
                      <a:pt x="871155" y="86078"/>
                    </a:cubicBezTo>
                    <a:cubicBezTo>
                      <a:pt x="919202" y="82524"/>
                      <a:pt x="968202" y="77993"/>
                      <a:pt x="1017768" y="72328"/>
                    </a:cubicBezTo>
                    <a:cubicBezTo>
                      <a:pt x="1017794" y="72328"/>
                      <a:pt x="1017820" y="72328"/>
                      <a:pt x="1017845" y="72302"/>
                    </a:cubicBezTo>
                    <a:cubicBezTo>
                      <a:pt x="1039834" y="69805"/>
                      <a:pt x="1061953" y="67075"/>
                      <a:pt x="1084123" y="64063"/>
                    </a:cubicBezTo>
                    <a:cubicBezTo>
                      <a:pt x="1141465" y="56389"/>
                      <a:pt x="1199271" y="47094"/>
                      <a:pt x="1256973" y="35919"/>
                    </a:cubicBezTo>
                    <a:cubicBezTo>
                      <a:pt x="1263230" y="34709"/>
                      <a:pt x="1269462" y="33473"/>
                      <a:pt x="1275718" y="32212"/>
                    </a:cubicBezTo>
                    <a:cubicBezTo>
                      <a:pt x="1282104" y="30950"/>
                      <a:pt x="1288464" y="29637"/>
                      <a:pt x="1294824" y="28298"/>
                    </a:cubicBezTo>
                    <a:cubicBezTo>
                      <a:pt x="1300360" y="27165"/>
                      <a:pt x="1305870" y="26006"/>
                      <a:pt x="1311406" y="24796"/>
                    </a:cubicBezTo>
                    <a:cubicBezTo>
                      <a:pt x="1325954" y="21680"/>
                      <a:pt x="1340502" y="18436"/>
                      <a:pt x="1355024" y="15037"/>
                    </a:cubicBezTo>
                    <a:cubicBezTo>
                      <a:pt x="1375417" y="10299"/>
                      <a:pt x="1395759" y="5278"/>
                      <a:pt x="1416023" y="0"/>
                    </a:cubicBezTo>
                    <a:cubicBezTo>
                      <a:pt x="1416023" y="0"/>
                      <a:pt x="1427945" y="20547"/>
                      <a:pt x="1446123" y="62234"/>
                    </a:cubicBezTo>
                    <a:cubicBezTo>
                      <a:pt x="1454054" y="80387"/>
                      <a:pt x="1463169" y="102557"/>
                      <a:pt x="1473005" y="128769"/>
                    </a:cubicBezTo>
                    <a:cubicBezTo>
                      <a:pt x="1473649" y="130468"/>
                      <a:pt x="1474292" y="132168"/>
                      <a:pt x="1474936" y="133893"/>
                    </a:cubicBezTo>
                    <a:cubicBezTo>
                      <a:pt x="1482171" y="153385"/>
                      <a:pt x="1489767" y="175039"/>
                      <a:pt x="1497569" y="198857"/>
                    </a:cubicBezTo>
                    <a:cubicBezTo>
                      <a:pt x="1510881" y="239540"/>
                      <a:pt x="1524759" y="286557"/>
                      <a:pt x="1538278" y="340037"/>
                    </a:cubicBezTo>
                    <a:cubicBezTo>
                      <a:pt x="1539462" y="344749"/>
                      <a:pt x="1540672" y="349513"/>
                      <a:pt x="1541857" y="354328"/>
                    </a:cubicBezTo>
                    <a:cubicBezTo>
                      <a:pt x="1545873" y="370678"/>
                      <a:pt x="1549890" y="387620"/>
                      <a:pt x="1553804" y="405155"/>
                    </a:cubicBezTo>
                    <a:cubicBezTo>
                      <a:pt x="1571725" y="484951"/>
                      <a:pt x="1588359" y="576822"/>
                      <a:pt x="1601413" y="680975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681845B-6F34-4895-3221-D53DF460CCFB}"/>
                  </a:ext>
                </a:extLst>
              </p:cNvPr>
              <p:cNvSpPr/>
              <p:nvPr/>
            </p:nvSpPr>
            <p:spPr>
              <a:xfrm>
                <a:off x="7985206" y="3494838"/>
                <a:ext cx="1307492" cy="1579594"/>
              </a:xfrm>
              <a:custGeom>
                <a:avLst/>
                <a:gdLst>
                  <a:gd name="connsiteX0" fmla="*/ 1307492 w 1307492"/>
                  <a:gd name="connsiteY0" fmla="*/ 1320882 h 1579594"/>
                  <a:gd name="connsiteX1" fmla="*/ 0 w 1307492"/>
                  <a:gd name="connsiteY1" fmla="*/ 1436674 h 1579594"/>
                  <a:gd name="connsiteX2" fmla="*/ 550610 w 1307492"/>
                  <a:gd name="connsiteY2" fmla="*/ 0 h 1579594"/>
                  <a:gd name="connsiteX3" fmla="*/ 955147 w 1307492"/>
                  <a:gd name="connsiteY3" fmla="*/ 0 h 1579594"/>
                  <a:gd name="connsiteX4" fmla="*/ 1307492 w 1307492"/>
                  <a:gd name="connsiteY4" fmla="*/ 1320882 h 1579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7492" h="1579594">
                    <a:moveTo>
                      <a:pt x="1307492" y="1320882"/>
                    </a:moveTo>
                    <a:cubicBezTo>
                      <a:pt x="1307492" y="1320882"/>
                      <a:pt x="749158" y="1815720"/>
                      <a:pt x="0" y="1436674"/>
                    </a:cubicBezTo>
                    <a:cubicBezTo>
                      <a:pt x="1030" y="1435335"/>
                      <a:pt x="48433" y="292788"/>
                      <a:pt x="550610" y="0"/>
                    </a:cubicBezTo>
                    <a:cubicBezTo>
                      <a:pt x="550610" y="0"/>
                      <a:pt x="613488" y="218581"/>
                      <a:pt x="955147" y="0"/>
                    </a:cubicBezTo>
                    <a:cubicBezTo>
                      <a:pt x="1376679" y="138373"/>
                      <a:pt x="1151687" y="792030"/>
                      <a:pt x="1307492" y="132088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53DC3E5-C6A1-07BE-AAC8-5A64359BA86F}"/>
                  </a:ext>
                </a:extLst>
              </p:cNvPr>
              <p:cNvSpPr/>
              <p:nvPr/>
            </p:nvSpPr>
            <p:spPr>
              <a:xfrm>
                <a:off x="7963808" y="4815720"/>
                <a:ext cx="1398076" cy="420039"/>
              </a:xfrm>
              <a:custGeom>
                <a:avLst/>
                <a:gdLst>
                  <a:gd name="connsiteX0" fmla="*/ 21372 w 1398076"/>
                  <a:gd name="connsiteY0" fmla="*/ 115766 h 420039"/>
                  <a:gd name="connsiteX1" fmla="*/ 1328890 w 1398076"/>
                  <a:gd name="connsiteY1" fmla="*/ 0 h 420039"/>
                  <a:gd name="connsiteX2" fmla="*/ 1398077 w 1398076"/>
                  <a:gd name="connsiteY2" fmla="*/ 171229 h 420039"/>
                  <a:gd name="connsiteX3" fmla="*/ 0 w 1398076"/>
                  <a:gd name="connsiteY3" fmla="*/ 319052 h 420039"/>
                  <a:gd name="connsiteX4" fmla="*/ 21372 w 1398076"/>
                  <a:gd name="connsiteY4" fmla="*/ 115766 h 42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8076" h="420039">
                    <a:moveTo>
                      <a:pt x="21372" y="115766"/>
                    </a:moveTo>
                    <a:cubicBezTo>
                      <a:pt x="21372" y="115766"/>
                      <a:pt x="694030" y="388702"/>
                      <a:pt x="1328890" y="0"/>
                    </a:cubicBezTo>
                    <a:lnTo>
                      <a:pt x="1398077" y="171229"/>
                    </a:lnTo>
                    <a:cubicBezTo>
                      <a:pt x="1398077" y="171229"/>
                      <a:pt x="879627" y="613179"/>
                      <a:pt x="0" y="319052"/>
                    </a:cubicBezTo>
                    <a:lnTo>
                      <a:pt x="21372" y="115766"/>
                    </a:lnTo>
                    <a:close/>
                  </a:path>
                </a:pathLst>
              </a:custGeom>
              <a:solidFill>
                <a:srgbClr val="3A72A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B1F1ADE-0848-1077-D43E-64F7CC2A01B4}"/>
                  </a:ext>
                </a:extLst>
              </p:cNvPr>
              <p:cNvSpPr/>
              <p:nvPr/>
            </p:nvSpPr>
            <p:spPr>
              <a:xfrm>
                <a:off x="8767130" y="3494838"/>
                <a:ext cx="879201" cy="2044316"/>
              </a:xfrm>
              <a:custGeom>
                <a:avLst/>
                <a:gdLst>
                  <a:gd name="connsiteX0" fmla="*/ 879201 w 879201"/>
                  <a:gd name="connsiteY0" fmla="*/ 2044317 h 2044316"/>
                  <a:gd name="connsiteX1" fmla="*/ 210842 w 879201"/>
                  <a:gd name="connsiteY1" fmla="*/ 2044317 h 2044316"/>
                  <a:gd name="connsiteX2" fmla="*/ 139596 w 879201"/>
                  <a:gd name="connsiteY2" fmla="*/ 1435644 h 2044316"/>
                  <a:gd name="connsiteX3" fmla="*/ 173249 w 879201"/>
                  <a:gd name="connsiteY3" fmla="*/ 0 h 2044316"/>
                  <a:gd name="connsiteX4" fmla="*/ 806976 w 879201"/>
                  <a:gd name="connsiteY4" fmla="*/ 1530785 h 2044316"/>
                  <a:gd name="connsiteX5" fmla="*/ 879201 w 879201"/>
                  <a:gd name="connsiteY5" fmla="*/ 2044317 h 204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9201" h="2044316">
                    <a:moveTo>
                      <a:pt x="879201" y="2044317"/>
                    </a:moveTo>
                    <a:lnTo>
                      <a:pt x="210842" y="2044317"/>
                    </a:lnTo>
                    <a:cubicBezTo>
                      <a:pt x="189162" y="1840362"/>
                      <a:pt x="166271" y="1636097"/>
                      <a:pt x="139596" y="1435644"/>
                    </a:cubicBezTo>
                    <a:cubicBezTo>
                      <a:pt x="40180" y="934729"/>
                      <a:pt x="-133238" y="423334"/>
                      <a:pt x="173249" y="0"/>
                    </a:cubicBezTo>
                    <a:cubicBezTo>
                      <a:pt x="426668" y="443933"/>
                      <a:pt x="715774" y="989110"/>
                      <a:pt x="806976" y="1530785"/>
                    </a:cubicBezTo>
                    <a:cubicBezTo>
                      <a:pt x="838981" y="1701164"/>
                      <a:pt x="861615" y="1868788"/>
                      <a:pt x="879201" y="2044317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577EBB1-6839-6245-526C-4E3389B9C438}"/>
                  </a:ext>
                </a:extLst>
              </p:cNvPr>
              <p:cNvSpPr/>
              <p:nvPr/>
            </p:nvSpPr>
            <p:spPr>
              <a:xfrm>
                <a:off x="8586073" y="2445990"/>
                <a:ext cx="502890" cy="837271"/>
              </a:xfrm>
              <a:custGeom>
                <a:avLst/>
                <a:gdLst>
                  <a:gd name="connsiteX0" fmla="*/ 498293 w 502890"/>
                  <a:gd name="connsiteY0" fmla="*/ 486961 h 837271"/>
                  <a:gd name="connsiteX1" fmla="*/ 336411 w 502890"/>
                  <a:gd name="connsiteY1" fmla="*/ 837272 h 837271"/>
                  <a:gd name="connsiteX2" fmla="*/ 336256 w 502890"/>
                  <a:gd name="connsiteY2" fmla="*/ 837272 h 837271"/>
                  <a:gd name="connsiteX3" fmla="*/ 425553 w 502890"/>
                  <a:gd name="connsiteY3" fmla="*/ 616245 h 837271"/>
                  <a:gd name="connsiteX4" fmla="*/ 399572 w 502890"/>
                  <a:gd name="connsiteY4" fmla="*/ 548294 h 837271"/>
                  <a:gd name="connsiteX5" fmla="*/ 802 w 502890"/>
                  <a:gd name="connsiteY5" fmla="*/ 57216 h 837271"/>
                  <a:gd name="connsiteX6" fmla="*/ 237304 w 502890"/>
                  <a:gd name="connsiteY6" fmla="*/ 9632 h 837271"/>
                  <a:gd name="connsiteX7" fmla="*/ 498293 w 502890"/>
                  <a:gd name="connsiteY7" fmla="*/ 486961 h 83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890" h="837271">
                    <a:moveTo>
                      <a:pt x="498293" y="486961"/>
                    </a:moveTo>
                    <a:cubicBezTo>
                      <a:pt x="478054" y="612589"/>
                      <a:pt x="435646" y="754181"/>
                      <a:pt x="336411" y="837272"/>
                    </a:cubicBezTo>
                    <a:lnTo>
                      <a:pt x="336256" y="837272"/>
                    </a:lnTo>
                    <a:cubicBezTo>
                      <a:pt x="391255" y="769012"/>
                      <a:pt x="425553" y="616245"/>
                      <a:pt x="425553" y="616245"/>
                    </a:cubicBezTo>
                    <a:lnTo>
                      <a:pt x="399572" y="548294"/>
                    </a:lnTo>
                    <a:cubicBezTo>
                      <a:pt x="-36610" y="407526"/>
                      <a:pt x="802" y="57216"/>
                      <a:pt x="802" y="57216"/>
                    </a:cubicBezTo>
                    <a:cubicBezTo>
                      <a:pt x="65869" y="362"/>
                      <a:pt x="153724" y="-11147"/>
                      <a:pt x="237304" y="9632"/>
                    </a:cubicBezTo>
                    <a:cubicBezTo>
                      <a:pt x="442058" y="62597"/>
                      <a:pt x="524067" y="283752"/>
                      <a:pt x="498293" y="486961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4110A91-7FE6-3219-58EF-8B092751CE86}"/>
                  </a:ext>
                </a:extLst>
              </p:cNvPr>
              <p:cNvSpPr/>
              <p:nvPr/>
            </p:nvSpPr>
            <p:spPr>
              <a:xfrm>
                <a:off x="8632382" y="2391320"/>
                <a:ext cx="534151" cy="567971"/>
              </a:xfrm>
              <a:custGeom>
                <a:avLst/>
                <a:gdLst>
                  <a:gd name="connsiteX0" fmla="*/ 815 w 534151"/>
                  <a:gd name="connsiteY0" fmla="*/ 80729 h 567971"/>
                  <a:gd name="connsiteX1" fmla="*/ 356070 w 534151"/>
                  <a:gd name="connsiteY1" fmla="*/ 567971 h 567971"/>
                  <a:gd name="connsiteX2" fmla="*/ 496168 w 534151"/>
                  <a:gd name="connsiteY2" fmla="*/ 490648 h 567971"/>
                  <a:gd name="connsiteX3" fmla="*/ 815 w 534151"/>
                  <a:gd name="connsiteY3" fmla="*/ 80729 h 56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4151" h="567971">
                    <a:moveTo>
                      <a:pt x="815" y="80729"/>
                    </a:moveTo>
                    <a:cubicBezTo>
                      <a:pt x="815" y="80729"/>
                      <a:pt x="-34281" y="426173"/>
                      <a:pt x="356070" y="567971"/>
                    </a:cubicBezTo>
                    <a:lnTo>
                      <a:pt x="496168" y="490648"/>
                    </a:lnTo>
                    <a:cubicBezTo>
                      <a:pt x="632791" y="222579"/>
                      <a:pt x="385449" y="-171093"/>
                      <a:pt x="815" y="80729"/>
                    </a:cubicBez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23B4DAB-0559-A72E-143A-4EA123FFEE53}"/>
                  </a:ext>
                </a:extLst>
              </p:cNvPr>
              <p:cNvSpPr/>
              <p:nvPr/>
            </p:nvSpPr>
            <p:spPr>
              <a:xfrm>
                <a:off x="7759055" y="3458867"/>
                <a:ext cx="834025" cy="2080287"/>
              </a:xfrm>
              <a:custGeom>
                <a:avLst/>
                <a:gdLst>
                  <a:gd name="connsiteX0" fmla="*/ 834026 w 834025"/>
                  <a:gd name="connsiteY0" fmla="*/ 0 h 2080287"/>
                  <a:gd name="connsiteX1" fmla="*/ 510519 w 834025"/>
                  <a:gd name="connsiteY1" fmla="*/ 627161 h 2080287"/>
                  <a:gd name="connsiteX2" fmla="*/ 310143 w 834025"/>
                  <a:gd name="connsiteY2" fmla="*/ 2080288 h 2080287"/>
                  <a:gd name="connsiteX3" fmla="*/ 0 w 834025"/>
                  <a:gd name="connsiteY3" fmla="*/ 2080288 h 2080287"/>
                  <a:gd name="connsiteX4" fmla="*/ 834026 w 834025"/>
                  <a:gd name="connsiteY4" fmla="*/ 0 h 20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4025" h="2080287">
                    <a:moveTo>
                      <a:pt x="834026" y="0"/>
                    </a:moveTo>
                    <a:cubicBezTo>
                      <a:pt x="718594" y="193888"/>
                      <a:pt x="562686" y="398770"/>
                      <a:pt x="510519" y="627161"/>
                    </a:cubicBezTo>
                    <a:cubicBezTo>
                      <a:pt x="412983" y="1109537"/>
                      <a:pt x="383166" y="1579862"/>
                      <a:pt x="310143" y="2080288"/>
                    </a:cubicBezTo>
                    <a:lnTo>
                      <a:pt x="0" y="2080288"/>
                    </a:lnTo>
                    <a:cubicBezTo>
                      <a:pt x="76602" y="1506478"/>
                      <a:pt x="209878" y="226177"/>
                      <a:pt x="834026" y="0"/>
                    </a:cubicBezTo>
                    <a:close/>
                  </a:path>
                </a:pathLst>
              </a:custGeom>
              <a:solidFill>
                <a:srgbClr val="E9F4FF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F3DF210-4D9E-79B5-4058-DBC2E1589A7E}"/>
                  </a:ext>
                </a:extLst>
              </p:cNvPr>
              <p:cNvSpPr/>
              <p:nvPr/>
            </p:nvSpPr>
            <p:spPr>
              <a:xfrm>
                <a:off x="8945528" y="5014553"/>
                <a:ext cx="656076" cy="296244"/>
              </a:xfrm>
              <a:custGeom>
                <a:avLst/>
                <a:gdLst>
                  <a:gd name="connsiteX0" fmla="*/ 6154 w 656076"/>
                  <a:gd name="connsiteY0" fmla="*/ 284367 h 296244"/>
                  <a:gd name="connsiteX1" fmla="*/ 656077 w 656076"/>
                  <a:gd name="connsiteY1" fmla="*/ 171124 h 296244"/>
                  <a:gd name="connsiteX2" fmla="*/ 628629 w 656076"/>
                  <a:gd name="connsiteY2" fmla="*/ 11199 h 296244"/>
                  <a:gd name="connsiteX3" fmla="*/ 0 w 656076"/>
                  <a:gd name="connsiteY3" fmla="*/ 230321 h 296244"/>
                  <a:gd name="connsiteX4" fmla="*/ 6154 w 656076"/>
                  <a:gd name="connsiteY4" fmla="*/ 284367 h 296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6076" h="296244">
                    <a:moveTo>
                      <a:pt x="6154" y="284367"/>
                    </a:moveTo>
                    <a:cubicBezTo>
                      <a:pt x="6154" y="284367"/>
                      <a:pt x="394599" y="350387"/>
                      <a:pt x="656077" y="171124"/>
                    </a:cubicBezTo>
                    <a:cubicBezTo>
                      <a:pt x="656077" y="171124"/>
                      <a:pt x="645597" y="82214"/>
                      <a:pt x="628629" y="11199"/>
                    </a:cubicBezTo>
                    <a:cubicBezTo>
                      <a:pt x="611634" y="-59841"/>
                      <a:pt x="0" y="230321"/>
                      <a:pt x="0" y="230321"/>
                    </a:cubicBezTo>
                    <a:lnTo>
                      <a:pt x="6154" y="284367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ABF91FF-875C-33D9-86AD-2772A9E01BDE}"/>
                  </a:ext>
                </a:extLst>
              </p:cNvPr>
              <p:cNvSpPr/>
              <p:nvPr/>
            </p:nvSpPr>
            <p:spPr>
              <a:xfrm>
                <a:off x="8767130" y="3494838"/>
                <a:ext cx="294088" cy="2044316"/>
              </a:xfrm>
              <a:custGeom>
                <a:avLst/>
                <a:gdLst>
                  <a:gd name="connsiteX0" fmla="*/ 294088 w 294088"/>
                  <a:gd name="connsiteY0" fmla="*/ 2044317 h 2044316"/>
                  <a:gd name="connsiteX1" fmla="*/ 210842 w 294088"/>
                  <a:gd name="connsiteY1" fmla="*/ 2044317 h 2044316"/>
                  <a:gd name="connsiteX2" fmla="*/ 139596 w 294088"/>
                  <a:gd name="connsiteY2" fmla="*/ 1435644 h 2044316"/>
                  <a:gd name="connsiteX3" fmla="*/ 173249 w 294088"/>
                  <a:gd name="connsiteY3" fmla="*/ 0 h 2044316"/>
                  <a:gd name="connsiteX4" fmla="*/ 247431 w 294088"/>
                  <a:gd name="connsiteY4" fmla="*/ 14033 h 2044316"/>
                  <a:gd name="connsiteX5" fmla="*/ 220576 w 294088"/>
                  <a:gd name="connsiteY5" fmla="*/ 1496513 h 2044316"/>
                  <a:gd name="connsiteX6" fmla="*/ 294088 w 294088"/>
                  <a:gd name="connsiteY6" fmla="*/ 2044317 h 204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4088" h="2044316">
                    <a:moveTo>
                      <a:pt x="294088" y="2044317"/>
                    </a:moveTo>
                    <a:lnTo>
                      <a:pt x="210842" y="2044317"/>
                    </a:lnTo>
                    <a:cubicBezTo>
                      <a:pt x="189162" y="1840362"/>
                      <a:pt x="166271" y="1636097"/>
                      <a:pt x="139596" y="1435644"/>
                    </a:cubicBezTo>
                    <a:cubicBezTo>
                      <a:pt x="40180" y="934729"/>
                      <a:pt x="-133238" y="423334"/>
                      <a:pt x="173249" y="0"/>
                    </a:cubicBezTo>
                    <a:cubicBezTo>
                      <a:pt x="174279" y="77"/>
                      <a:pt x="201779" y="2111"/>
                      <a:pt x="247431" y="14033"/>
                    </a:cubicBezTo>
                    <a:cubicBezTo>
                      <a:pt x="-67964" y="439813"/>
                      <a:pt x="83077" y="925871"/>
                      <a:pt x="220576" y="1496513"/>
                    </a:cubicBezTo>
                    <a:cubicBezTo>
                      <a:pt x="259971" y="1678376"/>
                      <a:pt x="278536" y="1857536"/>
                      <a:pt x="294088" y="2044317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3FCFA88E-C71E-73E7-0ABE-F584AE779591}"/>
                  </a:ext>
                </a:extLst>
              </p:cNvPr>
              <p:cNvSpPr/>
              <p:nvPr/>
            </p:nvSpPr>
            <p:spPr>
              <a:xfrm>
                <a:off x="8000810" y="3458867"/>
                <a:ext cx="592271" cy="2080287"/>
              </a:xfrm>
              <a:custGeom>
                <a:avLst/>
                <a:gdLst>
                  <a:gd name="connsiteX0" fmla="*/ 592271 w 592271"/>
                  <a:gd name="connsiteY0" fmla="*/ 0 h 2080287"/>
                  <a:gd name="connsiteX1" fmla="*/ 268764 w 592271"/>
                  <a:gd name="connsiteY1" fmla="*/ 627161 h 2080287"/>
                  <a:gd name="connsiteX2" fmla="*/ 68389 w 592271"/>
                  <a:gd name="connsiteY2" fmla="*/ 2080288 h 2080287"/>
                  <a:gd name="connsiteX3" fmla="*/ 0 w 592271"/>
                  <a:gd name="connsiteY3" fmla="*/ 2080288 h 2080287"/>
                  <a:gd name="connsiteX4" fmla="*/ 171847 w 592271"/>
                  <a:gd name="connsiteY4" fmla="*/ 751115 h 2080287"/>
                  <a:gd name="connsiteX5" fmla="*/ 434998 w 592271"/>
                  <a:gd name="connsiteY5" fmla="*/ 126040 h 2080287"/>
                  <a:gd name="connsiteX6" fmla="*/ 510107 w 592271"/>
                  <a:gd name="connsiteY6" fmla="*/ 34066 h 2080287"/>
                  <a:gd name="connsiteX7" fmla="*/ 592271 w 592271"/>
                  <a:gd name="connsiteY7" fmla="*/ 0 h 20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71" h="2080287">
                    <a:moveTo>
                      <a:pt x="592271" y="0"/>
                    </a:moveTo>
                    <a:cubicBezTo>
                      <a:pt x="476840" y="193888"/>
                      <a:pt x="320931" y="398770"/>
                      <a:pt x="268764" y="627161"/>
                    </a:cubicBezTo>
                    <a:cubicBezTo>
                      <a:pt x="171229" y="1109537"/>
                      <a:pt x="141412" y="1579862"/>
                      <a:pt x="68389" y="2080288"/>
                    </a:cubicBezTo>
                    <a:lnTo>
                      <a:pt x="0" y="2080288"/>
                    </a:lnTo>
                    <a:cubicBezTo>
                      <a:pt x="51086" y="1661743"/>
                      <a:pt x="120890" y="1161394"/>
                      <a:pt x="171847" y="751115"/>
                    </a:cubicBezTo>
                    <a:cubicBezTo>
                      <a:pt x="199681" y="520510"/>
                      <a:pt x="308083" y="296857"/>
                      <a:pt x="434998" y="126040"/>
                    </a:cubicBezTo>
                    <a:cubicBezTo>
                      <a:pt x="459408" y="92824"/>
                      <a:pt x="487139" y="58990"/>
                      <a:pt x="510107" y="34066"/>
                    </a:cubicBezTo>
                    <a:cubicBezTo>
                      <a:pt x="536576" y="20264"/>
                      <a:pt x="563948" y="8832"/>
                      <a:pt x="592271" y="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8478D34-F576-2D76-504C-07F80FF52CAC}"/>
                  </a:ext>
                </a:extLst>
              </p:cNvPr>
              <p:cNvSpPr/>
              <p:nvPr/>
            </p:nvSpPr>
            <p:spPr>
              <a:xfrm>
                <a:off x="8860532" y="4100808"/>
                <a:ext cx="526458" cy="944152"/>
              </a:xfrm>
              <a:custGeom>
                <a:avLst/>
                <a:gdLst>
                  <a:gd name="connsiteX0" fmla="*/ 0 w 526458"/>
                  <a:gd name="connsiteY0" fmla="*/ 0 h 944152"/>
                  <a:gd name="connsiteX1" fmla="*/ 154029 w 526458"/>
                  <a:gd name="connsiteY1" fmla="*/ 308057 h 944152"/>
                  <a:gd name="connsiteX2" fmla="*/ 44674 w 526458"/>
                  <a:gd name="connsiteY2" fmla="*/ 818525 h 944152"/>
                  <a:gd name="connsiteX3" fmla="*/ 61025 w 526458"/>
                  <a:gd name="connsiteY3" fmla="*/ 944153 h 944152"/>
                  <a:gd name="connsiteX4" fmla="*/ 526458 w 526458"/>
                  <a:gd name="connsiteY4" fmla="*/ 888510 h 944152"/>
                  <a:gd name="connsiteX5" fmla="*/ 432166 w 526458"/>
                  <a:gd name="connsiteY5" fmla="*/ 246389 h 944152"/>
                  <a:gd name="connsiteX6" fmla="*/ 0 w 526458"/>
                  <a:gd name="connsiteY6" fmla="*/ 0 h 944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6458" h="944152">
                    <a:moveTo>
                      <a:pt x="0" y="0"/>
                    </a:moveTo>
                    <a:cubicBezTo>
                      <a:pt x="0" y="0"/>
                      <a:pt x="36898" y="143523"/>
                      <a:pt x="154029" y="308057"/>
                    </a:cubicBezTo>
                    <a:cubicBezTo>
                      <a:pt x="271160" y="472591"/>
                      <a:pt x="461365" y="810259"/>
                      <a:pt x="44674" y="818525"/>
                    </a:cubicBezTo>
                    <a:lnTo>
                      <a:pt x="61025" y="944153"/>
                    </a:lnTo>
                    <a:lnTo>
                      <a:pt x="526458" y="888510"/>
                    </a:lnTo>
                    <a:lnTo>
                      <a:pt x="432166" y="2463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F73BCF9-F937-2E05-3AEC-1E8438D5404F}"/>
                  </a:ext>
                </a:extLst>
              </p:cNvPr>
              <p:cNvSpPr/>
              <p:nvPr/>
            </p:nvSpPr>
            <p:spPr>
              <a:xfrm>
                <a:off x="8517468" y="3555548"/>
                <a:ext cx="1195141" cy="1706608"/>
              </a:xfrm>
              <a:custGeom>
                <a:avLst/>
                <a:gdLst>
                  <a:gd name="connsiteX0" fmla="*/ 558838 w 1195141"/>
                  <a:gd name="connsiteY0" fmla="*/ 19987 h 1706608"/>
                  <a:gd name="connsiteX1" fmla="*/ 1194032 w 1195141"/>
                  <a:gd name="connsiteY1" fmla="*/ 1054131 h 1706608"/>
                  <a:gd name="connsiteX2" fmla="*/ 48268 w 1195141"/>
                  <a:gd name="connsiteY2" fmla="*/ 1552780 h 1706608"/>
                  <a:gd name="connsiteX3" fmla="*/ 145366 w 1195141"/>
                  <a:gd name="connsiteY3" fmla="*/ 1363759 h 1706608"/>
                  <a:gd name="connsiteX4" fmla="*/ 371362 w 1195141"/>
                  <a:gd name="connsiteY4" fmla="*/ 1406502 h 1706608"/>
                  <a:gd name="connsiteX5" fmla="*/ 379061 w 1195141"/>
                  <a:gd name="connsiteY5" fmla="*/ 569232 h 1706608"/>
                  <a:gd name="connsiteX6" fmla="*/ 558838 w 1195141"/>
                  <a:gd name="connsiteY6" fmla="*/ 19987 h 170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95141" h="1706608">
                    <a:moveTo>
                      <a:pt x="558838" y="19987"/>
                    </a:moveTo>
                    <a:cubicBezTo>
                      <a:pt x="868621" y="249099"/>
                      <a:pt x="1163521" y="675626"/>
                      <a:pt x="1194032" y="1054131"/>
                    </a:cubicBezTo>
                    <a:cubicBezTo>
                      <a:pt x="1226064" y="1772236"/>
                      <a:pt x="557602" y="1829527"/>
                      <a:pt x="48268" y="1552780"/>
                    </a:cubicBezTo>
                    <a:cubicBezTo>
                      <a:pt x="-59104" y="1498219"/>
                      <a:pt x="30166" y="1333196"/>
                      <a:pt x="145366" y="1363759"/>
                    </a:cubicBezTo>
                    <a:cubicBezTo>
                      <a:pt x="229307" y="1385337"/>
                      <a:pt x="288632" y="1404185"/>
                      <a:pt x="371362" y="1406502"/>
                    </a:cubicBezTo>
                    <a:cubicBezTo>
                      <a:pt x="1105741" y="1427024"/>
                      <a:pt x="663842" y="835396"/>
                      <a:pt x="379061" y="569232"/>
                    </a:cubicBezTo>
                    <a:cubicBezTo>
                      <a:pt x="379087" y="569258"/>
                      <a:pt x="351690" y="-125313"/>
                      <a:pt x="558838" y="1998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BC6DDF5C-9B0E-E231-CCDA-47222961567C}"/>
                  </a:ext>
                </a:extLst>
              </p:cNvPr>
              <p:cNvSpPr/>
              <p:nvPr/>
            </p:nvSpPr>
            <p:spPr>
              <a:xfrm>
                <a:off x="8830288" y="3508577"/>
                <a:ext cx="1018775" cy="1727181"/>
              </a:xfrm>
              <a:custGeom>
                <a:avLst/>
                <a:gdLst>
                  <a:gd name="connsiteX0" fmla="*/ 764571 w 1018775"/>
                  <a:gd name="connsiteY0" fmla="*/ 1634872 h 1727181"/>
                  <a:gd name="connsiteX1" fmla="*/ 498870 w 1018775"/>
                  <a:gd name="connsiteY1" fmla="*/ 1727181 h 1727181"/>
                  <a:gd name="connsiteX2" fmla="*/ 337143 w 1018775"/>
                  <a:gd name="connsiteY2" fmla="*/ 1415674 h 1727181"/>
                  <a:gd name="connsiteX3" fmla="*/ 281474 w 1018775"/>
                  <a:gd name="connsiteY3" fmla="*/ 929951 h 1727181"/>
                  <a:gd name="connsiteX4" fmla="*/ 968 w 1018775"/>
                  <a:gd name="connsiteY4" fmla="*/ 476105 h 1727181"/>
                  <a:gd name="connsiteX5" fmla="*/ 184273 w 1018775"/>
                  <a:gd name="connsiteY5" fmla="*/ 295 h 1727181"/>
                  <a:gd name="connsiteX6" fmla="*/ 791556 w 1018775"/>
                  <a:gd name="connsiteY6" fmla="*/ 485966 h 1727181"/>
                  <a:gd name="connsiteX7" fmla="*/ 764571 w 1018775"/>
                  <a:gd name="connsiteY7" fmla="*/ 1634872 h 1727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18775" h="1727181">
                    <a:moveTo>
                      <a:pt x="764571" y="1634872"/>
                    </a:moveTo>
                    <a:cubicBezTo>
                      <a:pt x="693376" y="1676817"/>
                      <a:pt x="605496" y="1708488"/>
                      <a:pt x="498870" y="1727181"/>
                    </a:cubicBezTo>
                    <a:cubicBezTo>
                      <a:pt x="498870" y="1727181"/>
                      <a:pt x="497583" y="1492457"/>
                      <a:pt x="337143" y="1415674"/>
                    </a:cubicBezTo>
                    <a:cubicBezTo>
                      <a:pt x="337143" y="1415674"/>
                      <a:pt x="473096" y="1162436"/>
                      <a:pt x="281474" y="929951"/>
                    </a:cubicBezTo>
                    <a:cubicBezTo>
                      <a:pt x="162000" y="784960"/>
                      <a:pt x="24889" y="676146"/>
                      <a:pt x="968" y="476105"/>
                    </a:cubicBezTo>
                    <a:cubicBezTo>
                      <a:pt x="-13477" y="355395"/>
                      <a:pt x="137796" y="-11859"/>
                      <a:pt x="184273" y="295"/>
                    </a:cubicBezTo>
                    <a:cubicBezTo>
                      <a:pt x="309231" y="33021"/>
                      <a:pt x="569756" y="140239"/>
                      <a:pt x="791556" y="485966"/>
                    </a:cubicBezTo>
                    <a:cubicBezTo>
                      <a:pt x="1048141" y="885972"/>
                      <a:pt x="1147840" y="1409134"/>
                      <a:pt x="764571" y="1634872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84664ACE-9445-3B7B-DCFF-304CDA6F2263}"/>
                  </a:ext>
                </a:extLst>
              </p:cNvPr>
              <p:cNvSpPr/>
              <p:nvPr/>
            </p:nvSpPr>
            <p:spPr>
              <a:xfrm>
                <a:off x="7425507" y="3908208"/>
                <a:ext cx="1076629" cy="1472953"/>
              </a:xfrm>
              <a:custGeom>
                <a:avLst/>
                <a:gdLst>
                  <a:gd name="connsiteX0" fmla="*/ 1076629 w 1076629"/>
                  <a:gd name="connsiteY0" fmla="*/ 1472954 h 1472953"/>
                  <a:gd name="connsiteX1" fmla="*/ 253135 w 1076629"/>
                  <a:gd name="connsiteY1" fmla="*/ 1409663 h 1472953"/>
                  <a:gd name="connsiteX2" fmla="*/ 0 w 1076629"/>
                  <a:gd name="connsiteY2" fmla="*/ 0 h 1472953"/>
                  <a:gd name="connsiteX3" fmla="*/ 823494 w 1076629"/>
                  <a:gd name="connsiteY3" fmla="*/ 63290 h 147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6629" h="1472953">
                    <a:moveTo>
                      <a:pt x="1076629" y="1472954"/>
                    </a:moveTo>
                    <a:lnTo>
                      <a:pt x="253135" y="1409663"/>
                    </a:lnTo>
                    <a:lnTo>
                      <a:pt x="0" y="0"/>
                    </a:lnTo>
                    <a:lnTo>
                      <a:pt x="823494" y="63290"/>
                    </a:lnTo>
                    <a:close/>
                  </a:path>
                </a:pathLst>
              </a:custGeom>
              <a:solidFill>
                <a:srgbClr val="1D3F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C328C2E-CED0-B928-4D7A-D347357F4E14}"/>
                  </a:ext>
                </a:extLst>
              </p:cNvPr>
              <p:cNvSpPr/>
              <p:nvPr/>
            </p:nvSpPr>
            <p:spPr>
              <a:xfrm>
                <a:off x="7544749" y="4754585"/>
                <a:ext cx="113717" cy="71145"/>
              </a:xfrm>
              <a:custGeom>
                <a:avLst/>
                <a:gdLst>
                  <a:gd name="connsiteX0" fmla="*/ 72972 w 113717"/>
                  <a:gd name="connsiteY0" fmla="*/ 70327 h 71145"/>
                  <a:gd name="connsiteX1" fmla="*/ 19955 w 113717"/>
                  <a:gd name="connsiteY1" fmla="*/ 5054 h 71145"/>
                  <a:gd name="connsiteX2" fmla="*/ 77271 w 113717"/>
                  <a:gd name="connsiteY2" fmla="*/ 10641 h 71145"/>
                  <a:gd name="connsiteX3" fmla="*/ 75547 w 113717"/>
                  <a:gd name="connsiteY3" fmla="*/ 10719 h 71145"/>
                  <a:gd name="connsiteX4" fmla="*/ 72972 w 113717"/>
                  <a:gd name="connsiteY4" fmla="*/ 70327 h 71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717" h="71145">
                    <a:moveTo>
                      <a:pt x="72972" y="70327"/>
                    </a:moveTo>
                    <a:cubicBezTo>
                      <a:pt x="36872" y="77382"/>
                      <a:pt x="-34889" y="37394"/>
                      <a:pt x="19955" y="5054"/>
                    </a:cubicBezTo>
                    <a:cubicBezTo>
                      <a:pt x="40812" y="-6172"/>
                      <a:pt x="60355" y="3844"/>
                      <a:pt x="77271" y="10641"/>
                    </a:cubicBezTo>
                    <a:lnTo>
                      <a:pt x="75547" y="10719"/>
                    </a:lnTo>
                    <a:cubicBezTo>
                      <a:pt x="131241" y="8195"/>
                      <a:pt x="122178" y="67701"/>
                      <a:pt x="72972" y="7032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9E9E6F8-EA53-EFF5-438B-01E069EE368B}"/>
                  </a:ext>
                </a:extLst>
              </p:cNvPr>
              <p:cNvSpPr/>
              <p:nvPr/>
            </p:nvSpPr>
            <p:spPr>
              <a:xfrm>
                <a:off x="7531937" y="4692268"/>
                <a:ext cx="115481" cy="78560"/>
              </a:xfrm>
              <a:custGeom>
                <a:avLst/>
                <a:gdLst>
                  <a:gd name="connsiteX0" fmla="*/ 65854 w 115481"/>
                  <a:gd name="connsiteY0" fmla="*/ 78109 h 78560"/>
                  <a:gd name="connsiteX1" fmla="*/ 2074 w 115481"/>
                  <a:gd name="connsiteY1" fmla="*/ 42550 h 78560"/>
                  <a:gd name="connsiteX2" fmla="*/ 78394 w 115481"/>
                  <a:gd name="connsiteY2" fmla="*/ 16647 h 78560"/>
                  <a:gd name="connsiteX3" fmla="*/ 79088 w 115481"/>
                  <a:gd name="connsiteY3" fmla="*/ 16698 h 78560"/>
                  <a:gd name="connsiteX4" fmla="*/ 85706 w 115481"/>
                  <a:gd name="connsiteY4" fmla="*/ 18629 h 78560"/>
                  <a:gd name="connsiteX5" fmla="*/ 85397 w 115481"/>
                  <a:gd name="connsiteY5" fmla="*/ 18629 h 78560"/>
                  <a:gd name="connsiteX6" fmla="*/ 65854 w 115481"/>
                  <a:gd name="connsiteY6" fmla="*/ 78109 h 78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481" h="78560">
                    <a:moveTo>
                      <a:pt x="65854" y="78109"/>
                    </a:moveTo>
                    <a:cubicBezTo>
                      <a:pt x="41264" y="75277"/>
                      <a:pt x="13764" y="66136"/>
                      <a:pt x="2074" y="42550"/>
                    </a:cubicBezTo>
                    <a:cubicBezTo>
                      <a:pt x="-13633" y="4622"/>
                      <a:pt x="64567" y="-16904"/>
                      <a:pt x="78394" y="16647"/>
                    </a:cubicBezTo>
                    <a:cubicBezTo>
                      <a:pt x="78213" y="15900"/>
                      <a:pt x="77492" y="15874"/>
                      <a:pt x="79088" y="16698"/>
                    </a:cubicBezTo>
                    <a:cubicBezTo>
                      <a:pt x="80634" y="17471"/>
                      <a:pt x="83672" y="18320"/>
                      <a:pt x="85706" y="18629"/>
                    </a:cubicBezTo>
                    <a:cubicBezTo>
                      <a:pt x="85758" y="18655"/>
                      <a:pt x="86736" y="18758"/>
                      <a:pt x="85397" y="18629"/>
                    </a:cubicBezTo>
                    <a:cubicBezTo>
                      <a:pt x="141581" y="26611"/>
                      <a:pt x="109730" y="84211"/>
                      <a:pt x="65854" y="78109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C27D41A3-BDB8-E00C-3FCA-A3CEFF628D01}"/>
                  </a:ext>
                </a:extLst>
              </p:cNvPr>
              <p:cNvSpPr/>
              <p:nvPr/>
            </p:nvSpPr>
            <p:spPr>
              <a:xfrm>
                <a:off x="7521753" y="4643647"/>
                <a:ext cx="114935" cy="73630"/>
              </a:xfrm>
              <a:custGeom>
                <a:avLst/>
                <a:gdLst>
                  <a:gd name="connsiteX0" fmla="*/ 53045 w 114935"/>
                  <a:gd name="connsiteY0" fmla="*/ 70314 h 73630"/>
                  <a:gd name="connsiteX1" fmla="*/ 18928 w 114935"/>
                  <a:gd name="connsiteY1" fmla="*/ 57672 h 73630"/>
                  <a:gd name="connsiteX2" fmla="*/ 61902 w 114935"/>
                  <a:gd name="connsiteY2" fmla="*/ 3316 h 73630"/>
                  <a:gd name="connsiteX3" fmla="*/ 96019 w 114935"/>
                  <a:gd name="connsiteY3" fmla="*/ 15959 h 73630"/>
                  <a:gd name="connsiteX4" fmla="*/ 53045 w 114935"/>
                  <a:gd name="connsiteY4" fmla="*/ 70314 h 7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35" h="73630">
                    <a:moveTo>
                      <a:pt x="53045" y="70314"/>
                    </a:moveTo>
                    <a:lnTo>
                      <a:pt x="18928" y="57672"/>
                    </a:lnTo>
                    <a:cubicBezTo>
                      <a:pt x="-30072" y="34755"/>
                      <a:pt x="27605" y="-12957"/>
                      <a:pt x="61902" y="3316"/>
                    </a:cubicBezTo>
                    <a:cubicBezTo>
                      <a:pt x="61902" y="3316"/>
                      <a:pt x="96019" y="15959"/>
                      <a:pt x="96019" y="15959"/>
                    </a:cubicBezTo>
                    <a:cubicBezTo>
                      <a:pt x="144993" y="38875"/>
                      <a:pt x="87341" y="86587"/>
                      <a:pt x="53045" y="7031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F19EE64-FCAA-8EAC-F76F-4ED16B239478}"/>
                  </a:ext>
                </a:extLst>
              </p:cNvPr>
              <p:cNvSpPr/>
              <p:nvPr/>
            </p:nvSpPr>
            <p:spPr>
              <a:xfrm>
                <a:off x="7510784" y="4591454"/>
                <a:ext cx="114946" cy="73630"/>
              </a:xfrm>
              <a:custGeom>
                <a:avLst/>
                <a:gdLst>
                  <a:gd name="connsiteX0" fmla="*/ 53045 w 114946"/>
                  <a:gd name="connsiteY0" fmla="*/ 70314 h 73630"/>
                  <a:gd name="connsiteX1" fmla="*/ 18928 w 114946"/>
                  <a:gd name="connsiteY1" fmla="*/ 57672 h 73630"/>
                  <a:gd name="connsiteX2" fmla="*/ 61902 w 114946"/>
                  <a:gd name="connsiteY2" fmla="*/ 3316 h 73630"/>
                  <a:gd name="connsiteX3" fmla="*/ 96019 w 114946"/>
                  <a:gd name="connsiteY3" fmla="*/ 15959 h 73630"/>
                  <a:gd name="connsiteX4" fmla="*/ 53045 w 114946"/>
                  <a:gd name="connsiteY4" fmla="*/ 70314 h 7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46" h="73630">
                    <a:moveTo>
                      <a:pt x="53045" y="70314"/>
                    </a:moveTo>
                    <a:lnTo>
                      <a:pt x="18928" y="57672"/>
                    </a:lnTo>
                    <a:cubicBezTo>
                      <a:pt x="-30072" y="34755"/>
                      <a:pt x="27605" y="-12957"/>
                      <a:pt x="61902" y="3316"/>
                    </a:cubicBezTo>
                    <a:cubicBezTo>
                      <a:pt x="61902" y="3316"/>
                      <a:pt x="96019" y="15959"/>
                      <a:pt x="96019" y="15959"/>
                    </a:cubicBezTo>
                    <a:cubicBezTo>
                      <a:pt x="145019" y="38875"/>
                      <a:pt x="87341" y="86587"/>
                      <a:pt x="53045" y="7031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1326B98-884B-9C09-2352-F2A8AC4A3AC7}"/>
                  </a:ext>
                </a:extLst>
              </p:cNvPr>
              <p:cNvSpPr/>
              <p:nvPr/>
            </p:nvSpPr>
            <p:spPr>
              <a:xfrm>
                <a:off x="8223193" y="4787353"/>
                <a:ext cx="457231" cy="332292"/>
              </a:xfrm>
              <a:custGeom>
                <a:avLst/>
                <a:gdLst>
                  <a:gd name="connsiteX0" fmla="*/ 449683 w 457231"/>
                  <a:gd name="connsiteY0" fmla="*/ 223104 h 332292"/>
                  <a:gd name="connsiteX1" fmla="*/ 442962 w 457231"/>
                  <a:gd name="connsiteY1" fmla="*/ 201243 h 332292"/>
                  <a:gd name="connsiteX2" fmla="*/ 396769 w 457231"/>
                  <a:gd name="connsiteY2" fmla="*/ 97244 h 332292"/>
                  <a:gd name="connsiteX3" fmla="*/ 156148 w 457231"/>
                  <a:gd name="connsiteY3" fmla="*/ 4987 h 332292"/>
                  <a:gd name="connsiteX4" fmla="*/ 53385 w 457231"/>
                  <a:gd name="connsiteY4" fmla="*/ 944 h 332292"/>
                  <a:gd name="connsiteX5" fmla="*/ 53308 w 457231"/>
                  <a:gd name="connsiteY5" fmla="*/ 55763 h 332292"/>
                  <a:gd name="connsiteX6" fmla="*/ 160293 w 457231"/>
                  <a:gd name="connsiteY6" fmla="*/ 75332 h 332292"/>
                  <a:gd name="connsiteX7" fmla="*/ 27404 w 457231"/>
                  <a:gd name="connsiteY7" fmla="*/ 70028 h 332292"/>
                  <a:gd name="connsiteX8" fmla="*/ 23619 w 457231"/>
                  <a:gd name="connsiteY8" fmla="*/ 124615 h 332292"/>
                  <a:gd name="connsiteX9" fmla="*/ 205534 w 457231"/>
                  <a:gd name="connsiteY9" fmla="*/ 169830 h 332292"/>
                  <a:gd name="connsiteX10" fmla="*/ 32709 w 457231"/>
                  <a:gd name="connsiteY10" fmla="*/ 139884 h 332292"/>
                  <a:gd name="connsiteX11" fmla="*/ 18985 w 457231"/>
                  <a:gd name="connsiteY11" fmla="*/ 192978 h 332292"/>
                  <a:gd name="connsiteX12" fmla="*/ 208881 w 457231"/>
                  <a:gd name="connsiteY12" fmla="*/ 240175 h 332292"/>
                  <a:gd name="connsiteX13" fmla="*/ 110701 w 457231"/>
                  <a:gd name="connsiteY13" fmla="*/ 230597 h 332292"/>
                  <a:gd name="connsiteX14" fmla="*/ 100427 w 457231"/>
                  <a:gd name="connsiteY14" fmla="*/ 284411 h 332292"/>
                  <a:gd name="connsiteX15" fmla="*/ 136090 w 457231"/>
                  <a:gd name="connsiteY15" fmla="*/ 293913 h 332292"/>
                  <a:gd name="connsiteX16" fmla="*/ 394143 w 457231"/>
                  <a:gd name="connsiteY16" fmla="*/ 331995 h 332292"/>
                  <a:gd name="connsiteX17" fmla="*/ 437684 w 457231"/>
                  <a:gd name="connsiteY17" fmla="*/ 253410 h 332292"/>
                  <a:gd name="connsiteX18" fmla="*/ 449683 w 457231"/>
                  <a:gd name="connsiteY18" fmla="*/ 223104 h 33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57231" h="332292">
                    <a:moveTo>
                      <a:pt x="449683" y="223104"/>
                    </a:moveTo>
                    <a:cubicBezTo>
                      <a:pt x="449502" y="215019"/>
                      <a:pt x="447031" y="207577"/>
                      <a:pt x="442962" y="201243"/>
                    </a:cubicBezTo>
                    <a:cubicBezTo>
                      <a:pt x="480993" y="153711"/>
                      <a:pt x="435186" y="121191"/>
                      <a:pt x="396769" y="97244"/>
                    </a:cubicBezTo>
                    <a:cubicBezTo>
                      <a:pt x="324132" y="50047"/>
                      <a:pt x="241943" y="17192"/>
                      <a:pt x="156148" y="4987"/>
                    </a:cubicBezTo>
                    <a:cubicBezTo>
                      <a:pt x="122031" y="120"/>
                      <a:pt x="87502" y="-1090"/>
                      <a:pt x="53385" y="944"/>
                    </a:cubicBezTo>
                    <a:cubicBezTo>
                      <a:pt x="20169" y="2180"/>
                      <a:pt x="19603" y="54347"/>
                      <a:pt x="53308" y="55763"/>
                    </a:cubicBezTo>
                    <a:cubicBezTo>
                      <a:pt x="89793" y="58029"/>
                      <a:pt x="125635" y="64415"/>
                      <a:pt x="160293" y="75332"/>
                    </a:cubicBezTo>
                    <a:cubicBezTo>
                      <a:pt x="116572" y="70646"/>
                      <a:pt x="71383" y="68663"/>
                      <a:pt x="27404" y="70028"/>
                    </a:cubicBezTo>
                    <a:cubicBezTo>
                      <a:pt x="-5039" y="69719"/>
                      <a:pt x="-8979" y="120289"/>
                      <a:pt x="23619" y="124615"/>
                    </a:cubicBezTo>
                    <a:cubicBezTo>
                      <a:pt x="85416" y="133421"/>
                      <a:pt x="146647" y="149334"/>
                      <a:pt x="205534" y="169830"/>
                    </a:cubicBezTo>
                    <a:cubicBezTo>
                      <a:pt x="147444" y="162929"/>
                      <a:pt x="89793" y="152707"/>
                      <a:pt x="32709" y="139884"/>
                    </a:cubicBezTo>
                    <a:cubicBezTo>
                      <a:pt x="-430" y="131979"/>
                      <a:pt x="-14051" y="183683"/>
                      <a:pt x="18985" y="192978"/>
                    </a:cubicBezTo>
                    <a:cubicBezTo>
                      <a:pt x="81374" y="212135"/>
                      <a:pt x="144741" y="227970"/>
                      <a:pt x="208881" y="240175"/>
                    </a:cubicBezTo>
                    <a:cubicBezTo>
                      <a:pt x="176386" y="238244"/>
                      <a:pt x="142964" y="234691"/>
                      <a:pt x="110701" y="230597"/>
                    </a:cubicBezTo>
                    <a:cubicBezTo>
                      <a:pt x="78103" y="225936"/>
                      <a:pt x="67959" y="276558"/>
                      <a:pt x="100427" y="284411"/>
                    </a:cubicBezTo>
                    <a:cubicBezTo>
                      <a:pt x="112298" y="287578"/>
                      <a:pt x="124168" y="290849"/>
                      <a:pt x="136090" y="293913"/>
                    </a:cubicBezTo>
                    <a:cubicBezTo>
                      <a:pt x="220520" y="314795"/>
                      <a:pt x="306855" y="330759"/>
                      <a:pt x="394143" y="331995"/>
                    </a:cubicBezTo>
                    <a:cubicBezTo>
                      <a:pt x="435778" y="336630"/>
                      <a:pt x="464926" y="286008"/>
                      <a:pt x="437684" y="253410"/>
                    </a:cubicBezTo>
                    <a:cubicBezTo>
                      <a:pt x="445306" y="245634"/>
                      <a:pt x="449940" y="234871"/>
                      <a:pt x="449683" y="22310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C0E11D1D-A2F4-732B-B01A-8616D7257A64}"/>
                  </a:ext>
                </a:extLst>
              </p:cNvPr>
              <p:cNvSpPr/>
              <p:nvPr/>
            </p:nvSpPr>
            <p:spPr>
              <a:xfrm>
                <a:off x="8820526" y="2952964"/>
                <a:ext cx="174253" cy="31226"/>
              </a:xfrm>
              <a:custGeom>
                <a:avLst/>
                <a:gdLst>
                  <a:gd name="connsiteX0" fmla="*/ 6328 w 174253"/>
                  <a:gd name="connsiteY0" fmla="*/ 31226 h 31226"/>
                  <a:gd name="connsiteX1" fmla="*/ 44 w 174253"/>
                  <a:gd name="connsiteY1" fmla="*/ 25613 h 31226"/>
                  <a:gd name="connsiteX2" fmla="*/ 5607 w 174253"/>
                  <a:gd name="connsiteY2" fmla="*/ 18609 h 31226"/>
                  <a:gd name="connsiteX3" fmla="*/ 167205 w 174253"/>
                  <a:gd name="connsiteY3" fmla="*/ 44 h 31226"/>
                  <a:gd name="connsiteX4" fmla="*/ 174209 w 174253"/>
                  <a:gd name="connsiteY4" fmla="*/ 5606 h 31226"/>
                  <a:gd name="connsiteX5" fmla="*/ 168647 w 174253"/>
                  <a:gd name="connsiteY5" fmla="*/ 12610 h 31226"/>
                  <a:gd name="connsiteX6" fmla="*/ 7049 w 174253"/>
                  <a:gd name="connsiteY6" fmla="*/ 31175 h 31226"/>
                  <a:gd name="connsiteX7" fmla="*/ 6328 w 174253"/>
                  <a:gd name="connsiteY7" fmla="*/ 31226 h 31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4253" h="31226">
                    <a:moveTo>
                      <a:pt x="6328" y="31226"/>
                    </a:moveTo>
                    <a:cubicBezTo>
                      <a:pt x="3161" y="31226"/>
                      <a:pt x="431" y="28857"/>
                      <a:pt x="44" y="25613"/>
                    </a:cubicBezTo>
                    <a:cubicBezTo>
                      <a:pt x="-367" y="22137"/>
                      <a:pt x="2130" y="18995"/>
                      <a:pt x="5607" y="18609"/>
                    </a:cubicBezTo>
                    <a:lnTo>
                      <a:pt x="167205" y="44"/>
                    </a:lnTo>
                    <a:cubicBezTo>
                      <a:pt x="170655" y="-368"/>
                      <a:pt x="173822" y="2130"/>
                      <a:pt x="174209" y="5606"/>
                    </a:cubicBezTo>
                    <a:cubicBezTo>
                      <a:pt x="174621" y="9082"/>
                      <a:pt x="172123" y="12224"/>
                      <a:pt x="168647" y="12610"/>
                    </a:cubicBezTo>
                    <a:lnTo>
                      <a:pt x="7049" y="31175"/>
                    </a:lnTo>
                    <a:cubicBezTo>
                      <a:pt x="6791" y="31200"/>
                      <a:pt x="6559" y="31226"/>
                      <a:pt x="6328" y="3122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F6A7D97-5758-A6E1-ABAA-49A9ECE632A9}"/>
                  </a:ext>
                </a:extLst>
              </p:cNvPr>
              <p:cNvSpPr/>
              <p:nvPr/>
            </p:nvSpPr>
            <p:spPr>
              <a:xfrm>
                <a:off x="8877607" y="3077321"/>
                <a:ext cx="176937" cy="110721"/>
              </a:xfrm>
              <a:custGeom>
                <a:avLst/>
                <a:gdLst>
                  <a:gd name="connsiteX0" fmla="*/ 6331 w 176937"/>
                  <a:gd name="connsiteY0" fmla="*/ 110721 h 110721"/>
                  <a:gd name="connsiteX1" fmla="*/ 897 w 176937"/>
                  <a:gd name="connsiteY1" fmla="*/ 107632 h 110721"/>
                  <a:gd name="connsiteX2" fmla="*/ 3086 w 176937"/>
                  <a:gd name="connsiteY2" fmla="*/ 98954 h 110721"/>
                  <a:gd name="connsiteX3" fmla="*/ 167363 w 176937"/>
                  <a:gd name="connsiteY3" fmla="*/ 903 h 110721"/>
                  <a:gd name="connsiteX4" fmla="*/ 176040 w 176937"/>
                  <a:gd name="connsiteY4" fmla="*/ 3092 h 110721"/>
                  <a:gd name="connsiteX5" fmla="*/ 173852 w 176937"/>
                  <a:gd name="connsiteY5" fmla="*/ 11769 h 110721"/>
                  <a:gd name="connsiteX6" fmla="*/ 9575 w 176937"/>
                  <a:gd name="connsiteY6" fmla="*/ 109820 h 110721"/>
                  <a:gd name="connsiteX7" fmla="*/ 6331 w 176937"/>
                  <a:gd name="connsiteY7" fmla="*/ 110721 h 11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937" h="110721">
                    <a:moveTo>
                      <a:pt x="6331" y="110721"/>
                    </a:moveTo>
                    <a:cubicBezTo>
                      <a:pt x="4168" y="110721"/>
                      <a:pt x="2082" y="109614"/>
                      <a:pt x="897" y="107632"/>
                    </a:cubicBezTo>
                    <a:cubicBezTo>
                      <a:pt x="-905" y="104619"/>
                      <a:pt x="100" y="100757"/>
                      <a:pt x="3086" y="98954"/>
                    </a:cubicBezTo>
                    <a:lnTo>
                      <a:pt x="167363" y="903"/>
                    </a:lnTo>
                    <a:cubicBezTo>
                      <a:pt x="170350" y="-899"/>
                      <a:pt x="174238" y="79"/>
                      <a:pt x="176040" y="3092"/>
                    </a:cubicBezTo>
                    <a:cubicBezTo>
                      <a:pt x="177843" y="6105"/>
                      <a:pt x="176838" y="9967"/>
                      <a:pt x="173852" y="11769"/>
                    </a:cubicBezTo>
                    <a:lnTo>
                      <a:pt x="9575" y="109820"/>
                    </a:lnTo>
                    <a:cubicBezTo>
                      <a:pt x="8571" y="110438"/>
                      <a:pt x="7438" y="110721"/>
                      <a:pt x="6331" y="11072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7E38A5E9-E257-DECE-5D5E-3184CE9FB257}"/>
                  </a:ext>
                </a:extLst>
              </p:cNvPr>
              <p:cNvSpPr/>
              <p:nvPr/>
            </p:nvSpPr>
            <p:spPr>
              <a:xfrm>
                <a:off x="8985102" y="2868888"/>
                <a:ext cx="182408" cy="217922"/>
              </a:xfrm>
              <a:custGeom>
                <a:avLst/>
                <a:gdLst>
                  <a:gd name="connsiteX0" fmla="*/ 179059 w 182408"/>
                  <a:gd name="connsiteY0" fmla="*/ 127533 h 217922"/>
                  <a:gd name="connsiteX1" fmla="*/ 3350 w 182408"/>
                  <a:gd name="connsiteY1" fmla="*/ 90378 h 217922"/>
                  <a:gd name="connsiteX2" fmla="*/ 179059 w 182408"/>
                  <a:gd name="connsiteY2" fmla="*/ 127533 h 217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408" h="217922">
                    <a:moveTo>
                      <a:pt x="179059" y="127533"/>
                    </a:moveTo>
                    <a:cubicBezTo>
                      <a:pt x="148160" y="270310"/>
                      <a:pt x="-26159" y="233438"/>
                      <a:pt x="3350" y="90378"/>
                    </a:cubicBezTo>
                    <a:cubicBezTo>
                      <a:pt x="34248" y="-52373"/>
                      <a:pt x="208567" y="-15526"/>
                      <a:pt x="179059" y="12753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6A41E35-CC48-B0B9-E546-6ED7F462C147}"/>
                  </a:ext>
                </a:extLst>
              </p:cNvPr>
              <p:cNvSpPr/>
              <p:nvPr/>
            </p:nvSpPr>
            <p:spPr>
              <a:xfrm>
                <a:off x="9044584" y="2909161"/>
                <a:ext cx="91495" cy="116769"/>
              </a:xfrm>
              <a:custGeom>
                <a:avLst/>
                <a:gdLst>
                  <a:gd name="connsiteX0" fmla="*/ 74259 w 91495"/>
                  <a:gd name="connsiteY0" fmla="*/ 116769 h 116769"/>
                  <a:gd name="connsiteX1" fmla="*/ 67384 w 91495"/>
                  <a:gd name="connsiteY1" fmla="*/ 107473 h 116769"/>
                  <a:gd name="connsiteX2" fmla="*/ 9706 w 91495"/>
                  <a:gd name="connsiteY2" fmla="*/ 20700 h 116769"/>
                  <a:gd name="connsiteX3" fmla="*/ 4479 w 91495"/>
                  <a:gd name="connsiteY3" fmla="*/ 7285 h 116769"/>
                  <a:gd name="connsiteX4" fmla="*/ 81159 w 91495"/>
                  <a:gd name="connsiteY4" fmla="*/ 111670 h 116769"/>
                  <a:gd name="connsiteX5" fmla="*/ 74259 w 91495"/>
                  <a:gd name="connsiteY5" fmla="*/ 116769 h 11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95" h="116769">
                    <a:moveTo>
                      <a:pt x="74259" y="116769"/>
                    </a:moveTo>
                    <a:cubicBezTo>
                      <a:pt x="69521" y="116820"/>
                      <a:pt x="65916" y="112005"/>
                      <a:pt x="67384" y="107473"/>
                    </a:cubicBezTo>
                    <a:cubicBezTo>
                      <a:pt x="94600" y="31540"/>
                      <a:pt x="60921" y="-388"/>
                      <a:pt x="9706" y="20700"/>
                    </a:cubicBezTo>
                    <a:cubicBezTo>
                      <a:pt x="1107" y="24228"/>
                      <a:pt x="-4301" y="10555"/>
                      <a:pt x="4479" y="7285"/>
                    </a:cubicBezTo>
                    <a:cubicBezTo>
                      <a:pt x="64422" y="-17228"/>
                      <a:pt x="113654" y="20752"/>
                      <a:pt x="81159" y="111670"/>
                    </a:cubicBezTo>
                    <a:cubicBezTo>
                      <a:pt x="80181" y="114760"/>
                      <a:pt x="77348" y="116769"/>
                      <a:pt x="74259" y="116769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71AC33D-34B4-9CFA-38C9-8EC5253B922D}"/>
                  </a:ext>
                </a:extLst>
              </p:cNvPr>
              <p:cNvSpPr/>
              <p:nvPr/>
            </p:nvSpPr>
            <p:spPr>
              <a:xfrm>
                <a:off x="9045592" y="2941407"/>
                <a:ext cx="88560" cy="74454"/>
              </a:xfrm>
              <a:custGeom>
                <a:avLst/>
                <a:gdLst>
                  <a:gd name="connsiteX0" fmla="*/ 6072 w 88560"/>
                  <a:gd name="connsiteY0" fmla="*/ 74455 h 74454"/>
                  <a:gd name="connsiteX1" fmla="*/ 80898 w 88560"/>
                  <a:gd name="connsiteY1" fmla="*/ 15 h 74454"/>
                  <a:gd name="connsiteX2" fmla="*/ 88545 w 88560"/>
                  <a:gd name="connsiteY2" fmla="*/ 6710 h 74454"/>
                  <a:gd name="connsiteX3" fmla="*/ 81851 w 88560"/>
                  <a:gd name="connsiteY3" fmla="*/ 14358 h 74454"/>
                  <a:gd name="connsiteX4" fmla="*/ 6072 w 88560"/>
                  <a:gd name="connsiteY4" fmla="*/ 74455 h 74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60" h="74454">
                    <a:moveTo>
                      <a:pt x="6072" y="74455"/>
                    </a:moveTo>
                    <a:cubicBezTo>
                      <a:pt x="-16278" y="72678"/>
                      <a:pt x="26311" y="3723"/>
                      <a:pt x="80898" y="15"/>
                    </a:cubicBezTo>
                    <a:cubicBezTo>
                      <a:pt x="84760" y="-242"/>
                      <a:pt x="88288" y="2745"/>
                      <a:pt x="88545" y="6710"/>
                    </a:cubicBezTo>
                    <a:cubicBezTo>
                      <a:pt x="88803" y="10675"/>
                      <a:pt x="85816" y="14100"/>
                      <a:pt x="81851" y="14358"/>
                    </a:cubicBezTo>
                    <a:cubicBezTo>
                      <a:pt x="26027" y="20177"/>
                      <a:pt x="19281" y="72601"/>
                      <a:pt x="6072" y="7445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59F76D8-5A18-C759-519B-4CC235B7BD6B}"/>
                  </a:ext>
                </a:extLst>
              </p:cNvPr>
              <p:cNvSpPr/>
              <p:nvPr/>
            </p:nvSpPr>
            <p:spPr>
              <a:xfrm>
                <a:off x="9053182" y="3046567"/>
                <a:ext cx="32319" cy="31439"/>
              </a:xfrm>
              <a:custGeom>
                <a:avLst/>
                <a:gdLst>
                  <a:gd name="connsiteX0" fmla="*/ 32317 w 32319"/>
                  <a:gd name="connsiteY0" fmla="*/ 15720 h 31439"/>
                  <a:gd name="connsiteX1" fmla="*/ 2 w 32319"/>
                  <a:gd name="connsiteY1" fmla="*/ 15720 h 31439"/>
                  <a:gd name="connsiteX2" fmla="*/ 32317 w 32319"/>
                  <a:gd name="connsiteY2" fmla="*/ 15720 h 31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19" h="31439">
                    <a:moveTo>
                      <a:pt x="32317" y="15720"/>
                    </a:moveTo>
                    <a:cubicBezTo>
                      <a:pt x="32626" y="36679"/>
                      <a:pt x="-307" y="36679"/>
                      <a:pt x="2" y="15720"/>
                    </a:cubicBezTo>
                    <a:cubicBezTo>
                      <a:pt x="-307" y="-5240"/>
                      <a:pt x="32626" y="-5240"/>
                      <a:pt x="32317" y="15720"/>
                    </a:cubicBezTo>
                    <a:close/>
                  </a:path>
                </a:pathLst>
              </a:custGeom>
              <a:solidFill>
                <a:srgbClr val="F4D4BE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CFBEFA37-215F-D87B-BA4E-D1079EB508C1}"/>
                  </a:ext>
                </a:extLst>
              </p:cNvPr>
              <p:cNvSpPr/>
              <p:nvPr/>
            </p:nvSpPr>
            <p:spPr>
              <a:xfrm>
                <a:off x="8290383" y="2892860"/>
                <a:ext cx="606171" cy="412804"/>
              </a:xfrm>
              <a:custGeom>
                <a:avLst/>
                <a:gdLst>
                  <a:gd name="connsiteX0" fmla="*/ 44387 w 606171"/>
                  <a:gd name="connsiteY0" fmla="*/ 0 h 412804"/>
                  <a:gd name="connsiteX1" fmla="*/ 547130 w 606171"/>
                  <a:gd name="connsiteY1" fmla="*/ 66406 h 412804"/>
                  <a:gd name="connsiteX2" fmla="*/ 606171 w 606171"/>
                  <a:gd name="connsiteY2" fmla="*/ 290986 h 412804"/>
                  <a:gd name="connsiteX3" fmla="*/ 190922 w 606171"/>
                  <a:gd name="connsiteY3" fmla="*/ 407447 h 412804"/>
                  <a:gd name="connsiteX4" fmla="*/ 7772 w 606171"/>
                  <a:gd name="connsiteY4" fmla="*/ 201741 h 412804"/>
                  <a:gd name="connsiteX5" fmla="*/ 44387 w 606171"/>
                  <a:gd name="connsiteY5" fmla="*/ 0 h 412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6171" h="412804">
                    <a:moveTo>
                      <a:pt x="44387" y="0"/>
                    </a:moveTo>
                    <a:cubicBezTo>
                      <a:pt x="44387" y="0"/>
                      <a:pt x="164607" y="102660"/>
                      <a:pt x="547130" y="66406"/>
                    </a:cubicBezTo>
                    <a:cubicBezTo>
                      <a:pt x="547130" y="66406"/>
                      <a:pt x="536084" y="212530"/>
                      <a:pt x="606171" y="290986"/>
                    </a:cubicBezTo>
                    <a:cubicBezTo>
                      <a:pt x="606171" y="290986"/>
                      <a:pt x="411512" y="442877"/>
                      <a:pt x="190922" y="407447"/>
                    </a:cubicBezTo>
                    <a:cubicBezTo>
                      <a:pt x="190922" y="407447"/>
                      <a:pt x="37769" y="338981"/>
                      <a:pt x="7772" y="201741"/>
                    </a:cubicBezTo>
                    <a:cubicBezTo>
                      <a:pt x="-22250" y="64526"/>
                      <a:pt x="44387" y="0"/>
                      <a:pt x="4438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BD6AEAB-3E8B-39A1-E446-DB6B07E67682}"/>
                  </a:ext>
                </a:extLst>
              </p:cNvPr>
              <p:cNvSpPr/>
              <p:nvPr/>
            </p:nvSpPr>
            <p:spPr>
              <a:xfrm>
                <a:off x="8596337" y="2731587"/>
                <a:ext cx="117798" cy="88609"/>
              </a:xfrm>
              <a:custGeom>
                <a:avLst/>
                <a:gdLst>
                  <a:gd name="connsiteX0" fmla="*/ 111480 w 117798"/>
                  <a:gd name="connsiteY0" fmla="*/ 88610 h 88609"/>
                  <a:gd name="connsiteX1" fmla="*/ 106073 w 117798"/>
                  <a:gd name="connsiteY1" fmla="*/ 85572 h 88609"/>
                  <a:gd name="connsiteX2" fmla="*/ 5885 w 117798"/>
                  <a:gd name="connsiteY2" fmla="*/ 12651 h 88609"/>
                  <a:gd name="connsiteX3" fmla="*/ 14 w 117798"/>
                  <a:gd name="connsiteY3" fmla="*/ 5905 h 88609"/>
                  <a:gd name="connsiteX4" fmla="*/ 6734 w 117798"/>
                  <a:gd name="connsiteY4" fmla="*/ 9 h 88609"/>
                  <a:gd name="connsiteX5" fmla="*/ 116887 w 117798"/>
                  <a:gd name="connsiteY5" fmla="*/ 78980 h 88609"/>
                  <a:gd name="connsiteX6" fmla="*/ 114751 w 117798"/>
                  <a:gd name="connsiteY6" fmla="*/ 87683 h 88609"/>
                  <a:gd name="connsiteX7" fmla="*/ 111480 w 117798"/>
                  <a:gd name="connsiteY7" fmla="*/ 88610 h 88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98" h="88609">
                    <a:moveTo>
                      <a:pt x="111480" y="88610"/>
                    </a:moveTo>
                    <a:cubicBezTo>
                      <a:pt x="109343" y="88610"/>
                      <a:pt x="107257" y="87529"/>
                      <a:pt x="106073" y="85572"/>
                    </a:cubicBezTo>
                    <a:cubicBezTo>
                      <a:pt x="64849" y="17595"/>
                      <a:pt x="6477" y="12703"/>
                      <a:pt x="5885" y="12651"/>
                    </a:cubicBezTo>
                    <a:cubicBezTo>
                      <a:pt x="2409" y="12394"/>
                      <a:pt x="-218" y="9381"/>
                      <a:pt x="14" y="5905"/>
                    </a:cubicBezTo>
                    <a:cubicBezTo>
                      <a:pt x="246" y="2429"/>
                      <a:pt x="3233" y="-171"/>
                      <a:pt x="6734" y="9"/>
                    </a:cubicBezTo>
                    <a:cubicBezTo>
                      <a:pt x="9386" y="189"/>
                      <a:pt x="72085" y="5107"/>
                      <a:pt x="116887" y="78980"/>
                    </a:cubicBezTo>
                    <a:cubicBezTo>
                      <a:pt x="118690" y="81967"/>
                      <a:pt x="117737" y="85855"/>
                      <a:pt x="114751" y="87683"/>
                    </a:cubicBezTo>
                    <a:cubicBezTo>
                      <a:pt x="113720" y="88301"/>
                      <a:pt x="112587" y="88610"/>
                      <a:pt x="111480" y="8861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794F556D-E6CD-ACAD-5EA0-AFC5E42B5755}"/>
                  </a:ext>
                </a:extLst>
              </p:cNvPr>
              <p:cNvSpPr/>
              <p:nvPr/>
            </p:nvSpPr>
            <p:spPr>
              <a:xfrm>
                <a:off x="8445376" y="2725069"/>
                <a:ext cx="102338" cy="31296"/>
              </a:xfrm>
              <a:custGeom>
                <a:avLst/>
                <a:gdLst>
                  <a:gd name="connsiteX0" fmla="*/ 6344 w 102338"/>
                  <a:gd name="connsiteY0" fmla="*/ 31297 h 31296"/>
                  <a:gd name="connsiteX1" fmla="*/ 963 w 102338"/>
                  <a:gd name="connsiteY1" fmla="*/ 28310 h 31296"/>
                  <a:gd name="connsiteX2" fmla="*/ 2997 w 102338"/>
                  <a:gd name="connsiteY2" fmla="*/ 19581 h 31296"/>
                  <a:gd name="connsiteX3" fmla="*/ 97392 w 102338"/>
                  <a:gd name="connsiteY3" fmla="*/ 2613 h 31296"/>
                  <a:gd name="connsiteX4" fmla="*/ 102181 w 102338"/>
                  <a:gd name="connsiteY4" fmla="*/ 10183 h 31296"/>
                  <a:gd name="connsiteX5" fmla="*/ 94610 w 102338"/>
                  <a:gd name="connsiteY5" fmla="*/ 14972 h 31296"/>
                  <a:gd name="connsiteX6" fmla="*/ 9666 w 102338"/>
                  <a:gd name="connsiteY6" fmla="*/ 30319 h 31296"/>
                  <a:gd name="connsiteX7" fmla="*/ 6344 w 102338"/>
                  <a:gd name="connsiteY7" fmla="*/ 31297 h 31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338" h="31296">
                    <a:moveTo>
                      <a:pt x="6344" y="31297"/>
                    </a:moveTo>
                    <a:cubicBezTo>
                      <a:pt x="4233" y="31297"/>
                      <a:pt x="2173" y="30241"/>
                      <a:pt x="963" y="28310"/>
                    </a:cubicBezTo>
                    <a:cubicBezTo>
                      <a:pt x="-891" y="25349"/>
                      <a:pt x="10" y="21435"/>
                      <a:pt x="2997" y="19581"/>
                    </a:cubicBezTo>
                    <a:cubicBezTo>
                      <a:pt x="4825" y="18448"/>
                      <a:pt x="48572" y="-8305"/>
                      <a:pt x="97392" y="2613"/>
                    </a:cubicBezTo>
                    <a:cubicBezTo>
                      <a:pt x="100816" y="3385"/>
                      <a:pt x="102953" y="6758"/>
                      <a:pt x="102181" y="10183"/>
                    </a:cubicBezTo>
                    <a:cubicBezTo>
                      <a:pt x="101408" y="13582"/>
                      <a:pt x="98035" y="15745"/>
                      <a:pt x="94610" y="14972"/>
                    </a:cubicBezTo>
                    <a:cubicBezTo>
                      <a:pt x="50786" y="5162"/>
                      <a:pt x="10078" y="30087"/>
                      <a:pt x="9666" y="30319"/>
                    </a:cubicBezTo>
                    <a:cubicBezTo>
                      <a:pt x="8636" y="30988"/>
                      <a:pt x="7477" y="31297"/>
                      <a:pt x="6344" y="31297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6804A58-CD13-AF73-E983-ACE32787BF8C}"/>
                  </a:ext>
                </a:extLst>
              </p:cNvPr>
              <p:cNvSpPr/>
              <p:nvPr/>
            </p:nvSpPr>
            <p:spPr>
              <a:xfrm>
                <a:off x="8628845" y="4925013"/>
                <a:ext cx="114561" cy="237673"/>
              </a:xfrm>
              <a:custGeom>
                <a:avLst/>
                <a:gdLst>
                  <a:gd name="connsiteX0" fmla="*/ 67050 w 114561"/>
                  <a:gd name="connsiteY0" fmla="*/ 2946 h 237673"/>
                  <a:gd name="connsiteX1" fmla="*/ 0 w 114561"/>
                  <a:gd name="connsiteY1" fmla="*/ 215527 h 237673"/>
                  <a:gd name="connsiteX2" fmla="*/ 48768 w 114561"/>
                  <a:gd name="connsiteY2" fmla="*/ 237645 h 237673"/>
                  <a:gd name="connsiteX3" fmla="*/ 113938 w 114561"/>
                  <a:gd name="connsiteY3" fmla="*/ 15048 h 237673"/>
                  <a:gd name="connsiteX4" fmla="*/ 67050 w 114561"/>
                  <a:gd name="connsiteY4" fmla="*/ 2946 h 23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561" h="237673">
                    <a:moveTo>
                      <a:pt x="67050" y="2946"/>
                    </a:moveTo>
                    <a:cubicBezTo>
                      <a:pt x="67050" y="2946"/>
                      <a:pt x="87442" y="120360"/>
                      <a:pt x="0" y="215527"/>
                    </a:cubicBezTo>
                    <a:cubicBezTo>
                      <a:pt x="0" y="215527"/>
                      <a:pt x="7442" y="238598"/>
                      <a:pt x="48768" y="237645"/>
                    </a:cubicBezTo>
                    <a:cubicBezTo>
                      <a:pt x="48768" y="237645"/>
                      <a:pt x="122023" y="138538"/>
                      <a:pt x="113938" y="15048"/>
                    </a:cubicBezTo>
                    <a:cubicBezTo>
                      <a:pt x="113964" y="15073"/>
                      <a:pt x="95270" y="-7997"/>
                      <a:pt x="67050" y="2946"/>
                    </a:cubicBezTo>
                    <a:close/>
                  </a:path>
                </a:pathLst>
              </a:custGeom>
              <a:solidFill>
                <a:srgbClr val="1D3F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67" name="Graphic 10">
              <a:extLst>
                <a:ext uri="{FF2B5EF4-FFF2-40B4-BE49-F238E27FC236}">
                  <a16:creationId xmlns:a16="http://schemas.microsoft.com/office/drawing/2014/main" id="{078E3BB6-FEE0-FB87-C91F-6E6A33772544}"/>
                </a:ext>
              </a:extLst>
            </p:cNvPr>
            <p:cNvGrpSpPr/>
            <p:nvPr/>
          </p:nvGrpSpPr>
          <p:grpSpPr>
            <a:xfrm flipH="1">
              <a:off x="9797994" y="5462391"/>
              <a:ext cx="954286" cy="1436248"/>
              <a:chOff x="2352858" y="2000273"/>
              <a:chExt cx="2351338" cy="3538882"/>
            </a:xfrm>
          </p:grpSpPr>
          <p:grpSp>
            <p:nvGrpSpPr>
              <p:cNvPr id="69" name="Graphic 10">
                <a:extLst>
                  <a:ext uri="{FF2B5EF4-FFF2-40B4-BE49-F238E27FC236}">
                    <a16:creationId xmlns:a16="http://schemas.microsoft.com/office/drawing/2014/main" id="{C9AC9135-D263-A43A-03EA-87CFA851E96F}"/>
                  </a:ext>
                </a:extLst>
              </p:cNvPr>
              <p:cNvGrpSpPr/>
              <p:nvPr/>
            </p:nvGrpSpPr>
            <p:grpSpPr>
              <a:xfrm>
                <a:off x="2352858" y="2000273"/>
                <a:ext cx="2351338" cy="3538882"/>
                <a:chOff x="2352858" y="2000273"/>
                <a:chExt cx="2351338" cy="3538882"/>
              </a:xfrm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DC87C0EB-2EE5-D616-31CE-E9DB7CE20431}"/>
                    </a:ext>
                  </a:extLst>
                </p:cNvPr>
                <p:cNvSpPr/>
                <p:nvPr/>
              </p:nvSpPr>
              <p:spPr>
                <a:xfrm>
                  <a:off x="2811472" y="2060123"/>
                  <a:ext cx="1429557" cy="1014387"/>
                </a:xfrm>
                <a:custGeom>
                  <a:avLst/>
                  <a:gdLst>
                    <a:gd name="connsiteX0" fmla="*/ 798106 w 1429557"/>
                    <a:gd name="connsiteY0" fmla="*/ 98822 h 1014387"/>
                    <a:gd name="connsiteX1" fmla="*/ 787137 w 1429557"/>
                    <a:gd name="connsiteY1" fmla="*/ 32364 h 1014387"/>
                    <a:gd name="connsiteX2" fmla="*/ 1049877 w 1429557"/>
                    <a:gd name="connsiteY2" fmla="*/ 63392 h 1014387"/>
                    <a:gd name="connsiteX3" fmla="*/ 1421559 w 1429557"/>
                    <a:gd name="connsiteY3" fmla="*/ 849731 h 1014387"/>
                    <a:gd name="connsiteX4" fmla="*/ 1256587 w 1429557"/>
                    <a:gd name="connsiteY4" fmla="*/ 953009 h 1014387"/>
                    <a:gd name="connsiteX5" fmla="*/ 0 w 1429557"/>
                    <a:gd name="connsiteY5" fmla="*/ 875145 h 1014387"/>
                    <a:gd name="connsiteX6" fmla="*/ 798106 w 1429557"/>
                    <a:gd name="connsiteY6" fmla="*/ 98822 h 101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29557" h="1014387">
                      <a:moveTo>
                        <a:pt x="798106" y="98822"/>
                      </a:moveTo>
                      <a:cubicBezTo>
                        <a:pt x="793935" y="73511"/>
                        <a:pt x="789892" y="48972"/>
                        <a:pt x="787137" y="32364"/>
                      </a:cubicBezTo>
                      <a:cubicBezTo>
                        <a:pt x="787137" y="32364"/>
                        <a:pt x="905427" y="-58065"/>
                        <a:pt x="1049877" y="63392"/>
                      </a:cubicBezTo>
                      <a:cubicBezTo>
                        <a:pt x="1311329" y="283234"/>
                        <a:pt x="1203596" y="598269"/>
                        <a:pt x="1421559" y="849731"/>
                      </a:cubicBezTo>
                      <a:cubicBezTo>
                        <a:pt x="1467340" y="919149"/>
                        <a:pt x="1303733" y="933028"/>
                        <a:pt x="1256587" y="953009"/>
                      </a:cubicBezTo>
                      <a:cubicBezTo>
                        <a:pt x="902697" y="1048407"/>
                        <a:pt x="415558" y="1040013"/>
                        <a:pt x="0" y="875145"/>
                      </a:cubicBezTo>
                      <a:cubicBezTo>
                        <a:pt x="59196" y="730823"/>
                        <a:pt x="440328" y="80334"/>
                        <a:pt x="798106" y="98822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D952005B-2A7E-22C0-D323-C8AC1F723CDC}"/>
                    </a:ext>
                  </a:extLst>
                </p:cNvPr>
                <p:cNvSpPr/>
                <p:nvPr/>
              </p:nvSpPr>
              <p:spPr>
                <a:xfrm>
                  <a:off x="2634913" y="5103281"/>
                  <a:ext cx="1695241" cy="435873"/>
                </a:xfrm>
                <a:custGeom>
                  <a:avLst/>
                  <a:gdLst>
                    <a:gd name="connsiteX0" fmla="*/ 1695242 w 1695241"/>
                    <a:gd name="connsiteY0" fmla="*/ 435874 h 435873"/>
                    <a:gd name="connsiteX1" fmla="*/ 0 w 1695241"/>
                    <a:gd name="connsiteY1" fmla="*/ 435874 h 435873"/>
                    <a:gd name="connsiteX2" fmla="*/ 66406 w 1695241"/>
                    <a:gd name="connsiteY2" fmla="*/ 0 h 435873"/>
                    <a:gd name="connsiteX3" fmla="*/ 1639367 w 1695241"/>
                    <a:gd name="connsiteY3" fmla="*/ 0 h 435873"/>
                    <a:gd name="connsiteX4" fmla="*/ 1695242 w 1695241"/>
                    <a:gd name="connsiteY4" fmla="*/ 435874 h 435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241" h="435873">
                      <a:moveTo>
                        <a:pt x="1695242" y="435874"/>
                      </a:moveTo>
                      <a:lnTo>
                        <a:pt x="0" y="435874"/>
                      </a:lnTo>
                      <a:cubicBezTo>
                        <a:pt x="17458" y="289879"/>
                        <a:pt x="39421" y="144450"/>
                        <a:pt x="66406" y="0"/>
                      </a:cubicBezTo>
                      <a:cubicBezTo>
                        <a:pt x="404538" y="52759"/>
                        <a:pt x="1221929" y="106909"/>
                        <a:pt x="1639367" y="0"/>
                      </a:cubicBezTo>
                      <a:cubicBezTo>
                        <a:pt x="1661073" y="143806"/>
                        <a:pt x="1679715" y="289235"/>
                        <a:pt x="1695242" y="435874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A78A322B-9DB3-D010-9808-669F2EE4E715}"/>
                    </a:ext>
                  </a:extLst>
                </p:cNvPr>
                <p:cNvSpPr/>
                <p:nvPr/>
              </p:nvSpPr>
              <p:spPr>
                <a:xfrm>
                  <a:off x="3386646" y="2918943"/>
                  <a:ext cx="258722" cy="306924"/>
                </a:xfrm>
                <a:custGeom>
                  <a:avLst/>
                  <a:gdLst>
                    <a:gd name="connsiteX0" fmla="*/ 0 w 258722"/>
                    <a:gd name="connsiteY0" fmla="*/ 0 h 306924"/>
                    <a:gd name="connsiteX1" fmla="*/ 258723 w 258722"/>
                    <a:gd name="connsiteY1" fmla="*/ 0 h 306924"/>
                    <a:gd name="connsiteX2" fmla="*/ 258723 w 258722"/>
                    <a:gd name="connsiteY2" fmla="*/ 306924 h 306924"/>
                    <a:gd name="connsiteX3" fmla="*/ 0 w 258722"/>
                    <a:gd name="connsiteY3" fmla="*/ 306924 h 306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8722" h="306924">
                      <a:moveTo>
                        <a:pt x="0" y="0"/>
                      </a:moveTo>
                      <a:lnTo>
                        <a:pt x="258723" y="0"/>
                      </a:lnTo>
                      <a:lnTo>
                        <a:pt x="258723" y="306924"/>
                      </a:lnTo>
                      <a:lnTo>
                        <a:pt x="0" y="306924"/>
                      </a:ln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5F324134-4415-A21C-A251-1923DBA432C3}"/>
                    </a:ext>
                  </a:extLst>
                </p:cNvPr>
                <p:cNvSpPr/>
                <p:nvPr/>
              </p:nvSpPr>
              <p:spPr>
                <a:xfrm>
                  <a:off x="3508358" y="5324334"/>
                  <a:ext cx="34402" cy="214821"/>
                </a:xfrm>
                <a:custGeom>
                  <a:avLst/>
                  <a:gdLst>
                    <a:gd name="connsiteX0" fmla="*/ 34402 w 34402"/>
                    <a:gd name="connsiteY0" fmla="*/ 16119 h 214821"/>
                    <a:gd name="connsiteX1" fmla="*/ 34402 w 34402"/>
                    <a:gd name="connsiteY1" fmla="*/ 214821 h 214821"/>
                    <a:gd name="connsiteX2" fmla="*/ 28 w 34402"/>
                    <a:gd name="connsiteY2" fmla="*/ 214821 h 214821"/>
                    <a:gd name="connsiteX3" fmla="*/ 2165 w 34402"/>
                    <a:gd name="connsiteY3" fmla="*/ 16119 h 214821"/>
                    <a:gd name="connsiteX4" fmla="*/ 18283 w 34402"/>
                    <a:gd name="connsiteY4" fmla="*/ 0 h 214821"/>
                    <a:gd name="connsiteX5" fmla="*/ 34402 w 34402"/>
                    <a:gd name="connsiteY5" fmla="*/ 16119 h 214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402" h="214821">
                      <a:moveTo>
                        <a:pt x="34402" y="16119"/>
                      </a:moveTo>
                      <a:lnTo>
                        <a:pt x="34402" y="214821"/>
                      </a:lnTo>
                      <a:lnTo>
                        <a:pt x="28" y="214821"/>
                      </a:lnTo>
                      <a:cubicBezTo>
                        <a:pt x="-487" y="129722"/>
                        <a:pt x="6388" y="21140"/>
                        <a:pt x="2165" y="16119"/>
                      </a:cubicBezTo>
                      <a:cubicBezTo>
                        <a:pt x="2165" y="7210"/>
                        <a:pt x="9375" y="0"/>
                        <a:pt x="18283" y="0"/>
                      </a:cubicBezTo>
                      <a:cubicBezTo>
                        <a:pt x="27192" y="0"/>
                        <a:pt x="34402" y="7210"/>
                        <a:pt x="34402" y="16119"/>
                      </a:cubicBezTo>
                      <a:close/>
                    </a:path>
                  </a:pathLst>
                </a:custGeom>
                <a:solidFill>
                  <a:srgbClr val="2365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3499713C-852B-DF94-B3A9-8951676FFF50}"/>
                    </a:ext>
                  </a:extLst>
                </p:cNvPr>
                <p:cNvSpPr/>
                <p:nvPr/>
              </p:nvSpPr>
              <p:spPr>
                <a:xfrm>
                  <a:off x="3571267" y="5171076"/>
                  <a:ext cx="55534" cy="368078"/>
                </a:xfrm>
                <a:custGeom>
                  <a:avLst/>
                  <a:gdLst>
                    <a:gd name="connsiteX0" fmla="*/ 41375 w 55534"/>
                    <a:gd name="connsiteY0" fmla="*/ 368079 h 368078"/>
                    <a:gd name="connsiteX1" fmla="*/ 10940 w 55534"/>
                    <a:gd name="connsiteY1" fmla="*/ 368079 h 368078"/>
                    <a:gd name="connsiteX2" fmla="*/ 512 w 55534"/>
                    <a:gd name="connsiteY2" fmla="*/ 16043 h 368078"/>
                    <a:gd name="connsiteX3" fmla="*/ 9267 w 55534"/>
                    <a:gd name="connsiteY3" fmla="*/ 645 h 368078"/>
                    <a:gd name="connsiteX4" fmla="*/ 23995 w 55534"/>
                    <a:gd name="connsiteY4" fmla="*/ 15502 h 368078"/>
                    <a:gd name="connsiteX5" fmla="*/ 41375 w 55534"/>
                    <a:gd name="connsiteY5" fmla="*/ 368079 h 368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534" h="368078">
                      <a:moveTo>
                        <a:pt x="41375" y="368079"/>
                      </a:moveTo>
                      <a:lnTo>
                        <a:pt x="10940" y="368079"/>
                      </a:lnTo>
                      <a:cubicBezTo>
                        <a:pt x="45109" y="257668"/>
                        <a:pt x="-5564" y="70707"/>
                        <a:pt x="512" y="16043"/>
                      </a:cubicBezTo>
                      <a:cubicBezTo>
                        <a:pt x="1542" y="6722"/>
                        <a:pt x="4220" y="1237"/>
                        <a:pt x="9267" y="645"/>
                      </a:cubicBezTo>
                      <a:cubicBezTo>
                        <a:pt x="13747" y="-2007"/>
                        <a:pt x="18871" y="3632"/>
                        <a:pt x="23995" y="15502"/>
                      </a:cubicBezTo>
                      <a:cubicBezTo>
                        <a:pt x="47426" y="69368"/>
                        <a:pt x="71656" y="251592"/>
                        <a:pt x="41375" y="368079"/>
                      </a:cubicBezTo>
                      <a:close/>
                    </a:path>
                  </a:pathLst>
                </a:custGeom>
                <a:solidFill>
                  <a:srgbClr val="2365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BFB388E5-F713-4963-F328-7230FE44117F}"/>
                    </a:ext>
                  </a:extLst>
                </p:cNvPr>
                <p:cNvSpPr/>
                <p:nvPr/>
              </p:nvSpPr>
              <p:spPr>
                <a:xfrm>
                  <a:off x="3386646" y="2918943"/>
                  <a:ext cx="258722" cy="160537"/>
                </a:xfrm>
                <a:custGeom>
                  <a:avLst/>
                  <a:gdLst>
                    <a:gd name="connsiteX0" fmla="*/ 0 w 258722"/>
                    <a:gd name="connsiteY0" fmla="*/ 0 h 160537"/>
                    <a:gd name="connsiteX1" fmla="*/ 0 w 258722"/>
                    <a:gd name="connsiteY1" fmla="*/ 137833 h 160537"/>
                    <a:gd name="connsiteX2" fmla="*/ 258723 w 258722"/>
                    <a:gd name="connsiteY2" fmla="*/ 137833 h 160537"/>
                    <a:gd name="connsiteX3" fmla="*/ 258723 w 258722"/>
                    <a:gd name="connsiteY3" fmla="*/ 0 h 160537"/>
                    <a:gd name="connsiteX4" fmla="*/ 0 w 258722"/>
                    <a:gd name="connsiteY4" fmla="*/ 0 h 16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722" h="160537">
                      <a:moveTo>
                        <a:pt x="0" y="0"/>
                      </a:moveTo>
                      <a:lnTo>
                        <a:pt x="0" y="137833"/>
                      </a:lnTo>
                      <a:cubicBezTo>
                        <a:pt x="145841" y="188918"/>
                        <a:pt x="258723" y="137833"/>
                        <a:pt x="258723" y="137833"/>
                      </a:cubicBezTo>
                      <a:lnTo>
                        <a:pt x="2587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3E5DA766-C3F1-3ED8-CAB8-61A69A9590FE}"/>
                    </a:ext>
                  </a:extLst>
                </p:cNvPr>
                <p:cNvSpPr/>
                <p:nvPr/>
              </p:nvSpPr>
              <p:spPr>
                <a:xfrm>
                  <a:off x="3227025" y="3163173"/>
                  <a:ext cx="1399559" cy="1660056"/>
                </a:xfrm>
                <a:custGeom>
                  <a:avLst/>
                  <a:gdLst>
                    <a:gd name="connsiteX0" fmla="*/ 326679 w 1399559"/>
                    <a:gd name="connsiteY0" fmla="*/ 538119 h 1660056"/>
                    <a:gd name="connsiteX1" fmla="*/ 931979 w 1399559"/>
                    <a:gd name="connsiteY1" fmla="*/ 1151195 h 1660056"/>
                    <a:gd name="connsiteX2" fmla="*/ 109257 w 1399559"/>
                    <a:gd name="connsiteY2" fmla="*/ 1349434 h 1660056"/>
                    <a:gd name="connsiteX3" fmla="*/ 70892 w 1399559"/>
                    <a:gd name="connsiteY3" fmla="*/ 1554677 h 1660056"/>
                    <a:gd name="connsiteX4" fmla="*/ 229632 w 1399559"/>
                    <a:gd name="connsiteY4" fmla="*/ 1599969 h 1660056"/>
                    <a:gd name="connsiteX5" fmla="*/ 1387396 w 1399559"/>
                    <a:gd name="connsiteY5" fmla="*/ 939283 h 1660056"/>
                    <a:gd name="connsiteX6" fmla="*/ 484802 w 1399559"/>
                    <a:gd name="connsiteY6" fmla="*/ 14751 h 1660056"/>
                    <a:gd name="connsiteX7" fmla="*/ 326679 w 1399559"/>
                    <a:gd name="connsiteY7" fmla="*/ 538119 h 1660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99559" h="1660056">
                      <a:moveTo>
                        <a:pt x="326679" y="538119"/>
                      </a:moveTo>
                      <a:cubicBezTo>
                        <a:pt x="599564" y="633801"/>
                        <a:pt x="910968" y="832272"/>
                        <a:pt x="931979" y="1151195"/>
                      </a:cubicBezTo>
                      <a:cubicBezTo>
                        <a:pt x="886481" y="1345185"/>
                        <a:pt x="283704" y="1347863"/>
                        <a:pt x="109257" y="1349434"/>
                      </a:cubicBezTo>
                      <a:cubicBezTo>
                        <a:pt x="-11478" y="1341812"/>
                        <a:pt x="-43381" y="1518963"/>
                        <a:pt x="70892" y="1554677"/>
                      </a:cubicBezTo>
                      <a:cubicBezTo>
                        <a:pt x="122260" y="1571594"/>
                        <a:pt x="177131" y="1587300"/>
                        <a:pt x="229632" y="1599969"/>
                      </a:cubicBezTo>
                      <a:cubicBezTo>
                        <a:pt x="760879" y="1743260"/>
                        <a:pt x="1503703" y="1669902"/>
                        <a:pt x="1387396" y="939283"/>
                      </a:cubicBezTo>
                      <a:cubicBezTo>
                        <a:pt x="1318905" y="477893"/>
                        <a:pt x="912384" y="139091"/>
                        <a:pt x="484802" y="14751"/>
                      </a:cubicBezTo>
                      <a:cubicBezTo>
                        <a:pt x="131839" y="-94320"/>
                        <a:pt x="-26928" y="433811"/>
                        <a:pt x="326679" y="538119"/>
                      </a:cubicBez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77208462-E558-31B2-7DE9-284197DBEA10}"/>
                    </a:ext>
                  </a:extLst>
                </p:cNvPr>
                <p:cNvSpPr/>
                <p:nvPr/>
              </p:nvSpPr>
              <p:spPr>
                <a:xfrm>
                  <a:off x="2695655" y="3142399"/>
                  <a:ext cx="1583407" cy="2045525"/>
                </a:xfrm>
                <a:custGeom>
                  <a:avLst/>
                  <a:gdLst>
                    <a:gd name="connsiteX0" fmla="*/ 720 w 1583407"/>
                    <a:gd name="connsiteY0" fmla="*/ 1729479 h 2045525"/>
                    <a:gd name="connsiteX1" fmla="*/ 256688 w 1583407"/>
                    <a:gd name="connsiteY1" fmla="*/ 949113 h 2045525"/>
                    <a:gd name="connsiteX2" fmla="*/ 345701 w 1583407"/>
                    <a:gd name="connsiteY2" fmla="*/ 120675 h 2045525"/>
                    <a:gd name="connsiteX3" fmla="*/ 677421 w 1583407"/>
                    <a:gd name="connsiteY3" fmla="*/ 867 h 2045525"/>
                    <a:gd name="connsiteX4" fmla="*/ 963309 w 1583407"/>
                    <a:gd name="connsiteY4" fmla="*/ 867 h 2045525"/>
                    <a:gd name="connsiteX5" fmla="*/ 1294540 w 1583407"/>
                    <a:gd name="connsiteY5" fmla="*/ 120753 h 2045525"/>
                    <a:gd name="connsiteX6" fmla="*/ 1440638 w 1583407"/>
                    <a:gd name="connsiteY6" fmla="*/ 1028471 h 2045525"/>
                    <a:gd name="connsiteX7" fmla="*/ 1578651 w 1583407"/>
                    <a:gd name="connsiteY7" fmla="*/ 1960882 h 2045525"/>
                    <a:gd name="connsiteX8" fmla="*/ 5690 w 1583407"/>
                    <a:gd name="connsiteY8" fmla="*/ 1960882 h 2045525"/>
                    <a:gd name="connsiteX9" fmla="*/ 720 w 1583407"/>
                    <a:gd name="connsiteY9" fmla="*/ 1729479 h 204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83407" h="2045525">
                      <a:moveTo>
                        <a:pt x="720" y="1729479"/>
                      </a:moveTo>
                      <a:cubicBezTo>
                        <a:pt x="-12798" y="1452860"/>
                        <a:pt x="167392" y="1209381"/>
                        <a:pt x="256688" y="949113"/>
                      </a:cubicBezTo>
                      <a:cubicBezTo>
                        <a:pt x="347632" y="686837"/>
                        <a:pt x="343152" y="406331"/>
                        <a:pt x="345701" y="120675"/>
                      </a:cubicBezTo>
                      <a:cubicBezTo>
                        <a:pt x="433942" y="68277"/>
                        <a:pt x="691326" y="-9047"/>
                        <a:pt x="677421" y="867"/>
                      </a:cubicBezTo>
                      <a:cubicBezTo>
                        <a:pt x="728944" y="34855"/>
                        <a:pt x="892320" y="57926"/>
                        <a:pt x="963309" y="867"/>
                      </a:cubicBezTo>
                      <a:cubicBezTo>
                        <a:pt x="1085898" y="32100"/>
                        <a:pt x="1188842" y="69332"/>
                        <a:pt x="1294540" y="120753"/>
                      </a:cubicBezTo>
                      <a:cubicBezTo>
                        <a:pt x="1290755" y="337505"/>
                        <a:pt x="1333549" y="783549"/>
                        <a:pt x="1440638" y="1028471"/>
                      </a:cubicBezTo>
                      <a:cubicBezTo>
                        <a:pt x="1566781" y="1334005"/>
                        <a:pt x="1596546" y="1630372"/>
                        <a:pt x="1578651" y="1960882"/>
                      </a:cubicBezTo>
                      <a:cubicBezTo>
                        <a:pt x="1077839" y="2074614"/>
                        <a:pt x="516492" y="2072863"/>
                        <a:pt x="5690" y="1960882"/>
                      </a:cubicBezTo>
                      <a:cubicBezTo>
                        <a:pt x="3270" y="1921847"/>
                        <a:pt x="-1211" y="1843030"/>
                        <a:pt x="720" y="172947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6682B0CC-77DD-C8CB-6C12-5601A257692B}"/>
                    </a:ext>
                  </a:extLst>
                </p:cNvPr>
                <p:cNvSpPr/>
                <p:nvPr/>
              </p:nvSpPr>
              <p:spPr>
                <a:xfrm>
                  <a:off x="3794068" y="3182867"/>
                  <a:ext cx="659217" cy="2356287"/>
                </a:xfrm>
                <a:custGeom>
                  <a:avLst/>
                  <a:gdLst>
                    <a:gd name="connsiteX0" fmla="*/ 659218 w 659217"/>
                    <a:gd name="connsiteY0" fmla="*/ 2356288 h 2356287"/>
                    <a:gd name="connsiteX1" fmla="*/ 137189 w 659217"/>
                    <a:gd name="connsiteY1" fmla="*/ 2356288 h 2356287"/>
                    <a:gd name="connsiteX2" fmla="*/ 0 w 659217"/>
                    <a:gd name="connsiteY2" fmla="*/ 0 h 2356287"/>
                    <a:gd name="connsiteX3" fmla="*/ 39164 w 659217"/>
                    <a:gd name="connsiteY3" fmla="*/ 9450 h 2356287"/>
                    <a:gd name="connsiteX4" fmla="*/ 325026 w 659217"/>
                    <a:gd name="connsiteY4" fmla="*/ 153823 h 2356287"/>
                    <a:gd name="connsiteX5" fmla="*/ 659218 w 659217"/>
                    <a:gd name="connsiteY5" fmla="*/ 2356288 h 235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9217" h="2356287">
                      <a:moveTo>
                        <a:pt x="659218" y="2356288"/>
                      </a:moveTo>
                      <a:lnTo>
                        <a:pt x="137189" y="2356288"/>
                      </a:lnTo>
                      <a:cubicBezTo>
                        <a:pt x="125679" y="1573528"/>
                        <a:pt x="89399" y="778177"/>
                        <a:pt x="0" y="0"/>
                      </a:cubicBezTo>
                      <a:cubicBezTo>
                        <a:pt x="2060" y="361"/>
                        <a:pt x="15681" y="2807"/>
                        <a:pt x="39164" y="9450"/>
                      </a:cubicBezTo>
                      <a:cubicBezTo>
                        <a:pt x="125293" y="35919"/>
                        <a:pt x="206067" y="68286"/>
                        <a:pt x="325026" y="153823"/>
                      </a:cubicBezTo>
                      <a:cubicBezTo>
                        <a:pt x="429797" y="473081"/>
                        <a:pt x="624509" y="1699593"/>
                        <a:pt x="659218" y="2356288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2451E0CB-A334-D386-9031-C4CDF76BD6EF}"/>
                    </a:ext>
                  </a:extLst>
                </p:cNvPr>
                <p:cNvSpPr/>
                <p:nvPr/>
              </p:nvSpPr>
              <p:spPr>
                <a:xfrm>
                  <a:off x="3998005" y="3527822"/>
                  <a:ext cx="258843" cy="888586"/>
                </a:xfrm>
                <a:custGeom>
                  <a:avLst/>
                  <a:gdLst>
                    <a:gd name="connsiteX0" fmla="*/ 173 w 258843"/>
                    <a:gd name="connsiteY0" fmla="*/ 0 h 888586"/>
                    <a:gd name="connsiteX1" fmla="*/ 28342 w 258843"/>
                    <a:gd name="connsiteY1" fmla="*/ 387904 h 888586"/>
                    <a:gd name="connsiteX2" fmla="*/ 28342 w 258843"/>
                    <a:gd name="connsiteY2" fmla="*/ 818628 h 888586"/>
                    <a:gd name="connsiteX3" fmla="*/ 61120 w 258843"/>
                    <a:gd name="connsiteY3" fmla="*/ 888587 h 888586"/>
                    <a:gd name="connsiteX4" fmla="*/ 258844 w 258843"/>
                    <a:gd name="connsiteY4" fmla="*/ 657209 h 888586"/>
                    <a:gd name="connsiteX5" fmla="*/ 173 w 258843"/>
                    <a:gd name="connsiteY5" fmla="*/ 0 h 888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8843" h="888586">
                      <a:moveTo>
                        <a:pt x="173" y="0"/>
                      </a:moveTo>
                      <a:cubicBezTo>
                        <a:pt x="173" y="0"/>
                        <a:pt x="-3973" y="243557"/>
                        <a:pt x="28342" y="387904"/>
                      </a:cubicBezTo>
                      <a:cubicBezTo>
                        <a:pt x="60656" y="532251"/>
                        <a:pt x="82131" y="706338"/>
                        <a:pt x="28342" y="818628"/>
                      </a:cubicBezTo>
                      <a:lnTo>
                        <a:pt x="61120" y="888587"/>
                      </a:lnTo>
                      <a:lnTo>
                        <a:pt x="258844" y="657209"/>
                      </a:lnTo>
                      <a:lnTo>
                        <a:pt x="173" y="0"/>
                      </a:ln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DF11CB07-9193-898A-232C-885C3321FA7E}"/>
                    </a:ext>
                  </a:extLst>
                </p:cNvPr>
                <p:cNvSpPr/>
                <p:nvPr/>
              </p:nvSpPr>
              <p:spPr>
                <a:xfrm>
                  <a:off x="3794068" y="3182867"/>
                  <a:ext cx="231789" cy="2356287"/>
                </a:xfrm>
                <a:custGeom>
                  <a:avLst/>
                  <a:gdLst>
                    <a:gd name="connsiteX0" fmla="*/ 231790 w 231789"/>
                    <a:gd name="connsiteY0" fmla="*/ 2356288 h 2356287"/>
                    <a:gd name="connsiteX1" fmla="*/ 137189 w 231789"/>
                    <a:gd name="connsiteY1" fmla="*/ 2356288 h 2356287"/>
                    <a:gd name="connsiteX2" fmla="*/ 0 w 231789"/>
                    <a:gd name="connsiteY2" fmla="*/ 0 h 2356287"/>
                    <a:gd name="connsiteX3" fmla="*/ 39164 w 231789"/>
                    <a:gd name="connsiteY3" fmla="*/ 9450 h 2356287"/>
                    <a:gd name="connsiteX4" fmla="*/ 69727 w 231789"/>
                    <a:gd name="connsiteY4" fmla="*/ 18925 h 2356287"/>
                    <a:gd name="connsiteX5" fmla="*/ 171615 w 231789"/>
                    <a:gd name="connsiteY5" fmla="*/ 1268380 h 2356287"/>
                    <a:gd name="connsiteX6" fmla="*/ 231790 w 231789"/>
                    <a:gd name="connsiteY6" fmla="*/ 2356288 h 235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789" h="2356287">
                      <a:moveTo>
                        <a:pt x="231790" y="2356288"/>
                      </a:moveTo>
                      <a:lnTo>
                        <a:pt x="137189" y="2356288"/>
                      </a:lnTo>
                      <a:cubicBezTo>
                        <a:pt x="125679" y="1573528"/>
                        <a:pt x="89399" y="778177"/>
                        <a:pt x="0" y="0"/>
                      </a:cubicBezTo>
                      <a:cubicBezTo>
                        <a:pt x="2060" y="361"/>
                        <a:pt x="15681" y="2807"/>
                        <a:pt x="39164" y="9450"/>
                      </a:cubicBezTo>
                      <a:cubicBezTo>
                        <a:pt x="48021" y="11999"/>
                        <a:pt x="58321" y="15089"/>
                        <a:pt x="69727" y="18925"/>
                      </a:cubicBezTo>
                      <a:cubicBezTo>
                        <a:pt x="116590" y="382265"/>
                        <a:pt x="157556" y="865362"/>
                        <a:pt x="171615" y="1268380"/>
                      </a:cubicBezTo>
                      <a:cubicBezTo>
                        <a:pt x="192188" y="1633290"/>
                        <a:pt x="219945" y="1981979"/>
                        <a:pt x="231790" y="2356288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68A63F0F-E45E-2706-FB9F-1B8CD6EF62B5}"/>
                    </a:ext>
                  </a:extLst>
                </p:cNvPr>
                <p:cNvSpPr/>
                <p:nvPr/>
              </p:nvSpPr>
              <p:spPr>
                <a:xfrm>
                  <a:off x="3745686" y="4325102"/>
                  <a:ext cx="313619" cy="198834"/>
                </a:xfrm>
                <a:custGeom>
                  <a:avLst/>
                  <a:gdLst>
                    <a:gd name="connsiteX0" fmla="*/ 0 w 313619"/>
                    <a:gd name="connsiteY0" fmla="*/ 41278 h 198834"/>
                    <a:gd name="connsiteX1" fmla="*/ 313619 w 313619"/>
                    <a:gd name="connsiteY1" fmla="*/ 41278 h 198834"/>
                    <a:gd name="connsiteX2" fmla="*/ 105853 w 313619"/>
                    <a:gd name="connsiteY2" fmla="*/ 198834 h 198834"/>
                    <a:gd name="connsiteX3" fmla="*/ 0 w 313619"/>
                    <a:gd name="connsiteY3" fmla="*/ 41278 h 1988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3619" h="198834">
                      <a:moveTo>
                        <a:pt x="0" y="41278"/>
                      </a:moveTo>
                      <a:cubicBezTo>
                        <a:pt x="0" y="41278"/>
                        <a:pt x="191544" y="-51598"/>
                        <a:pt x="313619" y="41278"/>
                      </a:cubicBezTo>
                      <a:cubicBezTo>
                        <a:pt x="313619" y="41278"/>
                        <a:pt x="238381" y="197160"/>
                        <a:pt x="105853" y="198834"/>
                      </a:cubicBezTo>
                      <a:lnTo>
                        <a:pt x="0" y="41278"/>
                      </a:ln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9CBCF2A6-B5F5-8639-E95A-4AA7FA06086D}"/>
                    </a:ext>
                  </a:extLst>
                </p:cNvPr>
                <p:cNvSpPr/>
                <p:nvPr/>
              </p:nvSpPr>
              <p:spPr>
                <a:xfrm>
                  <a:off x="2530348" y="3180962"/>
                  <a:ext cx="744214" cy="2358193"/>
                </a:xfrm>
                <a:custGeom>
                  <a:avLst/>
                  <a:gdLst>
                    <a:gd name="connsiteX0" fmla="*/ 744214 w 744214"/>
                    <a:gd name="connsiteY0" fmla="*/ 1526511 h 2358193"/>
                    <a:gd name="connsiteX1" fmla="*/ 740197 w 744214"/>
                    <a:gd name="connsiteY1" fmla="*/ 2358193 h 2358193"/>
                    <a:gd name="connsiteX2" fmla="*/ 0 w 744214"/>
                    <a:gd name="connsiteY2" fmla="*/ 2358193 h 2358193"/>
                    <a:gd name="connsiteX3" fmla="*/ 296882 w 744214"/>
                    <a:gd name="connsiteY3" fmla="*/ 264645 h 2358193"/>
                    <a:gd name="connsiteX4" fmla="*/ 296960 w 744214"/>
                    <a:gd name="connsiteY4" fmla="*/ 264645 h 2358193"/>
                    <a:gd name="connsiteX5" fmla="*/ 362902 w 744214"/>
                    <a:gd name="connsiteY5" fmla="*/ 156423 h 2358193"/>
                    <a:gd name="connsiteX6" fmla="*/ 663827 w 744214"/>
                    <a:gd name="connsiteY6" fmla="*/ 14316 h 2358193"/>
                    <a:gd name="connsiteX7" fmla="*/ 707651 w 744214"/>
                    <a:gd name="connsiteY7" fmla="*/ 0 h 2358193"/>
                    <a:gd name="connsiteX8" fmla="*/ 744214 w 744214"/>
                    <a:gd name="connsiteY8" fmla="*/ 1526511 h 2358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4214" h="2358193">
                      <a:moveTo>
                        <a:pt x="744214" y="1526511"/>
                      </a:moveTo>
                      <a:cubicBezTo>
                        <a:pt x="744188" y="1802794"/>
                        <a:pt x="742592" y="2081627"/>
                        <a:pt x="740197" y="2358193"/>
                      </a:cubicBezTo>
                      <a:lnTo>
                        <a:pt x="0" y="2358193"/>
                      </a:lnTo>
                      <a:cubicBezTo>
                        <a:pt x="82782" y="1639213"/>
                        <a:pt x="114144" y="912868"/>
                        <a:pt x="296882" y="264645"/>
                      </a:cubicBezTo>
                      <a:lnTo>
                        <a:pt x="296960" y="264645"/>
                      </a:lnTo>
                      <a:cubicBezTo>
                        <a:pt x="311070" y="223370"/>
                        <a:pt x="340552" y="166955"/>
                        <a:pt x="362902" y="156423"/>
                      </a:cubicBezTo>
                      <a:cubicBezTo>
                        <a:pt x="470274" y="91949"/>
                        <a:pt x="579191" y="43979"/>
                        <a:pt x="663827" y="14316"/>
                      </a:cubicBezTo>
                      <a:cubicBezTo>
                        <a:pt x="691507" y="4558"/>
                        <a:pt x="707703" y="0"/>
                        <a:pt x="707651" y="0"/>
                      </a:cubicBezTo>
                      <a:cubicBezTo>
                        <a:pt x="747510" y="485801"/>
                        <a:pt x="741201" y="1019622"/>
                        <a:pt x="744214" y="1526511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7A4D738A-757C-CCCB-6BDF-8E0021B8029C}"/>
                    </a:ext>
                  </a:extLst>
                </p:cNvPr>
                <p:cNvSpPr/>
                <p:nvPr/>
              </p:nvSpPr>
              <p:spPr>
                <a:xfrm>
                  <a:off x="2735926" y="3502048"/>
                  <a:ext cx="326693" cy="823056"/>
                </a:xfrm>
                <a:custGeom>
                  <a:avLst/>
                  <a:gdLst>
                    <a:gd name="connsiteX0" fmla="*/ 313670 w 326693"/>
                    <a:gd name="connsiteY0" fmla="*/ 0 h 823056"/>
                    <a:gd name="connsiteX1" fmla="*/ 313670 w 326693"/>
                    <a:gd name="connsiteY1" fmla="*/ 443830 h 823056"/>
                    <a:gd name="connsiteX2" fmla="*/ 288668 w 326693"/>
                    <a:gd name="connsiteY2" fmla="*/ 786622 h 823056"/>
                    <a:gd name="connsiteX3" fmla="*/ 0 w 326693"/>
                    <a:gd name="connsiteY3" fmla="*/ 823057 h 823056"/>
                    <a:gd name="connsiteX4" fmla="*/ 313670 w 326693"/>
                    <a:gd name="connsiteY4" fmla="*/ 0 h 823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6693" h="823056">
                      <a:moveTo>
                        <a:pt x="313670" y="0"/>
                      </a:moveTo>
                      <a:cubicBezTo>
                        <a:pt x="313670" y="0"/>
                        <a:pt x="342972" y="290883"/>
                        <a:pt x="313670" y="443830"/>
                      </a:cubicBezTo>
                      <a:cubicBezTo>
                        <a:pt x="284368" y="596777"/>
                        <a:pt x="239128" y="694236"/>
                        <a:pt x="288668" y="786622"/>
                      </a:cubicBezTo>
                      <a:lnTo>
                        <a:pt x="0" y="823057"/>
                      </a:lnTo>
                      <a:lnTo>
                        <a:pt x="313670" y="0"/>
                      </a:ln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CF6B2031-9C34-9502-702B-EFA10C80D444}"/>
                    </a:ext>
                  </a:extLst>
                </p:cNvPr>
                <p:cNvSpPr/>
                <p:nvPr/>
              </p:nvSpPr>
              <p:spPr>
                <a:xfrm>
                  <a:off x="3160907" y="3180962"/>
                  <a:ext cx="113654" cy="2358193"/>
                </a:xfrm>
                <a:custGeom>
                  <a:avLst/>
                  <a:gdLst>
                    <a:gd name="connsiteX0" fmla="*/ 113655 w 113654"/>
                    <a:gd name="connsiteY0" fmla="*/ 1526511 h 2358193"/>
                    <a:gd name="connsiteX1" fmla="*/ 109638 w 113654"/>
                    <a:gd name="connsiteY1" fmla="*/ 2358193 h 2358193"/>
                    <a:gd name="connsiteX2" fmla="*/ 7184 w 113654"/>
                    <a:gd name="connsiteY2" fmla="*/ 2358193 h 2358193"/>
                    <a:gd name="connsiteX3" fmla="*/ 38366 w 113654"/>
                    <a:gd name="connsiteY3" fmla="*/ 1240520 h 2358193"/>
                    <a:gd name="connsiteX4" fmla="*/ 0 w 113654"/>
                    <a:gd name="connsiteY4" fmla="*/ 26470 h 2358193"/>
                    <a:gd name="connsiteX5" fmla="*/ 33267 w 113654"/>
                    <a:gd name="connsiteY5" fmla="*/ 14316 h 2358193"/>
                    <a:gd name="connsiteX6" fmla="*/ 77092 w 113654"/>
                    <a:gd name="connsiteY6" fmla="*/ 0 h 2358193"/>
                    <a:gd name="connsiteX7" fmla="*/ 113655 w 113654"/>
                    <a:gd name="connsiteY7" fmla="*/ 1526511 h 2358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3654" h="2358193">
                      <a:moveTo>
                        <a:pt x="113655" y="1526511"/>
                      </a:moveTo>
                      <a:cubicBezTo>
                        <a:pt x="113629" y="1802794"/>
                        <a:pt x="112033" y="2081627"/>
                        <a:pt x="109638" y="2358193"/>
                      </a:cubicBezTo>
                      <a:lnTo>
                        <a:pt x="7184" y="2358193"/>
                      </a:lnTo>
                      <a:cubicBezTo>
                        <a:pt x="14780" y="1974152"/>
                        <a:pt x="31516" y="1613387"/>
                        <a:pt x="38366" y="1240520"/>
                      </a:cubicBezTo>
                      <a:cubicBezTo>
                        <a:pt x="40992" y="840386"/>
                        <a:pt x="23612" y="413395"/>
                        <a:pt x="0" y="26470"/>
                      </a:cubicBezTo>
                      <a:cubicBezTo>
                        <a:pt x="12411" y="21758"/>
                        <a:pt x="23560" y="17715"/>
                        <a:pt x="33267" y="14316"/>
                      </a:cubicBezTo>
                      <a:cubicBezTo>
                        <a:pt x="60947" y="4558"/>
                        <a:pt x="77143" y="0"/>
                        <a:pt x="77092" y="0"/>
                      </a:cubicBezTo>
                      <a:cubicBezTo>
                        <a:pt x="116951" y="485801"/>
                        <a:pt x="110642" y="1019622"/>
                        <a:pt x="113655" y="1526511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5ED951D9-4789-8F94-111B-11F89A620500}"/>
                    </a:ext>
                  </a:extLst>
                </p:cNvPr>
                <p:cNvSpPr/>
                <p:nvPr/>
              </p:nvSpPr>
              <p:spPr>
                <a:xfrm>
                  <a:off x="2602264" y="3328965"/>
                  <a:ext cx="672297" cy="1583621"/>
                </a:xfrm>
                <a:custGeom>
                  <a:avLst/>
                  <a:gdLst>
                    <a:gd name="connsiteX0" fmla="*/ 0 w 672297"/>
                    <a:gd name="connsiteY0" fmla="*/ 1504238 h 1583621"/>
                    <a:gd name="connsiteX1" fmla="*/ 672118 w 672297"/>
                    <a:gd name="connsiteY1" fmla="*/ 1541059 h 1583621"/>
                    <a:gd name="connsiteX2" fmla="*/ 671989 w 672297"/>
                    <a:gd name="connsiteY2" fmla="*/ 1154339 h 1583621"/>
                    <a:gd name="connsiteX3" fmla="*/ 419060 w 672297"/>
                    <a:gd name="connsiteY3" fmla="*/ 1131809 h 1583621"/>
                    <a:gd name="connsiteX4" fmla="*/ 350079 w 672297"/>
                    <a:gd name="connsiteY4" fmla="*/ 825837 h 1583621"/>
                    <a:gd name="connsiteX5" fmla="*/ 440457 w 672297"/>
                    <a:gd name="connsiteY5" fmla="*/ 0 h 1583621"/>
                    <a:gd name="connsiteX6" fmla="*/ 225044 w 672297"/>
                    <a:gd name="connsiteY6" fmla="*/ 116642 h 1583621"/>
                    <a:gd name="connsiteX7" fmla="*/ 224992 w 672297"/>
                    <a:gd name="connsiteY7" fmla="*/ 116642 h 1583621"/>
                    <a:gd name="connsiteX8" fmla="*/ 0 w 672297"/>
                    <a:gd name="connsiteY8" fmla="*/ 1504238 h 1583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2297" h="1583621">
                      <a:moveTo>
                        <a:pt x="0" y="1504238"/>
                      </a:moveTo>
                      <a:cubicBezTo>
                        <a:pt x="190669" y="1626261"/>
                        <a:pt x="445401" y="1581536"/>
                        <a:pt x="672118" y="1541059"/>
                      </a:cubicBezTo>
                      <a:cubicBezTo>
                        <a:pt x="672375" y="1409560"/>
                        <a:pt x="672375" y="1280019"/>
                        <a:pt x="671989" y="1154339"/>
                      </a:cubicBezTo>
                      <a:cubicBezTo>
                        <a:pt x="566188" y="1158717"/>
                        <a:pt x="470119" y="1154339"/>
                        <a:pt x="419060" y="1131809"/>
                      </a:cubicBezTo>
                      <a:cubicBezTo>
                        <a:pt x="356284" y="1104103"/>
                        <a:pt x="315910" y="912919"/>
                        <a:pt x="350079" y="825837"/>
                      </a:cubicBezTo>
                      <a:cubicBezTo>
                        <a:pt x="485826" y="480136"/>
                        <a:pt x="440457" y="0"/>
                        <a:pt x="440457" y="0"/>
                      </a:cubicBezTo>
                      <a:cubicBezTo>
                        <a:pt x="365142" y="26083"/>
                        <a:pt x="292762" y="66071"/>
                        <a:pt x="225044" y="116642"/>
                      </a:cubicBezTo>
                      <a:lnTo>
                        <a:pt x="224992" y="116642"/>
                      </a:lnTo>
                      <a:cubicBezTo>
                        <a:pt x="146819" y="327626"/>
                        <a:pt x="74542" y="820276"/>
                        <a:pt x="0" y="1504238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5F9843AF-7FC3-D166-907A-62F2BB16A7EE}"/>
                    </a:ext>
                  </a:extLst>
                </p:cNvPr>
                <p:cNvSpPr/>
                <p:nvPr/>
              </p:nvSpPr>
              <p:spPr>
                <a:xfrm>
                  <a:off x="3902032" y="3326416"/>
                  <a:ext cx="484873" cy="1593635"/>
                </a:xfrm>
                <a:custGeom>
                  <a:avLst/>
                  <a:gdLst>
                    <a:gd name="connsiteX0" fmla="*/ 0 w 484873"/>
                    <a:gd name="connsiteY0" fmla="*/ 1233851 h 1593635"/>
                    <a:gd name="connsiteX1" fmla="*/ 14419 w 484873"/>
                    <a:gd name="connsiteY1" fmla="*/ 1590187 h 1593635"/>
                    <a:gd name="connsiteX2" fmla="*/ 484873 w 484873"/>
                    <a:gd name="connsiteY2" fmla="*/ 1517344 h 1593635"/>
                    <a:gd name="connsiteX3" fmla="*/ 237377 w 484873"/>
                    <a:gd name="connsiteY3" fmla="*/ 86644 h 1593635"/>
                    <a:gd name="connsiteX4" fmla="*/ 88163 w 484873"/>
                    <a:gd name="connsiteY4" fmla="*/ 0 h 1593635"/>
                    <a:gd name="connsiteX5" fmla="*/ 163349 w 484873"/>
                    <a:gd name="connsiteY5" fmla="*/ 699283 h 1593635"/>
                    <a:gd name="connsiteX6" fmla="*/ 0 w 484873"/>
                    <a:gd name="connsiteY6" fmla="*/ 1233851 h 1593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4873" h="1593635">
                      <a:moveTo>
                        <a:pt x="0" y="1233851"/>
                      </a:moveTo>
                      <a:cubicBezTo>
                        <a:pt x="5639" y="1353763"/>
                        <a:pt x="10454" y="1472748"/>
                        <a:pt x="14419" y="1590187"/>
                      </a:cubicBezTo>
                      <a:cubicBezTo>
                        <a:pt x="207302" y="1603988"/>
                        <a:pt x="363751" y="1575691"/>
                        <a:pt x="484873" y="1517344"/>
                      </a:cubicBezTo>
                      <a:cubicBezTo>
                        <a:pt x="396143" y="757320"/>
                        <a:pt x="282875" y="265984"/>
                        <a:pt x="237377" y="86644"/>
                      </a:cubicBezTo>
                      <a:cubicBezTo>
                        <a:pt x="190489" y="55823"/>
                        <a:pt x="140742" y="26830"/>
                        <a:pt x="88163" y="0"/>
                      </a:cubicBezTo>
                      <a:cubicBezTo>
                        <a:pt x="88163" y="0"/>
                        <a:pt x="83786" y="462652"/>
                        <a:pt x="163349" y="699283"/>
                      </a:cubicBezTo>
                      <a:cubicBezTo>
                        <a:pt x="271803" y="1022042"/>
                        <a:pt x="144398" y="1174629"/>
                        <a:pt x="0" y="1233851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D8317C01-1370-7B57-5639-898922E12952}"/>
                    </a:ext>
                  </a:extLst>
                </p:cNvPr>
                <p:cNvSpPr/>
                <p:nvPr/>
              </p:nvSpPr>
              <p:spPr>
                <a:xfrm>
                  <a:off x="2352858" y="3265675"/>
                  <a:ext cx="1498699" cy="1583022"/>
                </a:xfrm>
                <a:custGeom>
                  <a:avLst/>
                  <a:gdLst>
                    <a:gd name="connsiteX0" fmla="*/ 434487 w 1498699"/>
                    <a:gd name="connsiteY0" fmla="*/ 1576643 h 1583022"/>
                    <a:gd name="connsiteX1" fmla="*/ 1106966 w 1498699"/>
                    <a:gd name="connsiteY1" fmla="*/ 1493732 h 1583022"/>
                    <a:gd name="connsiteX2" fmla="*/ 1498345 w 1498699"/>
                    <a:gd name="connsiteY2" fmla="*/ 1248373 h 1583022"/>
                    <a:gd name="connsiteX3" fmla="*/ 1392827 w 1498699"/>
                    <a:gd name="connsiteY3" fmla="*/ 1100705 h 1583022"/>
                    <a:gd name="connsiteX4" fmla="*/ 668440 w 1498699"/>
                    <a:gd name="connsiteY4" fmla="*/ 1131809 h 1583022"/>
                    <a:gd name="connsiteX5" fmla="*/ 599485 w 1498699"/>
                    <a:gd name="connsiteY5" fmla="*/ 825838 h 1583022"/>
                    <a:gd name="connsiteX6" fmla="*/ 689837 w 1498699"/>
                    <a:gd name="connsiteY6" fmla="*/ 0 h 1583022"/>
                    <a:gd name="connsiteX7" fmla="*/ 434487 w 1498699"/>
                    <a:gd name="connsiteY7" fmla="*/ 1576643 h 15830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98699" h="1583022">
                      <a:moveTo>
                        <a:pt x="434487" y="1576643"/>
                      </a:moveTo>
                      <a:cubicBezTo>
                        <a:pt x="639061" y="1603139"/>
                        <a:pt x="965966" y="1541548"/>
                        <a:pt x="1106966" y="1493732"/>
                      </a:cubicBezTo>
                      <a:cubicBezTo>
                        <a:pt x="1393497" y="1399441"/>
                        <a:pt x="1498345" y="1248373"/>
                        <a:pt x="1498345" y="1248373"/>
                      </a:cubicBezTo>
                      <a:cubicBezTo>
                        <a:pt x="1498345" y="1248373"/>
                        <a:pt x="1510473" y="1131809"/>
                        <a:pt x="1392827" y="1100705"/>
                      </a:cubicBezTo>
                      <a:cubicBezTo>
                        <a:pt x="1392827" y="1100705"/>
                        <a:pt x="823498" y="1200275"/>
                        <a:pt x="668440" y="1131809"/>
                      </a:cubicBezTo>
                      <a:cubicBezTo>
                        <a:pt x="605690" y="1104104"/>
                        <a:pt x="565291" y="912920"/>
                        <a:pt x="599485" y="825838"/>
                      </a:cubicBezTo>
                      <a:cubicBezTo>
                        <a:pt x="735206" y="480161"/>
                        <a:pt x="689837" y="0"/>
                        <a:pt x="689837" y="0"/>
                      </a:cubicBezTo>
                      <a:cubicBezTo>
                        <a:pt x="65045" y="216546"/>
                        <a:pt x="-362100" y="1390223"/>
                        <a:pt x="434487" y="1576643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B898C506-FA92-0939-350A-6F6E0109ECE3}"/>
                    </a:ext>
                  </a:extLst>
                </p:cNvPr>
                <p:cNvSpPr/>
                <p:nvPr/>
              </p:nvSpPr>
              <p:spPr>
                <a:xfrm>
                  <a:off x="3459721" y="3263152"/>
                  <a:ext cx="1244475" cy="1593671"/>
                </a:xfrm>
                <a:custGeom>
                  <a:avLst/>
                  <a:gdLst>
                    <a:gd name="connsiteX0" fmla="*/ 0 w 1244475"/>
                    <a:gd name="connsiteY0" fmla="*/ 1496179 h 1593671"/>
                    <a:gd name="connsiteX1" fmla="*/ 530449 w 1244475"/>
                    <a:gd name="connsiteY1" fmla="*/ 0 h 1593671"/>
                    <a:gd name="connsiteX2" fmla="*/ 605635 w 1244475"/>
                    <a:gd name="connsiteY2" fmla="*/ 699309 h 1593671"/>
                    <a:gd name="connsiteX3" fmla="*/ 391457 w 1244475"/>
                    <a:gd name="connsiteY3" fmla="*/ 1250871 h 1593671"/>
                    <a:gd name="connsiteX4" fmla="*/ 0 w 1244475"/>
                    <a:gd name="connsiteY4" fmla="*/ 1496179 h 1593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4475" h="1593671">
                      <a:moveTo>
                        <a:pt x="0" y="1496179"/>
                      </a:moveTo>
                      <a:cubicBezTo>
                        <a:pt x="1505551" y="1978065"/>
                        <a:pt x="1598349" y="545151"/>
                        <a:pt x="530449" y="0"/>
                      </a:cubicBezTo>
                      <a:cubicBezTo>
                        <a:pt x="530449" y="0"/>
                        <a:pt x="526071" y="462704"/>
                        <a:pt x="605635" y="699309"/>
                      </a:cubicBezTo>
                      <a:cubicBezTo>
                        <a:pt x="726782" y="1059610"/>
                        <a:pt x="553828" y="1207896"/>
                        <a:pt x="391457" y="1250871"/>
                      </a:cubicBezTo>
                      <a:cubicBezTo>
                        <a:pt x="391483" y="1250897"/>
                        <a:pt x="0" y="1496179"/>
                        <a:pt x="0" y="149617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9E869AC8-0E9C-331D-3980-F4A531EEA5D5}"/>
                    </a:ext>
                  </a:extLst>
                </p:cNvPr>
                <p:cNvSpPr/>
                <p:nvPr/>
              </p:nvSpPr>
              <p:spPr>
                <a:xfrm>
                  <a:off x="3460496" y="4508025"/>
                  <a:ext cx="394432" cy="257032"/>
                </a:xfrm>
                <a:custGeom>
                  <a:avLst/>
                  <a:gdLst>
                    <a:gd name="connsiteX0" fmla="*/ 15807 w 394432"/>
                    <a:gd name="connsiteY0" fmla="*/ 257022 h 257032"/>
                    <a:gd name="connsiteX1" fmla="*/ 368744 w 394432"/>
                    <a:gd name="connsiteY1" fmla="*/ 1518 h 257032"/>
                    <a:gd name="connsiteX2" fmla="*/ 10863 w 394432"/>
                    <a:gd name="connsiteY2" fmla="*/ 225557 h 257032"/>
                    <a:gd name="connsiteX3" fmla="*/ 15807 w 394432"/>
                    <a:gd name="connsiteY3" fmla="*/ 257022 h 25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4432" h="257032">
                      <a:moveTo>
                        <a:pt x="15807" y="257022"/>
                      </a:moveTo>
                      <a:cubicBezTo>
                        <a:pt x="230860" y="195070"/>
                        <a:pt x="475009" y="-20085"/>
                        <a:pt x="368744" y="1518"/>
                      </a:cubicBezTo>
                      <a:cubicBezTo>
                        <a:pt x="367353" y="3063"/>
                        <a:pt x="227255" y="155727"/>
                        <a:pt x="10863" y="225557"/>
                      </a:cubicBezTo>
                      <a:cubicBezTo>
                        <a:pt x="-6337" y="230552"/>
                        <a:pt x="-1934" y="257640"/>
                        <a:pt x="15807" y="257022"/>
                      </a:cubicBezTo>
                      <a:close/>
                    </a:path>
                  </a:pathLst>
                </a:custGeom>
                <a:solidFill>
                  <a:srgbClr val="D1E0F2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E7FCD68C-5D99-1B57-CA69-175879A41793}"/>
                    </a:ext>
                  </a:extLst>
                </p:cNvPr>
                <p:cNvSpPr/>
                <p:nvPr/>
              </p:nvSpPr>
              <p:spPr>
                <a:xfrm>
                  <a:off x="2762705" y="4218153"/>
                  <a:ext cx="490485" cy="334996"/>
                </a:xfrm>
                <a:custGeom>
                  <a:avLst/>
                  <a:gdLst>
                    <a:gd name="connsiteX0" fmla="*/ 11019 w 490485"/>
                    <a:gd name="connsiteY0" fmla="*/ 103063 h 334996"/>
                    <a:gd name="connsiteX1" fmla="*/ 261451 w 490485"/>
                    <a:gd name="connsiteY1" fmla="*/ 13896 h 334996"/>
                    <a:gd name="connsiteX2" fmla="*/ 261451 w 490485"/>
                    <a:gd name="connsiteY2" fmla="*/ 13896 h 334996"/>
                    <a:gd name="connsiteX3" fmla="*/ 261451 w 490485"/>
                    <a:gd name="connsiteY3" fmla="*/ 13896 h 334996"/>
                    <a:gd name="connsiteX4" fmla="*/ 490485 w 490485"/>
                    <a:gd name="connsiteY4" fmla="*/ 202608 h 334996"/>
                    <a:gd name="connsiteX5" fmla="*/ 287946 w 490485"/>
                    <a:gd name="connsiteY5" fmla="*/ 207114 h 334996"/>
                    <a:gd name="connsiteX6" fmla="*/ 222648 w 490485"/>
                    <a:gd name="connsiteY6" fmla="*/ 300890 h 334996"/>
                    <a:gd name="connsiteX7" fmla="*/ 162267 w 490485"/>
                    <a:gd name="connsiteY7" fmla="*/ 276017 h 334996"/>
                    <a:gd name="connsiteX8" fmla="*/ 105388 w 490485"/>
                    <a:gd name="connsiteY8" fmla="*/ 240304 h 334996"/>
                    <a:gd name="connsiteX9" fmla="*/ 95346 w 490485"/>
                    <a:gd name="connsiteY9" fmla="*/ 104840 h 334996"/>
                    <a:gd name="connsiteX10" fmla="*/ 64628 w 490485"/>
                    <a:gd name="connsiteY10" fmla="*/ 138519 h 334996"/>
                    <a:gd name="connsiteX11" fmla="*/ 11019 w 490485"/>
                    <a:gd name="connsiteY11" fmla="*/ 103063 h 334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90485" h="334996">
                      <a:moveTo>
                        <a:pt x="11019" y="103063"/>
                      </a:moveTo>
                      <a:cubicBezTo>
                        <a:pt x="44338" y="42631"/>
                        <a:pt x="134690" y="-31165"/>
                        <a:pt x="261451" y="13896"/>
                      </a:cubicBezTo>
                      <a:lnTo>
                        <a:pt x="261451" y="13896"/>
                      </a:lnTo>
                      <a:lnTo>
                        <a:pt x="261451" y="13896"/>
                      </a:lnTo>
                      <a:cubicBezTo>
                        <a:pt x="448593" y="89725"/>
                        <a:pt x="490485" y="202608"/>
                        <a:pt x="490485" y="202608"/>
                      </a:cubicBezTo>
                      <a:cubicBezTo>
                        <a:pt x="424878" y="203560"/>
                        <a:pt x="343074" y="221172"/>
                        <a:pt x="287946" y="207114"/>
                      </a:cubicBezTo>
                      <a:cubicBezTo>
                        <a:pt x="259777" y="216847"/>
                        <a:pt x="237402" y="241823"/>
                        <a:pt x="222648" y="300890"/>
                      </a:cubicBezTo>
                      <a:cubicBezTo>
                        <a:pt x="208666" y="363125"/>
                        <a:pt x="152920" y="331377"/>
                        <a:pt x="162267" y="276017"/>
                      </a:cubicBezTo>
                      <a:cubicBezTo>
                        <a:pt x="140278" y="334518"/>
                        <a:pt x="84686" y="301817"/>
                        <a:pt x="105388" y="240304"/>
                      </a:cubicBezTo>
                      <a:cubicBezTo>
                        <a:pt x="26031" y="284772"/>
                        <a:pt x="68362" y="139961"/>
                        <a:pt x="95346" y="104840"/>
                      </a:cubicBezTo>
                      <a:cubicBezTo>
                        <a:pt x="84068" y="113826"/>
                        <a:pt x="73691" y="124950"/>
                        <a:pt x="64628" y="138519"/>
                      </a:cubicBezTo>
                      <a:cubicBezTo>
                        <a:pt x="23147" y="200470"/>
                        <a:pt x="-21089" y="161255"/>
                        <a:pt x="11019" y="103063"/>
                      </a:cubicBez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734EEE79-C856-73AE-9331-3EFA072A6682}"/>
                    </a:ext>
                  </a:extLst>
                </p:cNvPr>
                <p:cNvSpPr/>
                <p:nvPr/>
              </p:nvSpPr>
              <p:spPr>
                <a:xfrm>
                  <a:off x="2919366" y="4346446"/>
                  <a:ext cx="137079" cy="154779"/>
                </a:xfrm>
                <a:custGeom>
                  <a:avLst/>
                  <a:gdLst>
                    <a:gd name="connsiteX0" fmla="*/ 5581 w 137079"/>
                    <a:gd name="connsiteY0" fmla="*/ 154780 h 154779"/>
                    <a:gd name="connsiteX1" fmla="*/ 76957 w 137079"/>
                    <a:gd name="connsiteY1" fmla="*/ 26963 h 154779"/>
                    <a:gd name="connsiteX2" fmla="*/ 137080 w 137079"/>
                    <a:gd name="connsiteY2" fmla="*/ 11231 h 154779"/>
                    <a:gd name="connsiteX3" fmla="*/ 69000 w 137079"/>
                    <a:gd name="connsiteY3" fmla="*/ 15299 h 154779"/>
                    <a:gd name="connsiteX4" fmla="*/ 5581 w 137079"/>
                    <a:gd name="connsiteY4" fmla="*/ 154780 h 154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079" h="154779">
                      <a:moveTo>
                        <a:pt x="5581" y="154780"/>
                      </a:moveTo>
                      <a:cubicBezTo>
                        <a:pt x="20335" y="152823"/>
                        <a:pt x="20721" y="65226"/>
                        <a:pt x="76957" y="26963"/>
                      </a:cubicBezTo>
                      <a:cubicBezTo>
                        <a:pt x="95701" y="7935"/>
                        <a:pt x="130153" y="23487"/>
                        <a:pt x="137080" y="11231"/>
                      </a:cubicBezTo>
                      <a:cubicBezTo>
                        <a:pt x="127063" y="-10888"/>
                        <a:pt x="85376" y="4690"/>
                        <a:pt x="69000" y="15299"/>
                      </a:cubicBezTo>
                      <a:cubicBezTo>
                        <a:pt x="17863" y="52789"/>
                        <a:pt x="-13344" y="153878"/>
                        <a:pt x="5581" y="154780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90247E2C-0BBA-C00F-FB64-E90DED2ECF63}"/>
                    </a:ext>
                  </a:extLst>
                </p:cNvPr>
                <p:cNvSpPr/>
                <p:nvPr/>
              </p:nvSpPr>
              <p:spPr>
                <a:xfrm>
                  <a:off x="2862536" y="4291229"/>
                  <a:ext cx="131700" cy="174479"/>
                </a:xfrm>
                <a:custGeom>
                  <a:avLst/>
                  <a:gdLst>
                    <a:gd name="connsiteX0" fmla="*/ 5532 w 131700"/>
                    <a:gd name="connsiteY0" fmla="*/ 174258 h 174479"/>
                    <a:gd name="connsiteX1" fmla="*/ 123873 w 131700"/>
                    <a:gd name="connsiteY1" fmla="*/ 13972 h 174479"/>
                    <a:gd name="connsiteX2" fmla="*/ 131700 w 131700"/>
                    <a:gd name="connsiteY2" fmla="*/ 7793 h 174479"/>
                    <a:gd name="connsiteX3" fmla="*/ 5532 w 131700"/>
                    <a:gd name="connsiteY3" fmla="*/ 174258 h 174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700" h="174479">
                      <a:moveTo>
                        <a:pt x="5532" y="174258"/>
                      </a:moveTo>
                      <a:cubicBezTo>
                        <a:pt x="19101" y="176936"/>
                        <a:pt x="40962" y="6479"/>
                        <a:pt x="123873" y="13972"/>
                      </a:cubicBezTo>
                      <a:cubicBezTo>
                        <a:pt x="127709" y="14436"/>
                        <a:pt x="131237" y="11655"/>
                        <a:pt x="131700" y="7793"/>
                      </a:cubicBezTo>
                      <a:cubicBezTo>
                        <a:pt x="59218" y="-44348"/>
                        <a:pt x="-22122" y="182549"/>
                        <a:pt x="5532" y="174258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F810823E-3175-B942-A66A-C419383C1709}"/>
                    </a:ext>
                  </a:extLst>
                </p:cNvPr>
                <p:cNvSpPr/>
                <p:nvPr/>
              </p:nvSpPr>
              <p:spPr>
                <a:xfrm>
                  <a:off x="2849631" y="4247322"/>
                  <a:ext cx="117369" cy="82700"/>
                </a:xfrm>
                <a:custGeom>
                  <a:avLst/>
                  <a:gdLst>
                    <a:gd name="connsiteX0" fmla="*/ 5486 w 117369"/>
                    <a:gd name="connsiteY0" fmla="*/ 82701 h 82700"/>
                    <a:gd name="connsiteX1" fmla="*/ 109253 w 117369"/>
                    <a:gd name="connsiteY1" fmla="*/ 15008 h 82700"/>
                    <a:gd name="connsiteX2" fmla="*/ 117286 w 117369"/>
                    <a:gd name="connsiteY2" fmla="*/ 9085 h 82700"/>
                    <a:gd name="connsiteX3" fmla="*/ 111364 w 117369"/>
                    <a:gd name="connsiteY3" fmla="*/ 1052 h 82700"/>
                    <a:gd name="connsiteX4" fmla="*/ 5486 w 117369"/>
                    <a:gd name="connsiteY4" fmla="*/ 82701 h 82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369" h="82700">
                      <a:moveTo>
                        <a:pt x="5486" y="82701"/>
                      </a:moveTo>
                      <a:cubicBezTo>
                        <a:pt x="19493" y="79791"/>
                        <a:pt x="33037" y="5661"/>
                        <a:pt x="109253" y="15008"/>
                      </a:cubicBezTo>
                      <a:cubicBezTo>
                        <a:pt x="113115" y="15600"/>
                        <a:pt x="116720" y="12948"/>
                        <a:pt x="117286" y="9085"/>
                      </a:cubicBezTo>
                      <a:cubicBezTo>
                        <a:pt x="117879" y="5223"/>
                        <a:pt x="115226" y="1644"/>
                        <a:pt x="111364" y="1052"/>
                      </a:cubicBezTo>
                      <a:cubicBezTo>
                        <a:pt x="34195" y="-10793"/>
                        <a:pt x="-17456" y="81285"/>
                        <a:pt x="5486" y="82701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1F47990F-1B01-21C0-1A61-6D43D56A7ABB}"/>
                    </a:ext>
                  </a:extLst>
                </p:cNvPr>
                <p:cNvSpPr/>
                <p:nvPr/>
              </p:nvSpPr>
              <p:spPr>
                <a:xfrm>
                  <a:off x="3201452" y="2139986"/>
                  <a:ext cx="733902" cy="878102"/>
                </a:xfrm>
                <a:custGeom>
                  <a:avLst/>
                  <a:gdLst>
                    <a:gd name="connsiteX0" fmla="*/ 164 w 733902"/>
                    <a:gd name="connsiteY0" fmla="*/ 431016 h 878102"/>
                    <a:gd name="connsiteX1" fmla="*/ 224693 w 733902"/>
                    <a:gd name="connsiteY1" fmla="*/ 848350 h 878102"/>
                    <a:gd name="connsiteX2" fmla="*/ 244107 w 733902"/>
                    <a:gd name="connsiteY2" fmla="*/ 855071 h 878102"/>
                    <a:gd name="connsiteX3" fmla="*/ 680032 w 733902"/>
                    <a:gd name="connsiteY3" fmla="*/ 415567 h 878102"/>
                    <a:gd name="connsiteX4" fmla="*/ 625600 w 733902"/>
                    <a:gd name="connsiteY4" fmla="*/ 320013 h 878102"/>
                    <a:gd name="connsiteX5" fmla="*/ 625600 w 733902"/>
                    <a:gd name="connsiteY5" fmla="*/ 319988 h 878102"/>
                    <a:gd name="connsiteX6" fmla="*/ 164 w 733902"/>
                    <a:gd name="connsiteY6" fmla="*/ 431016 h 878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33902" h="878102">
                      <a:moveTo>
                        <a:pt x="164" y="431016"/>
                      </a:moveTo>
                      <a:cubicBezTo>
                        <a:pt x="6678" y="592460"/>
                        <a:pt x="57403" y="790648"/>
                        <a:pt x="224693" y="848350"/>
                      </a:cubicBezTo>
                      <a:cubicBezTo>
                        <a:pt x="230924" y="850822"/>
                        <a:pt x="237567" y="852985"/>
                        <a:pt x="244107" y="855071"/>
                      </a:cubicBezTo>
                      <a:cubicBezTo>
                        <a:pt x="513747" y="962572"/>
                        <a:pt x="870933" y="673028"/>
                        <a:pt x="680032" y="415567"/>
                      </a:cubicBezTo>
                      <a:cubicBezTo>
                        <a:pt x="657657" y="388170"/>
                        <a:pt x="635925" y="349187"/>
                        <a:pt x="625600" y="320013"/>
                      </a:cubicBezTo>
                      <a:cubicBezTo>
                        <a:pt x="625600" y="320013"/>
                        <a:pt x="625600" y="320013"/>
                        <a:pt x="625600" y="319988"/>
                      </a:cubicBezTo>
                      <a:cubicBezTo>
                        <a:pt x="528810" y="-198874"/>
                        <a:pt x="-10779" y="-32177"/>
                        <a:pt x="164" y="431016"/>
                      </a:cubicBez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52345A11-E9F1-6CD5-3AFC-3A1997F3B837}"/>
                    </a:ext>
                  </a:extLst>
                </p:cNvPr>
                <p:cNvSpPr/>
                <p:nvPr/>
              </p:nvSpPr>
              <p:spPr>
                <a:xfrm>
                  <a:off x="3636280" y="2161340"/>
                  <a:ext cx="189690" cy="295672"/>
                </a:xfrm>
                <a:custGeom>
                  <a:avLst/>
                  <a:gdLst>
                    <a:gd name="connsiteX0" fmla="*/ 3914 w 189690"/>
                    <a:gd name="connsiteY0" fmla="*/ 0 h 295672"/>
                    <a:gd name="connsiteX1" fmla="*/ 0 w 189690"/>
                    <a:gd name="connsiteY1" fmla="*/ 36795 h 295672"/>
                    <a:gd name="connsiteX2" fmla="*/ 189691 w 189690"/>
                    <a:gd name="connsiteY2" fmla="*/ 295672 h 295672"/>
                    <a:gd name="connsiteX3" fmla="*/ 3914 w 189690"/>
                    <a:gd name="connsiteY3" fmla="*/ 0 h 295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9690" h="295672">
                      <a:moveTo>
                        <a:pt x="3914" y="0"/>
                      </a:moveTo>
                      <a:lnTo>
                        <a:pt x="0" y="36795"/>
                      </a:lnTo>
                      <a:cubicBezTo>
                        <a:pt x="84095" y="57265"/>
                        <a:pt x="161238" y="217139"/>
                        <a:pt x="189691" y="295672"/>
                      </a:cubicBezTo>
                      <a:cubicBezTo>
                        <a:pt x="155342" y="174190"/>
                        <a:pt x="119551" y="51472"/>
                        <a:pt x="3914" y="0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6D52028F-1EFC-1CCA-0711-1D45425C6D53}"/>
                    </a:ext>
                  </a:extLst>
                </p:cNvPr>
                <p:cNvSpPr/>
                <p:nvPr/>
              </p:nvSpPr>
              <p:spPr>
                <a:xfrm>
                  <a:off x="3213332" y="2679146"/>
                  <a:ext cx="158998" cy="282849"/>
                </a:xfrm>
                <a:custGeom>
                  <a:avLst/>
                  <a:gdLst>
                    <a:gd name="connsiteX0" fmla="*/ 0 w 158998"/>
                    <a:gd name="connsiteY0" fmla="*/ 0 h 282849"/>
                    <a:gd name="connsiteX1" fmla="*/ 158998 w 158998"/>
                    <a:gd name="connsiteY1" fmla="*/ 282849 h 282849"/>
                    <a:gd name="connsiteX2" fmla="*/ 47146 w 158998"/>
                    <a:gd name="connsiteY2" fmla="*/ 18719 h 282849"/>
                    <a:gd name="connsiteX3" fmla="*/ 0 w 158998"/>
                    <a:gd name="connsiteY3" fmla="*/ 0 h 282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8998" h="282849">
                      <a:moveTo>
                        <a:pt x="0" y="0"/>
                      </a:moveTo>
                      <a:cubicBezTo>
                        <a:pt x="17741" y="108788"/>
                        <a:pt x="63445" y="226563"/>
                        <a:pt x="158998" y="282849"/>
                      </a:cubicBezTo>
                      <a:cubicBezTo>
                        <a:pt x="44288" y="198059"/>
                        <a:pt x="47146" y="18719"/>
                        <a:pt x="47146" y="1871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49EE00DE-A617-E225-F514-9C8572838881}"/>
                    </a:ext>
                  </a:extLst>
                </p:cNvPr>
                <p:cNvSpPr/>
                <p:nvPr/>
              </p:nvSpPr>
              <p:spPr>
                <a:xfrm>
                  <a:off x="3201476" y="2294486"/>
                  <a:ext cx="313270" cy="323815"/>
                </a:xfrm>
                <a:custGeom>
                  <a:avLst/>
                  <a:gdLst>
                    <a:gd name="connsiteX0" fmla="*/ 141 w 313270"/>
                    <a:gd name="connsiteY0" fmla="*/ 276515 h 323815"/>
                    <a:gd name="connsiteX1" fmla="*/ 81661 w 313270"/>
                    <a:gd name="connsiteY1" fmla="*/ 323815 h 323815"/>
                    <a:gd name="connsiteX2" fmla="*/ 313270 w 313270"/>
                    <a:gd name="connsiteY2" fmla="*/ 122538 h 323815"/>
                    <a:gd name="connsiteX3" fmla="*/ 72726 w 313270"/>
                    <a:gd name="connsiteY3" fmla="*/ 0 h 323815"/>
                    <a:gd name="connsiteX4" fmla="*/ 141 w 313270"/>
                    <a:gd name="connsiteY4" fmla="*/ 276515 h 323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70" h="323815">
                      <a:moveTo>
                        <a:pt x="141" y="276515"/>
                      </a:moveTo>
                      <a:lnTo>
                        <a:pt x="81661" y="323815"/>
                      </a:lnTo>
                      <a:cubicBezTo>
                        <a:pt x="192844" y="285785"/>
                        <a:pt x="313270" y="122538"/>
                        <a:pt x="313270" y="122538"/>
                      </a:cubicBezTo>
                      <a:lnTo>
                        <a:pt x="72726" y="0"/>
                      </a:lnTo>
                      <a:cubicBezTo>
                        <a:pt x="24834" y="75083"/>
                        <a:pt x="-2203" y="171975"/>
                        <a:pt x="141" y="276515"/>
                      </a:cubicBezTo>
                      <a:close/>
                    </a:path>
                  </a:pathLst>
                </a:custGeom>
                <a:solidFill>
                  <a:srgbClr val="E57D61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CA6C0CF4-6E65-4571-B673-3A46EFEE1243}"/>
                    </a:ext>
                  </a:extLst>
                </p:cNvPr>
                <p:cNvSpPr/>
                <p:nvPr/>
              </p:nvSpPr>
              <p:spPr>
                <a:xfrm>
                  <a:off x="2767903" y="2000273"/>
                  <a:ext cx="875302" cy="1061369"/>
                </a:xfrm>
                <a:custGeom>
                  <a:avLst/>
                  <a:gdLst>
                    <a:gd name="connsiteX0" fmla="*/ 15142 w 875302"/>
                    <a:gd name="connsiteY0" fmla="*/ 912465 h 1061369"/>
                    <a:gd name="connsiteX1" fmla="*/ 567580 w 875302"/>
                    <a:gd name="connsiteY1" fmla="*/ 1061370 h 1061369"/>
                    <a:gd name="connsiteX2" fmla="*/ 434228 w 875302"/>
                    <a:gd name="connsiteY2" fmla="*/ 584968 h 1061369"/>
                    <a:gd name="connsiteX3" fmla="*/ 855193 w 875302"/>
                    <a:gd name="connsiteY3" fmla="*/ 240914 h 1061369"/>
                    <a:gd name="connsiteX4" fmla="*/ 875303 w 875302"/>
                    <a:gd name="connsiteY4" fmla="*/ 162406 h 1061369"/>
                    <a:gd name="connsiteX5" fmla="*/ 166210 w 875302"/>
                    <a:gd name="connsiteY5" fmla="*/ 392599 h 1061369"/>
                    <a:gd name="connsiteX6" fmla="*/ 44212 w 875302"/>
                    <a:gd name="connsiteY6" fmla="*/ 672178 h 1061369"/>
                    <a:gd name="connsiteX7" fmla="*/ 15142 w 875302"/>
                    <a:gd name="connsiteY7" fmla="*/ 912465 h 1061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5302" h="1061369">
                      <a:moveTo>
                        <a:pt x="15142" y="912465"/>
                      </a:moveTo>
                      <a:cubicBezTo>
                        <a:pt x="120557" y="1010876"/>
                        <a:pt x="369599" y="1034437"/>
                        <a:pt x="567580" y="1061370"/>
                      </a:cubicBezTo>
                      <a:cubicBezTo>
                        <a:pt x="405595" y="892613"/>
                        <a:pt x="434228" y="584968"/>
                        <a:pt x="434228" y="584968"/>
                      </a:cubicBezTo>
                      <a:cubicBezTo>
                        <a:pt x="690968" y="518021"/>
                        <a:pt x="786212" y="405963"/>
                        <a:pt x="855193" y="240914"/>
                      </a:cubicBezTo>
                      <a:cubicBezTo>
                        <a:pt x="871929" y="194412"/>
                        <a:pt x="875303" y="162638"/>
                        <a:pt x="875303" y="162406"/>
                      </a:cubicBezTo>
                      <a:cubicBezTo>
                        <a:pt x="696375" y="-191458"/>
                        <a:pt x="208489" y="101150"/>
                        <a:pt x="166210" y="392599"/>
                      </a:cubicBezTo>
                      <a:cubicBezTo>
                        <a:pt x="140744" y="477724"/>
                        <a:pt x="128282" y="552112"/>
                        <a:pt x="44212" y="672178"/>
                      </a:cubicBezTo>
                      <a:cubicBezTo>
                        <a:pt x="-17172" y="759801"/>
                        <a:pt x="-1981" y="857028"/>
                        <a:pt x="15142" y="912465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44737C35-F060-284D-BEDF-858340558670}"/>
                    </a:ext>
                  </a:extLst>
                </p:cNvPr>
                <p:cNvSpPr/>
                <p:nvPr/>
              </p:nvSpPr>
              <p:spPr>
                <a:xfrm>
                  <a:off x="3718454" y="2538736"/>
                  <a:ext cx="84685" cy="149086"/>
                </a:xfrm>
                <a:custGeom>
                  <a:avLst/>
                  <a:gdLst>
                    <a:gd name="connsiteX0" fmla="*/ 32588 w 84685"/>
                    <a:gd name="connsiteY0" fmla="*/ 149087 h 149086"/>
                    <a:gd name="connsiteX1" fmla="*/ 71236 w 84685"/>
                    <a:gd name="connsiteY1" fmla="*/ 101220 h 149086"/>
                    <a:gd name="connsiteX2" fmla="*/ 21670 w 84685"/>
                    <a:gd name="connsiteY2" fmla="*/ 5126 h 149086"/>
                    <a:gd name="connsiteX3" fmla="*/ 8332 w 84685"/>
                    <a:gd name="connsiteY3" fmla="*/ 8242 h 149086"/>
                    <a:gd name="connsiteX4" fmla="*/ 63434 w 84685"/>
                    <a:gd name="connsiteY4" fmla="*/ 112498 h 149086"/>
                    <a:gd name="connsiteX5" fmla="*/ 70103 w 84685"/>
                    <a:gd name="connsiteY5" fmla="*/ 123029 h 149086"/>
                    <a:gd name="connsiteX6" fmla="*/ 170 w 84685"/>
                    <a:gd name="connsiteY6" fmla="*/ 134616 h 149086"/>
                    <a:gd name="connsiteX7" fmla="*/ 32588 w 84685"/>
                    <a:gd name="connsiteY7" fmla="*/ 149087 h 149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85" h="149086">
                      <a:moveTo>
                        <a:pt x="32588" y="149087"/>
                      </a:moveTo>
                      <a:cubicBezTo>
                        <a:pt x="63743" y="148417"/>
                        <a:pt x="106924" y="132118"/>
                        <a:pt x="71236" y="101220"/>
                      </a:cubicBezTo>
                      <a:cubicBezTo>
                        <a:pt x="39256" y="79128"/>
                        <a:pt x="21850" y="5847"/>
                        <a:pt x="21670" y="5126"/>
                      </a:cubicBezTo>
                      <a:cubicBezTo>
                        <a:pt x="19790" y="-3500"/>
                        <a:pt x="6195" y="-410"/>
                        <a:pt x="8332" y="8242"/>
                      </a:cubicBezTo>
                      <a:cubicBezTo>
                        <a:pt x="9079" y="11460"/>
                        <a:pt x="27155" y="87419"/>
                        <a:pt x="63434" y="112498"/>
                      </a:cubicBezTo>
                      <a:cubicBezTo>
                        <a:pt x="67580" y="115356"/>
                        <a:pt x="72086" y="119501"/>
                        <a:pt x="70103" y="123029"/>
                      </a:cubicBezTo>
                      <a:cubicBezTo>
                        <a:pt x="48423" y="148675"/>
                        <a:pt x="5423" y="124033"/>
                        <a:pt x="170" y="134616"/>
                      </a:cubicBezTo>
                      <a:cubicBezTo>
                        <a:pt x="-2250" y="149267"/>
                        <a:pt x="21825" y="147799"/>
                        <a:pt x="32588" y="149087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39969C0C-0B3D-956D-3D71-4FEDE5A33195}"/>
                    </a:ext>
                  </a:extLst>
                </p:cNvPr>
                <p:cNvSpPr/>
                <p:nvPr/>
              </p:nvSpPr>
              <p:spPr>
                <a:xfrm>
                  <a:off x="3271758" y="2556199"/>
                  <a:ext cx="158245" cy="73535"/>
                </a:xfrm>
                <a:custGeom>
                  <a:avLst/>
                  <a:gdLst>
                    <a:gd name="connsiteX0" fmla="*/ 151915 w 158245"/>
                    <a:gd name="connsiteY0" fmla="*/ 73535 h 73535"/>
                    <a:gd name="connsiteX1" fmla="*/ 149468 w 158245"/>
                    <a:gd name="connsiteY1" fmla="*/ 73046 h 73535"/>
                    <a:gd name="connsiteX2" fmla="*/ 3885 w 158245"/>
                    <a:gd name="connsiteY2" fmla="*/ 12176 h 73535"/>
                    <a:gd name="connsiteX3" fmla="*/ 486 w 158245"/>
                    <a:gd name="connsiteY3" fmla="*/ 3885 h 73535"/>
                    <a:gd name="connsiteX4" fmla="*/ 8778 w 158245"/>
                    <a:gd name="connsiteY4" fmla="*/ 486 h 73535"/>
                    <a:gd name="connsiteX5" fmla="*/ 154361 w 158245"/>
                    <a:gd name="connsiteY5" fmla="*/ 61356 h 73535"/>
                    <a:gd name="connsiteX6" fmla="*/ 157760 w 158245"/>
                    <a:gd name="connsiteY6" fmla="*/ 69647 h 73535"/>
                    <a:gd name="connsiteX7" fmla="*/ 151915 w 158245"/>
                    <a:gd name="connsiteY7" fmla="*/ 73535 h 73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245" h="73535">
                      <a:moveTo>
                        <a:pt x="151915" y="73535"/>
                      </a:moveTo>
                      <a:cubicBezTo>
                        <a:pt x="151091" y="73535"/>
                        <a:pt x="150267" y="73381"/>
                        <a:pt x="149468" y="73046"/>
                      </a:cubicBezTo>
                      <a:lnTo>
                        <a:pt x="3885" y="12176"/>
                      </a:lnTo>
                      <a:cubicBezTo>
                        <a:pt x="667" y="10837"/>
                        <a:pt x="-852" y="7130"/>
                        <a:pt x="486" y="3885"/>
                      </a:cubicBezTo>
                      <a:cubicBezTo>
                        <a:pt x="1825" y="667"/>
                        <a:pt x="5533" y="-852"/>
                        <a:pt x="8778" y="486"/>
                      </a:cubicBezTo>
                      <a:lnTo>
                        <a:pt x="154361" y="61356"/>
                      </a:lnTo>
                      <a:cubicBezTo>
                        <a:pt x="157579" y="62695"/>
                        <a:pt x="159098" y="66403"/>
                        <a:pt x="157760" y="69647"/>
                      </a:cubicBezTo>
                      <a:cubicBezTo>
                        <a:pt x="156755" y="72068"/>
                        <a:pt x="154386" y="73535"/>
                        <a:pt x="151915" y="73535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9E29116F-DD41-DD35-EC55-78B7EA634AA2}"/>
                    </a:ext>
                  </a:extLst>
                </p:cNvPr>
                <p:cNvSpPr/>
                <p:nvPr/>
              </p:nvSpPr>
              <p:spPr>
                <a:xfrm>
                  <a:off x="3214128" y="2711227"/>
                  <a:ext cx="130240" cy="99186"/>
                </a:xfrm>
                <a:custGeom>
                  <a:avLst/>
                  <a:gdLst>
                    <a:gd name="connsiteX0" fmla="*/ 123905 w 130240"/>
                    <a:gd name="connsiteY0" fmla="*/ 99186 h 99186"/>
                    <a:gd name="connsiteX1" fmla="*/ 120146 w 130240"/>
                    <a:gd name="connsiteY1" fmla="*/ 97950 h 99186"/>
                    <a:gd name="connsiteX2" fmla="*/ 2577 w 130240"/>
                    <a:gd name="connsiteY2" fmla="*/ 11434 h 99186"/>
                    <a:gd name="connsiteX3" fmla="*/ 1238 w 130240"/>
                    <a:gd name="connsiteY3" fmla="*/ 2577 h 99186"/>
                    <a:gd name="connsiteX4" fmla="*/ 10095 w 130240"/>
                    <a:gd name="connsiteY4" fmla="*/ 1238 h 99186"/>
                    <a:gd name="connsiteX5" fmla="*/ 127664 w 130240"/>
                    <a:gd name="connsiteY5" fmla="*/ 87754 h 99186"/>
                    <a:gd name="connsiteX6" fmla="*/ 129003 w 130240"/>
                    <a:gd name="connsiteY6" fmla="*/ 96611 h 99186"/>
                    <a:gd name="connsiteX7" fmla="*/ 123905 w 130240"/>
                    <a:gd name="connsiteY7" fmla="*/ 99186 h 99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0240" h="99186">
                      <a:moveTo>
                        <a:pt x="123905" y="99186"/>
                      </a:moveTo>
                      <a:cubicBezTo>
                        <a:pt x="122592" y="99186"/>
                        <a:pt x="121278" y="98774"/>
                        <a:pt x="120146" y="97950"/>
                      </a:cubicBezTo>
                      <a:lnTo>
                        <a:pt x="2577" y="11434"/>
                      </a:lnTo>
                      <a:cubicBezTo>
                        <a:pt x="-230" y="9375"/>
                        <a:pt x="-848" y="5409"/>
                        <a:pt x="1238" y="2577"/>
                      </a:cubicBezTo>
                      <a:cubicBezTo>
                        <a:pt x="3298" y="-230"/>
                        <a:pt x="7263" y="-848"/>
                        <a:pt x="10095" y="1238"/>
                      </a:cubicBezTo>
                      <a:lnTo>
                        <a:pt x="127664" y="87754"/>
                      </a:lnTo>
                      <a:cubicBezTo>
                        <a:pt x="130471" y="89813"/>
                        <a:pt x="131089" y="93779"/>
                        <a:pt x="129003" y="96611"/>
                      </a:cubicBezTo>
                      <a:cubicBezTo>
                        <a:pt x="127767" y="98285"/>
                        <a:pt x="125862" y="99186"/>
                        <a:pt x="123905" y="99186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34DB9BED-F75D-DDF4-2AC7-EC16386DE0F4}"/>
                    </a:ext>
                  </a:extLst>
                </p:cNvPr>
                <p:cNvSpPr/>
                <p:nvPr/>
              </p:nvSpPr>
              <p:spPr>
                <a:xfrm>
                  <a:off x="3119169" y="2510061"/>
                  <a:ext cx="171097" cy="208653"/>
                </a:xfrm>
                <a:custGeom>
                  <a:avLst/>
                  <a:gdLst>
                    <a:gd name="connsiteX0" fmla="*/ 772 w 171097"/>
                    <a:gd name="connsiteY0" fmla="*/ 113055 h 208653"/>
                    <a:gd name="connsiteX1" fmla="*/ 170328 w 171097"/>
                    <a:gd name="connsiteY1" fmla="*/ 95598 h 208653"/>
                    <a:gd name="connsiteX2" fmla="*/ 772 w 171097"/>
                    <a:gd name="connsiteY2" fmla="*/ 113055 h 208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1097" h="208653">
                      <a:moveTo>
                        <a:pt x="772" y="113055"/>
                      </a:moveTo>
                      <a:cubicBezTo>
                        <a:pt x="15629" y="251609"/>
                        <a:pt x="183820" y="234151"/>
                        <a:pt x="170328" y="95598"/>
                      </a:cubicBezTo>
                      <a:cubicBezTo>
                        <a:pt x="155471" y="-42956"/>
                        <a:pt x="-12746" y="-25498"/>
                        <a:pt x="772" y="113055"/>
                      </a:cubicBezTo>
                      <a:close/>
                    </a:path>
                  </a:pathLst>
                </a:custGeom>
                <a:solidFill>
                  <a:srgbClr val="F99370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D210AF80-033A-8FC3-82C3-7E34A3C1BEBB}"/>
                    </a:ext>
                  </a:extLst>
                </p:cNvPr>
                <p:cNvSpPr/>
                <p:nvPr/>
              </p:nvSpPr>
              <p:spPr>
                <a:xfrm>
                  <a:off x="3148636" y="2548230"/>
                  <a:ext cx="91612" cy="107458"/>
                </a:xfrm>
                <a:custGeom>
                  <a:avLst/>
                  <a:gdLst>
                    <a:gd name="connsiteX0" fmla="*/ 11808 w 91612"/>
                    <a:gd name="connsiteY0" fmla="*/ 107458 h 107458"/>
                    <a:gd name="connsiteX1" fmla="*/ 18528 w 91612"/>
                    <a:gd name="connsiteY1" fmla="*/ 99322 h 107458"/>
                    <a:gd name="connsiteX2" fmla="*/ 81664 w 91612"/>
                    <a:gd name="connsiteY2" fmla="*/ 22848 h 107458"/>
                    <a:gd name="connsiteX3" fmla="*/ 87998 w 91612"/>
                    <a:gd name="connsiteY3" fmla="*/ 10695 h 107458"/>
                    <a:gd name="connsiteX4" fmla="*/ 5087 w 91612"/>
                    <a:gd name="connsiteY4" fmla="*/ 101897 h 107458"/>
                    <a:gd name="connsiteX5" fmla="*/ 11808 w 91612"/>
                    <a:gd name="connsiteY5" fmla="*/ 107458 h 107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612" h="107458">
                      <a:moveTo>
                        <a:pt x="11808" y="107458"/>
                      </a:moveTo>
                      <a:cubicBezTo>
                        <a:pt x="16056" y="107484"/>
                        <a:pt x="19378" y="103493"/>
                        <a:pt x="18528" y="99322"/>
                      </a:cubicBezTo>
                      <a:cubicBezTo>
                        <a:pt x="555" y="24779"/>
                        <a:pt x="35187" y="-2385"/>
                        <a:pt x="81664" y="22848"/>
                      </a:cubicBezTo>
                      <a:cubicBezTo>
                        <a:pt x="89440" y="27071"/>
                        <a:pt x="95928" y="14686"/>
                        <a:pt x="87998" y="10695"/>
                      </a:cubicBezTo>
                      <a:cubicBezTo>
                        <a:pt x="33591" y="-18659"/>
                        <a:pt x="-16362" y="12626"/>
                        <a:pt x="5087" y="101897"/>
                      </a:cubicBezTo>
                      <a:cubicBezTo>
                        <a:pt x="5731" y="105193"/>
                        <a:pt x="8589" y="107458"/>
                        <a:pt x="11808" y="107458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86F3133D-229A-01CC-47E3-DF4010288EEC}"/>
                    </a:ext>
                  </a:extLst>
                </p:cNvPr>
                <p:cNvSpPr/>
                <p:nvPr/>
              </p:nvSpPr>
              <p:spPr>
                <a:xfrm>
                  <a:off x="3326188" y="2601951"/>
                  <a:ext cx="616382" cy="377383"/>
                </a:xfrm>
                <a:custGeom>
                  <a:avLst/>
                  <a:gdLst>
                    <a:gd name="connsiteX0" fmla="*/ 583774 w 616382"/>
                    <a:gd name="connsiteY0" fmla="*/ 0 h 377383"/>
                    <a:gd name="connsiteX1" fmla="*/ 92644 w 616382"/>
                    <a:gd name="connsiteY1" fmla="*/ 11304 h 377383"/>
                    <a:gd name="connsiteX2" fmla="*/ 0 w 616382"/>
                    <a:gd name="connsiteY2" fmla="*/ 202127 h 377383"/>
                    <a:gd name="connsiteX3" fmla="*/ 409893 w 616382"/>
                    <a:gd name="connsiteY3" fmla="*/ 377270 h 377383"/>
                    <a:gd name="connsiteX4" fmla="*/ 600588 w 616382"/>
                    <a:gd name="connsiteY4" fmla="*/ 202127 h 377383"/>
                    <a:gd name="connsiteX5" fmla="*/ 583774 w 616382"/>
                    <a:gd name="connsiteY5" fmla="*/ 0 h 377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6382" h="377383">
                      <a:moveTo>
                        <a:pt x="583774" y="0"/>
                      </a:moveTo>
                      <a:cubicBezTo>
                        <a:pt x="583774" y="0"/>
                        <a:pt x="469656" y="85434"/>
                        <a:pt x="92644" y="11304"/>
                      </a:cubicBezTo>
                      <a:cubicBezTo>
                        <a:pt x="92644" y="11304"/>
                        <a:pt x="77555" y="131035"/>
                        <a:pt x="0" y="202127"/>
                      </a:cubicBezTo>
                      <a:cubicBezTo>
                        <a:pt x="0" y="202127"/>
                        <a:pt x="133533" y="382548"/>
                        <a:pt x="409893" y="377270"/>
                      </a:cubicBezTo>
                      <a:cubicBezTo>
                        <a:pt x="409893" y="377270"/>
                        <a:pt x="557047" y="335686"/>
                        <a:pt x="600588" y="202127"/>
                      </a:cubicBezTo>
                      <a:cubicBezTo>
                        <a:pt x="644155" y="68569"/>
                        <a:pt x="583774" y="0"/>
                        <a:pt x="583774" y="0"/>
                      </a:cubicBezTo>
                      <a:close/>
                    </a:path>
                  </a:pathLst>
                </a:custGeom>
                <a:solidFill>
                  <a:srgbClr val="E9F4F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5B270FCE-63C0-4D52-408F-33E95C93B0E1}"/>
                    </a:ext>
                  </a:extLst>
                </p:cNvPr>
                <p:cNvSpPr/>
                <p:nvPr/>
              </p:nvSpPr>
              <p:spPr>
                <a:xfrm>
                  <a:off x="3547175" y="2442289"/>
                  <a:ext cx="135470" cy="58985"/>
                </a:xfrm>
                <a:custGeom>
                  <a:avLst/>
                  <a:gdLst>
                    <a:gd name="connsiteX0" fmla="*/ 6323 w 135470"/>
                    <a:gd name="connsiteY0" fmla="*/ 58985 h 58985"/>
                    <a:gd name="connsiteX1" fmla="*/ 1328 w 135470"/>
                    <a:gd name="connsiteY1" fmla="*/ 56539 h 58985"/>
                    <a:gd name="connsiteX2" fmla="*/ 2461 w 135470"/>
                    <a:gd name="connsiteY2" fmla="*/ 47656 h 58985"/>
                    <a:gd name="connsiteX3" fmla="*/ 128655 w 135470"/>
                    <a:gd name="connsiteY3" fmla="*/ 21 h 58985"/>
                    <a:gd name="connsiteX4" fmla="*/ 135453 w 135470"/>
                    <a:gd name="connsiteY4" fmla="*/ 5840 h 58985"/>
                    <a:gd name="connsiteX5" fmla="*/ 129633 w 135470"/>
                    <a:gd name="connsiteY5" fmla="*/ 12638 h 58985"/>
                    <a:gd name="connsiteX6" fmla="*/ 10237 w 135470"/>
                    <a:gd name="connsiteY6" fmla="*/ 57646 h 58985"/>
                    <a:gd name="connsiteX7" fmla="*/ 6323 w 135470"/>
                    <a:gd name="connsiteY7" fmla="*/ 58985 h 5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470" h="58985">
                      <a:moveTo>
                        <a:pt x="6323" y="58985"/>
                      </a:moveTo>
                      <a:cubicBezTo>
                        <a:pt x="4443" y="58985"/>
                        <a:pt x="2564" y="58136"/>
                        <a:pt x="1328" y="56539"/>
                      </a:cubicBezTo>
                      <a:cubicBezTo>
                        <a:pt x="-809" y="53784"/>
                        <a:pt x="-320" y="49793"/>
                        <a:pt x="2461" y="47656"/>
                      </a:cubicBezTo>
                      <a:cubicBezTo>
                        <a:pt x="56121" y="6046"/>
                        <a:pt x="125719" y="253"/>
                        <a:pt x="128655" y="21"/>
                      </a:cubicBezTo>
                      <a:cubicBezTo>
                        <a:pt x="132131" y="-262"/>
                        <a:pt x="135169" y="2364"/>
                        <a:pt x="135453" y="5840"/>
                      </a:cubicBezTo>
                      <a:cubicBezTo>
                        <a:pt x="135710" y="9316"/>
                        <a:pt x="133110" y="12355"/>
                        <a:pt x="129633" y="12638"/>
                      </a:cubicBezTo>
                      <a:cubicBezTo>
                        <a:pt x="128938" y="12689"/>
                        <a:pt x="60807" y="18406"/>
                        <a:pt x="10237" y="57646"/>
                      </a:cubicBezTo>
                      <a:cubicBezTo>
                        <a:pt x="9027" y="58548"/>
                        <a:pt x="7662" y="58985"/>
                        <a:pt x="6323" y="58985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5117337-48B0-0A1A-5FDD-8FF1E25785F9}"/>
                    </a:ext>
                  </a:extLst>
                </p:cNvPr>
                <p:cNvSpPr/>
                <p:nvPr/>
              </p:nvSpPr>
              <p:spPr>
                <a:xfrm>
                  <a:off x="3724806" y="2439418"/>
                  <a:ext cx="94627" cy="23928"/>
                </a:xfrm>
                <a:custGeom>
                  <a:avLst/>
                  <a:gdLst>
                    <a:gd name="connsiteX0" fmla="*/ 88264 w 94627"/>
                    <a:gd name="connsiteY0" fmla="*/ 23928 h 23928"/>
                    <a:gd name="connsiteX1" fmla="*/ 85277 w 94627"/>
                    <a:gd name="connsiteY1" fmla="*/ 23181 h 23928"/>
                    <a:gd name="connsiteX2" fmla="*/ 7568 w 94627"/>
                    <a:gd name="connsiteY2" fmla="*/ 15405 h 23928"/>
                    <a:gd name="connsiteX3" fmla="*/ 127 w 94627"/>
                    <a:gd name="connsiteY3" fmla="*/ 10436 h 23928"/>
                    <a:gd name="connsiteX4" fmla="*/ 5096 w 94627"/>
                    <a:gd name="connsiteY4" fmla="*/ 2994 h 23928"/>
                    <a:gd name="connsiteX5" fmla="*/ 91303 w 94627"/>
                    <a:gd name="connsiteY5" fmla="*/ 12032 h 23928"/>
                    <a:gd name="connsiteX6" fmla="*/ 93878 w 94627"/>
                    <a:gd name="connsiteY6" fmla="*/ 20606 h 23928"/>
                    <a:gd name="connsiteX7" fmla="*/ 88264 w 94627"/>
                    <a:gd name="connsiteY7" fmla="*/ 23928 h 23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627" h="23928">
                      <a:moveTo>
                        <a:pt x="88264" y="23928"/>
                      </a:moveTo>
                      <a:cubicBezTo>
                        <a:pt x="87260" y="23928"/>
                        <a:pt x="86230" y="23696"/>
                        <a:pt x="85277" y="23181"/>
                      </a:cubicBezTo>
                      <a:cubicBezTo>
                        <a:pt x="84866" y="22975"/>
                        <a:pt x="52860" y="6342"/>
                        <a:pt x="7568" y="15405"/>
                      </a:cubicBezTo>
                      <a:cubicBezTo>
                        <a:pt x="4117" y="16100"/>
                        <a:pt x="796" y="13860"/>
                        <a:pt x="127" y="10436"/>
                      </a:cubicBezTo>
                      <a:cubicBezTo>
                        <a:pt x="-569" y="7011"/>
                        <a:pt x="1671" y="3664"/>
                        <a:pt x="5096" y="2994"/>
                      </a:cubicBezTo>
                      <a:cubicBezTo>
                        <a:pt x="55152" y="-7022"/>
                        <a:pt x="89835" y="11234"/>
                        <a:pt x="91303" y="12032"/>
                      </a:cubicBezTo>
                      <a:cubicBezTo>
                        <a:pt x="94367" y="13680"/>
                        <a:pt x="95525" y="17517"/>
                        <a:pt x="93878" y="20606"/>
                      </a:cubicBezTo>
                      <a:cubicBezTo>
                        <a:pt x="92693" y="22718"/>
                        <a:pt x="90504" y="23928"/>
                        <a:pt x="88264" y="23928"/>
                      </a:cubicBezTo>
                      <a:close/>
                    </a:path>
                  </a:pathLst>
                </a:custGeom>
                <a:solidFill>
                  <a:srgbClr val="C16256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88359BE-0182-0202-4DA0-70F2B06479C9}"/>
                  </a:ext>
                </a:extLst>
              </p:cNvPr>
              <p:cNvSpPr/>
              <p:nvPr/>
            </p:nvSpPr>
            <p:spPr>
              <a:xfrm>
                <a:off x="3793064" y="3177874"/>
                <a:ext cx="183805" cy="782834"/>
              </a:xfrm>
              <a:custGeom>
                <a:avLst/>
                <a:gdLst>
                  <a:gd name="connsiteX0" fmla="*/ 156010 w 183805"/>
                  <a:gd name="connsiteY0" fmla="*/ 782835 h 782834"/>
                  <a:gd name="connsiteX1" fmla="*/ 153333 w 183805"/>
                  <a:gd name="connsiteY1" fmla="*/ 782655 h 782834"/>
                  <a:gd name="connsiteX2" fmla="*/ 137188 w 183805"/>
                  <a:gd name="connsiteY2" fmla="*/ 761206 h 782834"/>
                  <a:gd name="connsiteX3" fmla="*/ 141746 w 183805"/>
                  <a:gd name="connsiteY3" fmla="*/ 499007 h 782834"/>
                  <a:gd name="connsiteX4" fmla="*/ 978 w 183805"/>
                  <a:gd name="connsiteY4" fmla="*/ 4993 h 782834"/>
                  <a:gd name="connsiteX5" fmla="*/ 40141 w 183805"/>
                  <a:gd name="connsiteY5" fmla="*/ 14443 h 782834"/>
                  <a:gd name="connsiteX6" fmla="*/ 179674 w 183805"/>
                  <a:gd name="connsiteY6" fmla="*/ 497050 h 782834"/>
                  <a:gd name="connsiteX7" fmla="*/ 174781 w 183805"/>
                  <a:gd name="connsiteY7" fmla="*/ 766510 h 782834"/>
                  <a:gd name="connsiteX8" fmla="*/ 156010 w 183805"/>
                  <a:gd name="connsiteY8" fmla="*/ 782835 h 782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3805" h="782834">
                    <a:moveTo>
                      <a:pt x="156010" y="782835"/>
                    </a:moveTo>
                    <a:cubicBezTo>
                      <a:pt x="155135" y="782835"/>
                      <a:pt x="154234" y="782783"/>
                      <a:pt x="153333" y="782655"/>
                    </a:cubicBezTo>
                    <a:cubicBezTo>
                      <a:pt x="142956" y="781187"/>
                      <a:pt x="135720" y="771583"/>
                      <a:pt x="137188" y="761206"/>
                    </a:cubicBezTo>
                    <a:cubicBezTo>
                      <a:pt x="137394" y="759764"/>
                      <a:pt x="152895" y="646908"/>
                      <a:pt x="141746" y="499007"/>
                    </a:cubicBezTo>
                    <a:cubicBezTo>
                      <a:pt x="131523" y="363312"/>
                      <a:pt x="113911" y="156524"/>
                      <a:pt x="978" y="4993"/>
                    </a:cubicBezTo>
                    <a:cubicBezTo>
                      <a:pt x="-6489" y="-5023"/>
                      <a:pt x="30975" y="1002"/>
                      <a:pt x="40141" y="14443"/>
                    </a:cubicBezTo>
                    <a:cubicBezTo>
                      <a:pt x="151582" y="178282"/>
                      <a:pt x="169168" y="356205"/>
                      <a:pt x="179674" y="497050"/>
                    </a:cubicBezTo>
                    <a:cubicBezTo>
                      <a:pt x="191029" y="649045"/>
                      <a:pt x="175451" y="761773"/>
                      <a:pt x="174781" y="766510"/>
                    </a:cubicBezTo>
                    <a:cubicBezTo>
                      <a:pt x="173442" y="775986"/>
                      <a:pt x="165331" y="782835"/>
                      <a:pt x="156010" y="782835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0512291-8F72-7CA6-4FFE-0918CBDC74D8}"/>
                  </a:ext>
                </a:extLst>
              </p:cNvPr>
              <p:cNvSpPr/>
              <p:nvPr/>
            </p:nvSpPr>
            <p:spPr>
              <a:xfrm>
                <a:off x="3163017" y="3176888"/>
                <a:ext cx="75570" cy="345449"/>
              </a:xfrm>
              <a:custGeom>
                <a:avLst/>
                <a:gdLst>
                  <a:gd name="connsiteX0" fmla="*/ 32883 w 75570"/>
                  <a:gd name="connsiteY0" fmla="*/ 345450 h 345449"/>
                  <a:gd name="connsiteX1" fmla="*/ 14241 w 75570"/>
                  <a:gd name="connsiteY1" fmla="*/ 329949 h 345449"/>
                  <a:gd name="connsiteX2" fmla="*/ 31158 w 75570"/>
                  <a:gd name="connsiteY2" fmla="*/ 18364 h 345449"/>
                  <a:gd name="connsiteX3" fmla="*/ 74982 w 75570"/>
                  <a:gd name="connsiteY3" fmla="*/ 4048 h 345449"/>
                  <a:gd name="connsiteX4" fmla="*/ 51576 w 75570"/>
                  <a:gd name="connsiteY4" fmla="*/ 322946 h 345449"/>
                  <a:gd name="connsiteX5" fmla="*/ 36410 w 75570"/>
                  <a:gd name="connsiteY5" fmla="*/ 345089 h 345449"/>
                  <a:gd name="connsiteX6" fmla="*/ 32883 w 75570"/>
                  <a:gd name="connsiteY6" fmla="*/ 345450 h 345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570" h="345449">
                    <a:moveTo>
                      <a:pt x="32883" y="345450"/>
                    </a:moveTo>
                    <a:cubicBezTo>
                      <a:pt x="23922" y="345450"/>
                      <a:pt x="15966" y="339090"/>
                      <a:pt x="14241" y="329949"/>
                    </a:cubicBezTo>
                    <a:cubicBezTo>
                      <a:pt x="-24511" y="123162"/>
                      <a:pt x="27733" y="23566"/>
                      <a:pt x="31158" y="18364"/>
                    </a:cubicBezTo>
                    <a:cubicBezTo>
                      <a:pt x="42538" y="984"/>
                      <a:pt x="80750" y="-4681"/>
                      <a:pt x="74982" y="4048"/>
                    </a:cubicBezTo>
                    <a:cubicBezTo>
                      <a:pt x="74261" y="5155"/>
                      <a:pt x="15837" y="132148"/>
                      <a:pt x="51576" y="322946"/>
                    </a:cubicBezTo>
                    <a:cubicBezTo>
                      <a:pt x="53507" y="333245"/>
                      <a:pt x="46710" y="343158"/>
                      <a:pt x="36410" y="345089"/>
                    </a:cubicBezTo>
                    <a:cubicBezTo>
                      <a:pt x="35226" y="345347"/>
                      <a:pt x="34067" y="345450"/>
                      <a:pt x="32883" y="345450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7E8664B4-7D3D-7490-D430-4DBB7500E523}"/>
                  </a:ext>
                </a:extLst>
              </p:cNvPr>
              <p:cNvSpPr/>
              <p:nvPr/>
            </p:nvSpPr>
            <p:spPr>
              <a:xfrm>
                <a:off x="3088218" y="3458455"/>
                <a:ext cx="264564" cy="189021"/>
              </a:xfrm>
              <a:custGeom>
                <a:avLst/>
                <a:gdLst>
                  <a:gd name="connsiteX0" fmla="*/ 26960 w 264564"/>
                  <a:gd name="connsiteY0" fmla="*/ 189021 h 189021"/>
                  <a:gd name="connsiteX1" fmla="*/ 9966 w 264564"/>
                  <a:gd name="connsiteY1" fmla="*/ 178490 h 189021"/>
                  <a:gd name="connsiteX2" fmla="*/ 4997 w 264564"/>
                  <a:gd name="connsiteY2" fmla="*/ 106059 h 189021"/>
                  <a:gd name="connsiteX3" fmla="*/ 52580 w 264564"/>
                  <a:gd name="connsiteY3" fmla="*/ 51188 h 189021"/>
                  <a:gd name="connsiteX4" fmla="*/ 135259 w 264564"/>
                  <a:gd name="connsiteY4" fmla="*/ 9965 h 189021"/>
                  <a:gd name="connsiteX5" fmla="*/ 262560 w 264564"/>
                  <a:gd name="connsiteY5" fmla="*/ 52553 h 189021"/>
                  <a:gd name="connsiteX6" fmla="*/ 254038 w 264564"/>
                  <a:gd name="connsiteY6" fmla="*/ 78018 h 189021"/>
                  <a:gd name="connsiteX7" fmla="*/ 228572 w 264564"/>
                  <a:gd name="connsiteY7" fmla="*/ 69496 h 189021"/>
                  <a:gd name="connsiteX8" fmla="*/ 152176 w 264564"/>
                  <a:gd name="connsiteY8" fmla="*/ 43927 h 189021"/>
                  <a:gd name="connsiteX9" fmla="*/ 69497 w 264564"/>
                  <a:gd name="connsiteY9" fmla="*/ 85151 h 189021"/>
                  <a:gd name="connsiteX10" fmla="*/ 40993 w 264564"/>
                  <a:gd name="connsiteY10" fmla="*/ 118083 h 189021"/>
                  <a:gd name="connsiteX11" fmla="*/ 43954 w 264564"/>
                  <a:gd name="connsiteY11" fmla="*/ 161547 h 189021"/>
                  <a:gd name="connsiteX12" fmla="*/ 35431 w 264564"/>
                  <a:gd name="connsiteY12" fmla="*/ 187013 h 189021"/>
                  <a:gd name="connsiteX13" fmla="*/ 26960 w 264564"/>
                  <a:gd name="connsiteY13" fmla="*/ 189021 h 189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4564" h="189021">
                    <a:moveTo>
                      <a:pt x="26960" y="189021"/>
                    </a:moveTo>
                    <a:cubicBezTo>
                      <a:pt x="19982" y="189021"/>
                      <a:pt x="13288" y="185159"/>
                      <a:pt x="9966" y="178490"/>
                    </a:cubicBezTo>
                    <a:cubicBezTo>
                      <a:pt x="-1312" y="155882"/>
                      <a:pt x="-3089" y="130134"/>
                      <a:pt x="4997" y="106059"/>
                    </a:cubicBezTo>
                    <a:cubicBezTo>
                      <a:pt x="13056" y="81958"/>
                      <a:pt x="29947" y="62466"/>
                      <a:pt x="52580" y="51188"/>
                    </a:cubicBezTo>
                    <a:lnTo>
                      <a:pt x="135259" y="9965"/>
                    </a:lnTo>
                    <a:cubicBezTo>
                      <a:pt x="182096" y="-13389"/>
                      <a:pt x="239206" y="5716"/>
                      <a:pt x="262560" y="52553"/>
                    </a:cubicBezTo>
                    <a:cubicBezTo>
                      <a:pt x="267247" y="61926"/>
                      <a:pt x="263436" y="73332"/>
                      <a:pt x="254038" y="78018"/>
                    </a:cubicBezTo>
                    <a:cubicBezTo>
                      <a:pt x="244639" y="82705"/>
                      <a:pt x="233258" y="78894"/>
                      <a:pt x="228572" y="69496"/>
                    </a:cubicBezTo>
                    <a:cubicBezTo>
                      <a:pt x="214565" y="41378"/>
                      <a:pt x="180293" y="29920"/>
                      <a:pt x="152176" y="43927"/>
                    </a:cubicBezTo>
                    <a:lnTo>
                      <a:pt x="69497" y="85151"/>
                    </a:lnTo>
                    <a:cubicBezTo>
                      <a:pt x="55953" y="91897"/>
                      <a:pt x="45834" y="103587"/>
                      <a:pt x="40993" y="118083"/>
                    </a:cubicBezTo>
                    <a:cubicBezTo>
                      <a:pt x="36152" y="132580"/>
                      <a:pt x="37208" y="148003"/>
                      <a:pt x="43954" y="161547"/>
                    </a:cubicBezTo>
                    <a:cubicBezTo>
                      <a:pt x="48640" y="170920"/>
                      <a:pt x="44830" y="182326"/>
                      <a:pt x="35431" y="187013"/>
                    </a:cubicBezTo>
                    <a:cubicBezTo>
                      <a:pt x="32702" y="188377"/>
                      <a:pt x="29792" y="189021"/>
                      <a:pt x="26960" y="189021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91" name="Graphic 10">
                <a:extLst>
                  <a:ext uri="{FF2B5EF4-FFF2-40B4-BE49-F238E27FC236}">
                    <a16:creationId xmlns:a16="http://schemas.microsoft.com/office/drawing/2014/main" id="{8C49ECC8-81A2-94D5-61C8-263165DFC88A}"/>
                  </a:ext>
                </a:extLst>
              </p:cNvPr>
              <p:cNvGrpSpPr/>
              <p:nvPr/>
            </p:nvGrpSpPr>
            <p:grpSpPr>
              <a:xfrm>
                <a:off x="3815523" y="3919445"/>
                <a:ext cx="203788" cy="259201"/>
                <a:chOff x="3815523" y="3919445"/>
                <a:chExt cx="203788" cy="259201"/>
              </a:xfrm>
            </p:grpSpPr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A6E06994-A6FA-4857-FB9A-47374DD51B53}"/>
                    </a:ext>
                  </a:extLst>
                </p:cNvPr>
                <p:cNvSpPr/>
                <p:nvPr/>
              </p:nvSpPr>
              <p:spPr>
                <a:xfrm rot="-4585924">
                  <a:off x="3805271" y="4037266"/>
                  <a:ext cx="231302" cy="23560"/>
                </a:xfrm>
                <a:custGeom>
                  <a:avLst/>
                  <a:gdLst>
                    <a:gd name="connsiteX0" fmla="*/ 0 w 231302"/>
                    <a:gd name="connsiteY0" fmla="*/ 0 h 23560"/>
                    <a:gd name="connsiteX1" fmla="*/ 231302 w 231302"/>
                    <a:gd name="connsiteY1" fmla="*/ 0 h 23560"/>
                    <a:gd name="connsiteX2" fmla="*/ 231302 w 231302"/>
                    <a:gd name="connsiteY2" fmla="*/ 23560 h 23560"/>
                    <a:gd name="connsiteX3" fmla="*/ 0 w 231302"/>
                    <a:gd name="connsiteY3" fmla="*/ 23560 h 2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302" h="23560">
                      <a:moveTo>
                        <a:pt x="0" y="0"/>
                      </a:moveTo>
                      <a:lnTo>
                        <a:pt x="231302" y="0"/>
                      </a:lnTo>
                      <a:lnTo>
                        <a:pt x="231302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8EF7A895-E1C2-804A-F435-DDF26605AFC9}"/>
                    </a:ext>
                  </a:extLst>
                </p:cNvPr>
                <p:cNvSpPr/>
                <p:nvPr/>
              </p:nvSpPr>
              <p:spPr>
                <a:xfrm rot="-4585924">
                  <a:off x="3816748" y="3990291"/>
                  <a:ext cx="231276" cy="123028"/>
                </a:xfrm>
                <a:custGeom>
                  <a:avLst/>
                  <a:gdLst>
                    <a:gd name="connsiteX0" fmla="*/ 231276 w 231276"/>
                    <a:gd name="connsiteY0" fmla="*/ 61514 h 123028"/>
                    <a:gd name="connsiteX1" fmla="*/ 115638 w 231276"/>
                    <a:gd name="connsiteY1" fmla="*/ 123028 h 123028"/>
                    <a:gd name="connsiteX2" fmla="*/ 0 w 231276"/>
                    <a:gd name="connsiteY2" fmla="*/ 61514 h 123028"/>
                    <a:gd name="connsiteX3" fmla="*/ 115638 w 231276"/>
                    <a:gd name="connsiteY3" fmla="*/ 0 h 123028"/>
                    <a:gd name="connsiteX4" fmla="*/ 231276 w 231276"/>
                    <a:gd name="connsiteY4" fmla="*/ 61514 h 123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76" h="123028">
                      <a:moveTo>
                        <a:pt x="231276" y="61514"/>
                      </a:moveTo>
                      <a:cubicBezTo>
                        <a:pt x="231276" y="95487"/>
                        <a:pt x="179503" y="123028"/>
                        <a:pt x="115638" y="123028"/>
                      </a:cubicBezTo>
                      <a:cubicBezTo>
                        <a:pt x="51773" y="123028"/>
                        <a:pt x="0" y="95487"/>
                        <a:pt x="0" y="61514"/>
                      </a:cubicBezTo>
                      <a:cubicBezTo>
                        <a:pt x="0" y="27541"/>
                        <a:pt x="51773" y="0"/>
                        <a:pt x="115638" y="0"/>
                      </a:cubicBezTo>
                      <a:cubicBezTo>
                        <a:pt x="179503" y="0"/>
                        <a:pt x="231276" y="27541"/>
                        <a:pt x="231276" y="61514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2C556AE2-F092-4665-E3D8-26865C791EE9}"/>
                    </a:ext>
                  </a:extLst>
                </p:cNvPr>
                <p:cNvSpPr/>
                <p:nvPr/>
              </p:nvSpPr>
              <p:spPr>
                <a:xfrm rot="-4585924">
                  <a:off x="3793831" y="3984773"/>
                  <a:ext cx="231276" cy="123028"/>
                </a:xfrm>
                <a:custGeom>
                  <a:avLst/>
                  <a:gdLst>
                    <a:gd name="connsiteX0" fmla="*/ 231276 w 231276"/>
                    <a:gd name="connsiteY0" fmla="*/ 61514 h 123028"/>
                    <a:gd name="connsiteX1" fmla="*/ 115638 w 231276"/>
                    <a:gd name="connsiteY1" fmla="*/ 123028 h 123028"/>
                    <a:gd name="connsiteX2" fmla="*/ 0 w 231276"/>
                    <a:gd name="connsiteY2" fmla="*/ 61514 h 123028"/>
                    <a:gd name="connsiteX3" fmla="*/ 115638 w 231276"/>
                    <a:gd name="connsiteY3" fmla="*/ 0 h 123028"/>
                    <a:gd name="connsiteX4" fmla="*/ 231276 w 231276"/>
                    <a:gd name="connsiteY4" fmla="*/ 61514 h 123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76" h="123028">
                      <a:moveTo>
                        <a:pt x="231276" y="61514"/>
                      </a:moveTo>
                      <a:cubicBezTo>
                        <a:pt x="231276" y="95487"/>
                        <a:pt x="179503" y="123028"/>
                        <a:pt x="115638" y="123028"/>
                      </a:cubicBezTo>
                      <a:cubicBezTo>
                        <a:pt x="51773" y="123028"/>
                        <a:pt x="0" y="95487"/>
                        <a:pt x="0" y="61514"/>
                      </a:cubicBezTo>
                      <a:cubicBezTo>
                        <a:pt x="0" y="27541"/>
                        <a:pt x="51773" y="0"/>
                        <a:pt x="115638" y="0"/>
                      </a:cubicBezTo>
                      <a:cubicBezTo>
                        <a:pt x="179503" y="0"/>
                        <a:pt x="231276" y="27541"/>
                        <a:pt x="231276" y="61514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5F512181-2B26-1A59-4362-D5714CEA603B}"/>
                    </a:ext>
                  </a:extLst>
                </p:cNvPr>
                <p:cNvSpPr/>
                <p:nvPr/>
              </p:nvSpPr>
              <p:spPr>
                <a:xfrm rot="-4585924">
                  <a:off x="3819987" y="4003130"/>
                  <a:ext cx="148416" cy="78946"/>
                </a:xfrm>
                <a:custGeom>
                  <a:avLst/>
                  <a:gdLst>
                    <a:gd name="connsiteX0" fmla="*/ 148416 w 148416"/>
                    <a:gd name="connsiteY0" fmla="*/ 39473 h 78946"/>
                    <a:gd name="connsiteX1" fmla="*/ 74208 w 148416"/>
                    <a:gd name="connsiteY1" fmla="*/ 78946 h 78946"/>
                    <a:gd name="connsiteX2" fmla="*/ 0 w 148416"/>
                    <a:gd name="connsiteY2" fmla="*/ 39473 h 78946"/>
                    <a:gd name="connsiteX3" fmla="*/ 74208 w 148416"/>
                    <a:gd name="connsiteY3" fmla="*/ 0 h 78946"/>
                    <a:gd name="connsiteX4" fmla="*/ 148416 w 148416"/>
                    <a:gd name="connsiteY4" fmla="*/ 39473 h 78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6" h="78946">
                      <a:moveTo>
                        <a:pt x="148416" y="39473"/>
                      </a:moveTo>
                      <a:cubicBezTo>
                        <a:pt x="148416" y="61274"/>
                        <a:pt x="115192" y="78946"/>
                        <a:pt x="74208" y="78946"/>
                      </a:cubicBezTo>
                      <a:cubicBezTo>
                        <a:pt x="33224" y="78946"/>
                        <a:pt x="0" y="61273"/>
                        <a:pt x="0" y="39473"/>
                      </a:cubicBezTo>
                      <a:cubicBezTo>
                        <a:pt x="0" y="17673"/>
                        <a:pt x="33224" y="0"/>
                        <a:pt x="74208" y="0"/>
                      </a:cubicBezTo>
                      <a:cubicBezTo>
                        <a:pt x="115192" y="0"/>
                        <a:pt x="148416" y="17673"/>
                        <a:pt x="148416" y="39473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ED851ACE-E540-039F-2ECA-2FF825848B29}"/>
                    </a:ext>
                  </a:extLst>
                </p:cNvPr>
                <p:cNvSpPr/>
                <p:nvPr/>
              </p:nvSpPr>
              <p:spPr>
                <a:xfrm rot="-4585924">
                  <a:off x="3808534" y="4028051"/>
                  <a:ext cx="148416" cy="23560"/>
                </a:xfrm>
                <a:custGeom>
                  <a:avLst/>
                  <a:gdLst>
                    <a:gd name="connsiteX0" fmla="*/ 0 w 148416"/>
                    <a:gd name="connsiteY0" fmla="*/ 0 h 23560"/>
                    <a:gd name="connsiteX1" fmla="*/ 148417 w 148416"/>
                    <a:gd name="connsiteY1" fmla="*/ 0 h 23560"/>
                    <a:gd name="connsiteX2" fmla="*/ 148417 w 148416"/>
                    <a:gd name="connsiteY2" fmla="*/ 23560 h 23560"/>
                    <a:gd name="connsiteX3" fmla="*/ 0 w 148416"/>
                    <a:gd name="connsiteY3" fmla="*/ 23560 h 2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6" h="23560">
                      <a:moveTo>
                        <a:pt x="0" y="0"/>
                      </a:moveTo>
                      <a:lnTo>
                        <a:pt x="148417" y="0"/>
                      </a:lnTo>
                      <a:lnTo>
                        <a:pt x="148417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403D5EE5-2F0A-3470-5B58-59D79D28FDCB}"/>
                    </a:ext>
                  </a:extLst>
                </p:cNvPr>
                <p:cNvSpPr/>
                <p:nvPr/>
              </p:nvSpPr>
              <p:spPr>
                <a:xfrm rot="-4585924">
                  <a:off x="3797095" y="3997593"/>
                  <a:ext cx="148416" cy="78946"/>
                </a:xfrm>
                <a:custGeom>
                  <a:avLst/>
                  <a:gdLst>
                    <a:gd name="connsiteX0" fmla="*/ 148417 w 148416"/>
                    <a:gd name="connsiteY0" fmla="*/ 39473 h 78946"/>
                    <a:gd name="connsiteX1" fmla="*/ 74209 w 148416"/>
                    <a:gd name="connsiteY1" fmla="*/ 78946 h 78946"/>
                    <a:gd name="connsiteX2" fmla="*/ 0 w 148416"/>
                    <a:gd name="connsiteY2" fmla="*/ 39473 h 78946"/>
                    <a:gd name="connsiteX3" fmla="*/ 74209 w 148416"/>
                    <a:gd name="connsiteY3" fmla="*/ 0 h 78946"/>
                    <a:gd name="connsiteX4" fmla="*/ 148417 w 148416"/>
                    <a:gd name="connsiteY4" fmla="*/ 39473 h 78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6" h="78946">
                      <a:moveTo>
                        <a:pt x="148417" y="39473"/>
                      </a:moveTo>
                      <a:cubicBezTo>
                        <a:pt x="148417" y="61274"/>
                        <a:pt x="115192" y="78946"/>
                        <a:pt x="74209" y="78946"/>
                      </a:cubicBezTo>
                      <a:cubicBezTo>
                        <a:pt x="33224" y="78946"/>
                        <a:pt x="0" y="61273"/>
                        <a:pt x="0" y="39473"/>
                      </a:cubicBezTo>
                      <a:cubicBezTo>
                        <a:pt x="0" y="17673"/>
                        <a:pt x="33225" y="0"/>
                        <a:pt x="74209" y="0"/>
                      </a:cubicBezTo>
                      <a:cubicBezTo>
                        <a:pt x="115193" y="0"/>
                        <a:pt x="148417" y="17673"/>
                        <a:pt x="148417" y="39473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2" name="Graphic 10">
                <a:extLst>
                  <a:ext uri="{FF2B5EF4-FFF2-40B4-BE49-F238E27FC236}">
                    <a16:creationId xmlns:a16="http://schemas.microsoft.com/office/drawing/2014/main" id="{0D5FCF36-7165-F562-D1F1-45A7BABC9BC3}"/>
                  </a:ext>
                </a:extLst>
              </p:cNvPr>
              <p:cNvGrpSpPr/>
              <p:nvPr/>
            </p:nvGrpSpPr>
            <p:grpSpPr>
              <a:xfrm>
                <a:off x="3325260" y="3518320"/>
                <a:ext cx="102343" cy="590402"/>
                <a:chOff x="3325260" y="3518320"/>
                <a:chExt cx="102343" cy="590402"/>
              </a:xfrm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3388CF50-0DC7-EB0E-1A47-D9C88BDCDEE9}"/>
                    </a:ext>
                  </a:extLst>
                </p:cNvPr>
                <p:cNvSpPr/>
                <p:nvPr/>
              </p:nvSpPr>
              <p:spPr>
                <a:xfrm>
                  <a:off x="3325260" y="3518320"/>
                  <a:ext cx="102343" cy="573037"/>
                </a:xfrm>
                <a:custGeom>
                  <a:avLst/>
                  <a:gdLst>
                    <a:gd name="connsiteX0" fmla="*/ 45602 w 102343"/>
                    <a:gd name="connsiteY0" fmla="*/ 573038 h 573037"/>
                    <a:gd name="connsiteX1" fmla="*/ 40967 w 102343"/>
                    <a:gd name="connsiteY1" fmla="*/ 571828 h 573037"/>
                    <a:gd name="connsiteX2" fmla="*/ 37337 w 102343"/>
                    <a:gd name="connsiteY2" fmla="*/ 558902 h 573037"/>
                    <a:gd name="connsiteX3" fmla="*/ 65196 w 102343"/>
                    <a:gd name="connsiteY3" fmla="*/ 205733 h 573037"/>
                    <a:gd name="connsiteX4" fmla="*/ 954 w 102343"/>
                    <a:gd name="connsiteY4" fmla="*/ 13622 h 573037"/>
                    <a:gd name="connsiteX5" fmla="*/ 5357 w 102343"/>
                    <a:gd name="connsiteY5" fmla="*/ 954 h 573037"/>
                    <a:gd name="connsiteX6" fmla="*/ 18025 w 102343"/>
                    <a:gd name="connsiteY6" fmla="*/ 5357 h 573037"/>
                    <a:gd name="connsiteX7" fmla="*/ 83633 w 102343"/>
                    <a:gd name="connsiteY7" fmla="*/ 201227 h 573037"/>
                    <a:gd name="connsiteX8" fmla="*/ 53867 w 102343"/>
                    <a:gd name="connsiteY8" fmla="*/ 568223 h 573037"/>
                    <a:gd name="connsiteX9" fmla="*/ 45602 w 102343"/>
                    <a:gd name="connsiteY9" fmla="*/ 573038 h 573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2343" h="573037">
                      <a:moveTo>
                        <a:pt x="45602" y="573038"/>
                      </a:moveTo>
                      <a:cubicBezTo>
                        <a:pt x="44031" y="573038"/>
                        <a:pt x="42435" y="572652"/>
                        <a:pt x="40967" y="571828"/>
                      </a:cubicBezTo>
                      <a:cubicBezTo>
                        <a:pt x="36409" y="569253"/>
                        <a:pt x="34787" y="563459"/>
                        <a:pt x="37337" y="558902"/>
                      </a:cubicBezTo>
                      <a:cubicBezTo>
                        <a:pt x="100292" y="446947"/>
                        <a:pt x="87238" y="305071"/>
                        <a:pt x="65196" y="205733"/>
                      </a:cubicBezTo>
                      <a:cubicBezTo>
                        <a:pt x="41122" y="97254"/>
                        <a:pt x="1340" y="14446"/>
                        <a:pt x="954" y="13622"/>
                      </a:cubicBezTo>
                      <a:cubicBezTo>
                        <a:pt x="-1338" y="8910"/>
                        <a:pt x="645" y="3220"/>
                        <a:pt x="5357" y="954"/>
                      </a:cubicBezTo>
                      <a:cubicBezTo>
                        <a:pt x="10068" y="-1338"/>
                        <a:pt x="15759" y="645"/>
                        <a:pt x="18025" y="5357"/>
                      </a:cubicBezTo>
                      <a:cubicBezTo>
                        <a:pt x="18437" y="6206"/>
                        <a:pt x="59043" y="90636"/>
                        <a:pt x="83633" y="201227"/>
                      </a:cubicBezTo>
                      <a:cubicBezTo>
                        <a:pt x="106472" y="303913"/>
                        <a:pt x="119835" y="450912"/>
                        <a:pt x="53867" y="568223"/>
                      </a:cubicBezTo>
                      <a:cubicBezTo>
                        <a:pt x="52142" y="571287"/>
                        <a:pt x="48898" y="573038"/>
                        <a:pt x="45602" y="573038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45BBD51D-6821-3598-3318-4267770B2175}"/>
                    </a:ext>
                  </a:extLst>
                </p:cNvPr>
                <p:cNvSpPr/>
                <p:nvPr/>
              </p:nvSpPr>
              <p:spPr>
                <a:xfrm>
                  <a:off x="3350310" y="4033877"/>
                  <a:ext cx="58279" cy="74845"/>
                </a:xfrm>
                <a:custGeom>
                  <a:avLst/>
                  <a:gdLst>
                    <a:gd name="connsiteX0" fmla="*/ 18775 w 58279"/>
                    <a:gd name="connsiteY0" fmla="*/ 74037 h 74845"/>
                    <a:gd name="connsiteX1" fmla="*/ 56369 w 58279"/>
                    <a:gd name="connsiteY1" fmla="*/ 45121 h 74845"/>
                    <a:gd name="connsiteX2" fmla="*/ 39503 w 58279"/>
                    <a:gd name="connsiteY2" fmla="*/ 808 h 74845"/>
                    <a:gd name="connsiteX3" fmla="*/ 1910 w 58279"/>
                    <a:gd name="connsiteY3" fmla="*/ 29698 h 74845"/>
                    <a:gd name="connsiteX4" fmla="*/ 18775 w 58279"/>
                    <a:gd name="connsiteY4" fmla="*/ 74037 h 74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279" h="74845">
                      <a:moveTo>
                        <a:pt x="18775" y="74037"/>
                      </a:moveTo>
                      <a:cubicBezTo>
                        <a:pt x="33813" y="78286"/>
                        <a:pt x="50627" y="65360"/>
                        <a:pt x="56369" y="45121"/>
                      </a:cubicBezTo>
                      <a:cubicBezTo>
                        <a:pt x="62085" y="24909"/>
                        <a:pt x="54540" y="5057"/>
                        <a:pt x="39503" y="808"/>
                      </a:cubicBezTo>
                      <a:cubicBezTo>
                        <a:pt x="24466" y="-3441"/>
                        <a:pt x="7652" y="9485"/>
                        <a:pt x="1910" y="29698"/>
                      </a:cubicBezTo>
                      <a:cubicBezTo>
                        <a:pt x="-3806" y="49937"/>
                        <a:pt x="3738" y="69789"/>
                        <a:pt x="18775" y="74037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93" name="Graphic 10">
                <a:extLst>
                  <a:ext uri="{FF2B5EF4-FFF2-40B4-BE49-F238E27FC236}">
                    <a16:creationId xmlns:a16="http://schemas.microsoft.com/office/drawing/2014/main" id="{227E1184-1ABC-C87F-3F2A-E8A9339C19EA}"/>
                  </a:ext>
                </a:extLst>
              </p:cNvPr>
              <p:cNvGrpSpPr/>
              <p:nvPr/>
            </p:nvGrpSpPr>
            <p:grpSpPr>
              <a:xfrm>
                <a:off x="3105868" y="3618983"/>
                <a:ext cx="398403" cy="456115"/>
                <a:chOff x="3105868" y="3618983"/>
                <a:chExt cx="398403" cy="456115"/>
              </a:xfrm>
            </p:grpSpPr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015E3451-58E8-983F-3747-3BA9FE8535B7}"/>
                    </a:ext>
                  </a:extLst>
                </p:cNvPr>
                <p:cNvSpPr/>
                <p:nvPr/>
              </p:nvSpPr>
              <p:spPr>
                <a:xfrm>
                  <a:off x="3105868" y="3618983"/>
                  <a:ext cx="385466" cy="436094"/>
                </a:xfrm>
                <a:custGeom>
                  <a:avLst/>
                  <a:gdLst>
                    <a:gd name="connsiteX0" fmla="*/ 375971 w 385466"/>
                    <a:gd name="connsiteY0" fmla="*/ 436095 h 436094"/>
                    <a:gd name="connsiteX1" fmla="*/ 373422 w 385466"/>
                    <a:gd name="connsiteY1" fmla="*/ 435734 h 436094"/>
                    <a:gd name="connsiteX2" fmla="*/ 92736 w 385466"/>
                    <a:gd name="connsiteY2" fmla="*/ 197430 h 436094"/>
                    <a:gd name="connsiteX3" fmla="*/ 530 w 385466"/>
                    <a:gd name="connsiteY3" fmla="*/ 12606 h 436094"/>
                    <a:gd name="connsiteX4" fmla="*/ 6375 w 385466"/>
                    <a:gd name="connsiteY4" fmla="*/ 530 h 436094"/>
                    <a:gd name="connsiteX5" fmla="*/ 18451 w 385466"/>
                    <a:gd name="connsiteY5" fmla="*/ 6375 h 436094"/>
                    <a:gd name="connsiteX6" fmla="*/ 108958 w 385466"/>
                    <a:gd name="connsiteY6" fmla="*/ 187594 h 436094"/>
                    <a:gd name="connsiteX7" fmla="*/ 378521 w 385466"/>
                    <a:gd name="connsiteY7" fmla="*/ 417479 h 436094"/>
                    <a:gd name="connsiteX8" fmla="*/ 385112 w 385466"/>
                    <a:gd name="connsiteY8" fmla="*/ 429168 h 436094"/>
                    <a:gd name="connsiteX9" fmla="*/ 375971 w 385466"/>
                    <a:gd name="connsiteY9" fmla="*/ 436095 h 436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5466" h="436094">
                      <a:moveTo>
                        <a:pt x="375971" y="436095"/>
                      </a:moveTo>
                      <a:cubicBezTo>
                        <a:pt x="375122" y="436095"/>
                        <a:pt x="374272" y="435992"/>
                        <a:pt x="373422" y="435734"/>
                      </a:cubicBezTo>
                      <a:cubicBezTo>
                        <a:pt x="243804" y="399506"/>
                        <a:pt x="149254" y="286160"/>
                        <a:pt x="92736" y="197430"/>
                      </a:cubicBezTo>
                      <a:cubicBezTo>
                        <a:pt x="31892" y="101903"/>
                        <a:pt x="839" y="13482"/>
                        <a:pt x="530" y="12606"/>
                      </a:cubicBezTo>
                      <a:cubicBezTo>
                        <a:pt x="-1195" y="7662"/>
                        <a:pt x="1431" y="2255"/>
                        <a:pt x="6375" y="530"/>
                      </a:cubicBezTo>
                      <a:cubicBezTo>
                        <a:pt x="11319" y="-1195"/>
                        <a:pt x="16726" y="1431"/>
                        <a:pt x="18451" y="6375"/>
                      </a:cubicBezTo>
                      <a:cubicBezTo>
                        <a:pt x="18760" y="7250"/>
                        <a:pt x="49221" y="93869"/>
                        <a:pt x="108958" y="187594"/>
                      </a:cubicBezTo>
                      <a:cubicBezTo>
                        <a:pt x="163648" y="273389"/>
                        <a:pt x="254798" y="382898"/>
                        <a:pt x="378521" y="417479"/>
                      </a:cubicBezTo>
                      <a:cubicBezTo>
                        <a:pt x="383567" y="418895"/>
                        <a:pt x="386528" y="424122"/>
                        <a:pt x="385112" y="429168"/>
                      </a:cubicBezTo>
                      <a:cubicBezTo>
                        <a:pt x="383928" y="433365"/>
                        <a:pt x="380117" y="436095"/>
                        <a:pt x="375971" y="436095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77C8F66F-3FBE-856A-6C5E-46085C4996E8}"/>
                    </a:ext>
                  </a:extLst>
                </p:cNvPr>
                <p:cNvSpPr/>
                <p:nvPr/>
              </p:nvSpPr>
              <p:spPr>
                <a:xfrm>
                  <a:off x="3432304" y="4013300"/>
                  <a:ext cx="71967" cy="61798"/>
                </a:xfrm>
                <a:custGeom>
                  <a:avLst/>
                  <a:gdLst>
                    <a:gd name="connsiteX0" fmla="*/ 69207 w 71967"/>
                    <a:gd name="connsiteY0" fmla="*/ 49451 h 61798"/>
                    <a:gd name="connsiteX1" fmla="*/ 22190 w 71967"/>
                    <a:gd name="connsiteY1" fmla="*/ 55605 h 61798"/>
                    <a:gd name="connsiteX2" fmla="*/ 2749 w 71967"/>
                    <a:gd name="connsiteY2" fmla="*/ 12347 h 61798"/>
                    <a:gd name="connsiteX3" fmla="*/ 49767 w 71967"/>
                    <a:gd name="connsiteY3" fmla="*/ 6193 h 61798"/>
                    <a:gd name="connsiteX4" fmla="*/ 69207 w 71967"/>
                    <a:gd name="connsiteY4" fmla="*/ 49451 h 61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967" h="61798">
                      <a:moveTo>
                        <a:pt x="69207" y="49451"/>
                      </a:moveTo>
                      <a:cubicBezTo>
                        <a:pt x="61585" y="63098"/>
                        <a:pt x="40549" y="65853"/>
                        <a:pt x="22190" y="55605"/>
                      </a:cubicBezTo>
                      <a:cubicBezTo>
                        <a:pt x="3831" y="45357"/>
                        <a:pt x="-4846" y="25994"/>
                        <a:pt x="2749" y="12347"/>
                      </a:cubicBezTo>
                      <a:cubicBezTo>
                        <a:pt x="10371" y="-1299"/>
                        <a:pt x="31408" y="-4055"/>
                        <a:pt x="49767" y="6193"/>
                      </a:cubicBezTo>
                      <a:cubicBezTo>
                        <a:pt x="68125" y="16441"/>
                        <a:pt x="76828" y="35804"/>
                        <a:pt x="69207" y="49451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42" name="Graphic 10">
              <a:extLst>
                <a:ext uri="{FF2B5EF4-FFF2-40B4-BE49-F238E27FC236}">
                  <a16:creationId xmlns:a16="http://schemas.microsoft.com/office/drawing/2014/main" id="{AF09A437-0471-0D7A-8509-80A61E748079}"/>
                </a:ext>
              </a:extLst>
            </p:cNvPr>
            <p:cNvGrpSpPr/>
            <p:nvPr/>
          </p:nvGrpSpPr>
          <p:grpSpPr>
            <a:xfrm>
              <a:off x="6892376" y="5305405"/>
              <a:ext cx="954288" cy="1593234"/>
              <a:chOff x="9840717" y="1613461"/>
              <a:chExt cx="2351344" cy="3925694"/>
            </a:xfrm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4BED54B2-7FA3-39A5-1895-E88EF863CCA0}"/>
                  </a:ext>
                </a:extLst>
              </p:cNvPr>
              <p:cNvSpPr/>
              <p:nvPr/>
            </p:nvSpPr>
            <p:spPr>
              <a:xfrm>
                <a:off x="10190941" y="4847546"/>
                <a:ext cx="1745116" cy="691609"/>
              </a:xfrm>
              <a:custGeom>
                <a:avLst/>
                <a:gdLst>
                  <a:gd name="connsiteX0" fmla="*/ 0 w 1745116"/>
                  <a:gd name="connsiteY0" fmla="*/ 691610 h 691609"/>
                  <a:gd name="connsiteX1" fmla="*/ 79718 w 1745116"/>
                  <a:gd name="connsiteY1" fmla="*/ 0 h 691609"/>
                  <a:gd name="connsiteX2" fmla="*/ 1652679 w 1745116"/>
                  <a:gd name="connsiteY2" fmla="*/ 0 h 691609"/>
                  <a:gd name="connsiteX3" fmla="*/ 1745117 w 1745116"/>
                  <a:gd name="connsiteY3" fmla="*/ 691610 h 691609"/>
                  <a:gd name="connsiteX4" fmla="*/ 0 w 1745116"/>
                  <a:gd name="connsiteY4" fmla="*/ 691610 h 691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5116" h="691609">
                    <a:moveTo>
                      <a:pt x="0" y="691610"/>
                    </a:moveTo>
                    <a:cubicBezTo>
                      <a:pt x="18796" y="458095"/>
                      <a:pt x="45446" y="227052"/>
                      <a:pt x="79718" y="0"/>
                    </a:cubicBezTo>
                    <a:cubicBezTo>
                      <a:pt x="492598" y="106934"/>
                      <a:pt x="1321809" y="52450"/>
                      <a:pt x="1652679" y="0"/>
                    </a:cubicBezTo>
                    <a:cubicBezTo>
                      <a:pt x="1695370" y="228622"/>
                      <a:pt x="1725496" y="459691"/>
                      <a:pt x="1745117" y="691610"/>
                    </a:cubicBezTo>
                    <a:lnTo>
                      <a:pt x="0" y="69161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68563D38-14AD-525C-BA15-68B016180593}"/>
                  </a:ext>
                </a:extLst>
              </p:cNvPr>
              <p:cNvSpPr/>
              <p:nvPr/>
            </p:nvSpPr>
            <p:spPr>
              <a:xfrm>
                <a:off x="10899570" y="2663207"/>
                <a:ext cx="258722" cy="306924"/>
              </a:xfrm>
              <a:custGeom>
                <a:avLst/>
                <a:gdLst>
                  <a:gd name="connsiteX0" fmla="*/ 0 w 258722"/>
                  <a:gd name="connsiteY0" fmla="*/ 0 h 306924"/>
                  <a:gd name="connsiteX1" fmla="*/ 258723 w 258722"/>
                  <a:gd name="connsiteY1" fmla="*/ 0 h 306924"/>
                  <a:gd name="connsiteX2" fmla="*/ 258723 w 258722"/>
                  <a:gd name="connsiteY2" fmla="*/ 306924 h 306924"/>
                  <a:gd name="connsiteX3" fmla="*/ 0 w 258722"/>
                  <a:gd name="connsiteY3" fmla="*/ 306924 h 306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722" h="306924">
                    <a:moveTo>
                      <a:pt x="0" y="0"/>
                    </a:moveTo>
                    <a:lnTo>
                      <a:pt x="258723" y="0"/>
                    </a:lnTo>
                    <a:lnTo>
                      <a:pt x="258723" y="306924"/>
                    </a:lnTo>
                    <a:lnTo>
                      <a:pt x="0" y="306924"/>
                    </a:ln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A671A8BB-0CEC-33AD-4391-EAED6C0D260B}"/>
                  </a:ext>
                </a:extLst>
              </p:cNvPr>
              <p:cNvSpPr/>
              <p:nvPr/>
            </p:nvSpPr>
            <p:spPr>
              <a:xfrm>
                <a:off x="10918144" y="4915341"/>
                <a:ext cx="118419" cy="469395"/>
              </a:xfrm>
              <a:custGeom>
                <a:avLst/>
                <a:gdLst>
                  <a:gd name="connsiteX0" fmla="*/ 100153 w 118419"/>
                  <a:gd name="connsiteY0" fmla="*/ 468756 h 469395"/>
                  <a:gd name="connsiteX1" fmla="*/ 46262 w 118419"/>
                  <a:gd name="connsiteY1" fmla="*/ 645 h 469395"/>
                  <a:gd name="connsiteX2" fmla="*/ 84035 w 118419"/>
                  <a:gd name="connsiteY2" fmla="*/ 430133 h 469395"/>
                  <a:gd name="connsiteX3" fmla="*/ 84035 w 118419"/>
                  <a:gd name="connsiteY3" fmla="*/ 169376 h 469395"/>
                  <a:gd name="connsiteX4" fmla="*/ 100153 w 118419"/>
                  <a:gd name="connsiteY4" fmla="*/ 153257 h 469395"/>
                  <a:gd name="connsiteX5" fmla="*/ 116273 w 118419"/>
                  <a:gd name="connsiteY5" fmla="*/ 169376 h 469395"/>
                  <a:gd name="connsiteX6" fmla="*/ 100153 w 118419"/>
                  <a:gd name="connsiteY6" fmla="*/ 468756 h 46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419" h="469395">
                    <a:moveTo>
                      <a:pt x="100153" y="468756"/>
                    </a:moveTo>
                    <a:cubicBezTo>
                      <a:pt x="-60132" y="451478"/>
                      <a:pt x="11733" y="-19774"/>
                      <a:pt x="46262" y="645"/>
                    </a:cubicBezTo>
                    <a:cubicBezTo>
                      <a:pt x="87692" y="5589"/>
                      <a:pt x="-30084" y="341068"/>
                      <a:pt x="84035" y="430133"/>
                    </a:cubicBezTo>
                    <a:lnTo>
                      <a:pt x="84035" y="169376"/>
                    </a:lnTo>
                    <a:cubicBezTo>
                      <a:pt x="84035" y="160467"/>
                      <a:pt x="91245" y="153257"/>
                      <a:pt x="100153" y="153257"/>
                    </a:cubicBezTo>
                    <a:cubicBezTo>
                      <a:pt x="109062" y="153257"/>
                      <a:pt x="116273" y="160467"/>
                      <a:pt x="116273" y="169376"/>
                    </a:cubicBezTo>
                    <a:cubicBezTo>
                      <a:pt x="109089" y="177899"/>
                      <a:pt x="133936" y="485235"/>
                      <a:pt x="100153" y="468756"/>
                    </a:cubicBezTo>
                    <a:close/>
                  </a:path>
                </a:pathLst>
              </a:custGeom>
              <a:solidFill>
                <a:srgbClr val="103663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47CA09AB-16D9-83BE-1438-95B3A940079B}"/>
                  </a:ext>
                </a:extLst>
              </p:cNvPr>
              <p:cNvSpPr/>
              <p:nvPr/>
            </p:nvSpPr>
            <p:spPr>
              <a:xfrm>
                <a:off x="10899544" y="2663208"/>
                <a:ext cx="258722" cy="160537"/>
              </a:xfrm>
              <a:custGeom>
                <a:avLst/>
                <a:gdLst>
                  <a:gd name="connsiteX0" fmla="*/ 258723 w 258722"/>
                  <a:gd name="connsiteY0" fmla="*/ 0 h 160537"/>
                  <a:gd name="connsiteX1" fmla="*/ 258723 w 258722"/>
                  <a:gd name="connsiteY1" fmla="*/ 137833 h 160537"/>
                  <a:gd name="connsiteX2" fmla="*/ 0 w 258722"/>
                  <a:gd name="connsiteY2" fmla="*/ 137833 h 160537"/>
                  <a:gd name="connsiteX3" fmla="*/ 0 w 258722"/>
                  <a:gd name="connsiteY3" fmla="*/ 0 h 160537"/>
                  <a:gd name="connsiteX4" fmla="*/ 258723 w 258722"/>
                  <a:gd name="connsiteY4" fmla="*/ 0 h 16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722" h="160537">
                    <a:moveTo>
                      <a:pt x="258723" y="0"/>
                    </a:moveTo>
                    <a:lnTo>
                      <a:pt x="258723" y="137833"/>
                    </a:lnTo>
                    <a:cubicBezTo>
                      <a:pt x="112883" y="188918"/>
                      <a:pt x="0" y="137833"/>
                      <a:pt x="0" y="137833"/>
                    </a:cubicBezTo>
                    <a:lnTo>
                      <a:pt x="0" y="0"/>
                    </a:lnTo>
                    <a:lnTo>
                      <a:pt x="258723" y="0"/>
                    </a:ln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DC6B72D6-5BE9-A887-BAB1-5F1E09B727F6}"/>
                  </a:ext>
                </a:extLst>
              </p:cNvPr>
              <p:cNvSpPr/>
              <p:nvPr/>
            </p:nvSpPr>
            <p:spPr>
              <a:xfrm>
                <a:off x="9918329" y="2907430"/>
                <a:ext cx="1399560" cy="1660063"/>
              </a:xfrm>
              <a:custGeom>
                <a:avLst/>
                <a:gdLst>
                  <a:gd name="connsiteX0" fmla="*/ 1072881 w 1399560"/>
                  <a:gd name="connsiteY0" fmla="*/ 538125 h 1660063"/>
                  <a:gd name="connsiteX1" fmla="*/ 467581 w 1399560"/>
                  <a:gd name="connsiteY1" fmla="*/ 1151201 h 1660063"/>
                  <a:gd name="connsiteX2" fmla="*/ 1290302 w 1399560"/>
                  <a:gd name="connsiteY2" fmla="*/ 1349441 h 1660063"/>
                  <a:gd name="connsiteX3" fmla="*/ 1328669 w 1399560"/>
                  <a:gd name="connsiteY3" fmla="*/ 1554683 h 1660063"/>
                  <a:gd name="connsiteX4" fmla="*/ 1169927 w 1399560"/>
                  <a:gd name="connsiteY4" fmla="*/ 1599975 h 1660063"/>
                  <a:gd name="connsiteX5" fmla="*/ 12164 w 1399560"/>
                  <a:gd name="connsiteY5" fmla="*/ 939290 h 1660063"/>
                  <a:gd name="connsiteX6" fmla="*/ 914759 w 1399560"/>
                  <a:gd name="connsiteY6" fmla="*/ 14757 h 1660063"/>
                  <a:gd name="connsiteX7" fmla="*/ 1072881 w 1399560"/>
                  <a:gd name="connsiteY7" fmla="*/ 538125 h 1660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9560" h="1660063">
                    <a:moveTo>
                      <a:pt x="1072881" y="538125"/>
                    </a:moveTo>
                    <a:cubicBezTo>
                      <a:pt x="799996" y="633807"/>
                      <a:pt x="488592" y="832278"/>
                      <a:pt x="467581" y="1151201"/>
                    </a:cubicBezTo>
                    <a:cubicBezTo>
                      <a:pt x="513079" y="1345192"/>
                      <a:pt x="1115855" y="1347870"/>
                      <a:pt x="1290302" y="1349441"/>
                    </a:cubicBezTo>
                    <a:cubicBezTo>
                      <a:pt x="1411038" y="1341819"/>
                      <a:pt x="1442941" y="1518970"/>
                      <a:pt x="1328669" y="1554683"/>
                    </a:cubicBezTo>
                    <a:cubicBezTo>
                      <a:pt x="1277300" y="1571600"/>
                      <a:pt x="1222429" y="1587307"/>
                      <a:pt x="1169927" y="1599975"/>
                    </a:cubicBezTo>
                    <a:cubicBezTo>
                      <a:pt x="638681" y="1743267"/>
                      <a:pt x="-104143" y="1669909"/>
                      <a:pt x="12164" y="939290"/>
                    </a:cubicBezTo>
                    <a:cubicBezTo>
                      <a:pt x="80656" y="477899"/>
                      <a:pt x="487176" y="139098"/>
                      <a:pt x="914759" y="14757"/>
                    </a:cubicBezTo>
                    <a:cubicBezTo>
                      <a:pt x="1267721" y="-94340"/>
                      <a:pt x="1426488" y="433792"/>
                      <a:pt x="1072881" y="538125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122B118B-DC10-000E-00A2-BC21E61251F6}"/>
                  </a:ext>
                </a:extLst>
              </p:cNvPr>
              <p:cNvSpPr/>
              <p:nvPr/>
            </p:nvSpPr>
            <p:spPr>
              <a:xfrm>
                <a:off x="10265877" y="2886663"/>
                <a:ext cx="1583407" cy="2045525"/>
              </a:xfrm>
              <a:custGeom>
                <a:avLst/>
                <a:gdLst>
                  <a:gd name="connsiteX0" fmla="*/ 1582687 w 1583407"/>
                  <a:gd name="connsiteY0" fmla="*/ 1729479 h 2045525"/>
                  <a:gd name="connsiteX1" fmla="*/ 1326719 w 1583407"/>
                  <a:gd name="connsiteY1" fmla="*/ 949113 h 2045525"/>
                  <a:gd name="connsiteX2" fmla="*/ 1237706 w 1583407"/>
                  <a:gd name="connsiteY2" fmla="*/ 120675 h 2045525"/>
                  <a:gd name="connsiteX3" fmla="*/ 905986 w 1583407"/>
                  <a:gd name="connsiteY3" fmla="*/ 867 h 2045525"/>
                  <a:gd name="connsiteX4" fmla="*/ 620097 w 1583407"/>
                  <a:gd name="connsiteY4" fmla="*/ 867 h 2045525"/>
                  <a:gd name="connsiteX5" fmla="*/ 288867 w 1583407"/>
                  <a:gd name="connsiteY5" fmla="*/ 120753 h 2045525"/>
                  <a:gd name="connsiteX6" fmla="*/ 142769 w 1583407"/>
                  <a:gd name="connsiteY6" fmla="*/ 1028471 h 2045525"/>
                  <a:gd name="connsiteX7" fmla="*/ 4756 w 1583407"/>
                  <a:gd name="connsiteY7" fmla="*/ 1960882 h 2045525"/>
                  <a:gd name="connsiteX8" fmla="*/ 1577717 w 1583407"/>
                  <a:gd name="connsiteY8" fmla="*/ 1960882 h 2045525"/>
                  <a:gd name="connsiteX9" fmla="*/ 1582687 w 1583407"/>
                  <a:gd name="connsiteY9" fmla="*/ 1729479 h 204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3407" h="2045525">
                    <a:moveTo>
                      <a:pt x="1582687" y="1729479"/>
                    </a:moveTo>
                    <a:cubicBezTo>
                      <a:pt x="1596205" y="1452861"/>
                      <a:pt x="1416016" y="1209381"/>
                      <a:pt x="1326719" y="949113"/>
                    </a:cubicBezTo>
                    <a:cubicBezTo>
                      <a:pt x="1235775" y="686837"/>
                      <a:pt x="1240255" y="406331"/>
                      <a:pt x="1237706" y="120675"/>
                    </a:cubicBezTo>
                    <a:cubicBezTo>
                      <a:pt x="1149465" y="68277"/>
                      <a:pt x="892082" y="-9047"/>
                      <a:pt x="905986" y="867"/>
                    </a:cubicBezTo>
                    <a:cubicBezTo>
                      <a:pt x="854462" y="34855"/>
                      <a:pt x="691087" y="57926"/>
                      <a:pt x="620097" y="867"/>
                    </a:cubicBezTo>
                    <a:cubicBezTo>
                      <a:pt x="497508" y="32100"/>
                      <a:pt x="394565" y="69332"/>
                      <a:pt x="288867" y="120753"/>
                    </a:cubicBezTo>
                    <a:cubicBezTo>
                      <a:pt x="292652" y="337505"/>
                      <a:pt x="249858" y="783549"/>
                      <a:pt x="142769" y="1028471"/>
                    </a:cubicBezTo>
                    <a:cubicBezTo>
                      <a:pt x="16626" y="1334005"/>
                      <a:pt x="-13139" y="1630372"/>
                      <a:pt x="4756" y="1960882"/>
                    </a:cubicBezTo>
                    <a:cubicBezTo>
                      <a:pt x="505567" y="2074614"/>
                      <a:pt x="1066915" y="2072863"/>
                      <a:pt x="1577717" y="1960882"/>
                    </a:cubicBezTo>
                    <a:cubicBezTo>
                      <a:pt x="1580112" y="1921821"/>
                      <a:pt x="1584592" y="1843030"/>
                      <a:pt x="1582687" y="172947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6A0B035E-7B51-C551-13C2-AB53E1D98C2C}"/>
                  </a:ext>
                </a:extLst>
              </p:cNvPr>
              <p:cNvSpPr/>
              <p:nvPr/>
            </p:nvSpPr>
            <p:spPr>
              <a:xfrm>
                <a:off x="10074274" y="2927106"/>
                <a:ext cx="676598" cy="2612049"/>
              </a:xfrm>
              <a:custGeom>
                <a:avLst/>
                <a:gdLst>
                  <a:gd name="connsiteX0" fmla="*/ 676598 w 676598"/>
                  <a:gd name="connsiteY0" fmla="*/ 0 h 2612049"/>
                  <a:gd name="connsiteX1" fmla="*/ 536808 w 676598"/>
                  <a:gd name="connsiteY1" fmla="*/ 2612049 h 2612049"/>
                  <a:gd name="connsiteX2" fmla="*/ 0 w 676598"/>
                  <a:gd name="connsiteY2" fmla="*/ 2612049 h 2612049"/>
                  <a:gd name="connsiteX3" fmla="*/ 351573 w 676598"/>
                  <a:gd name="connsiteY3" fmla="*/ 153848 h 2612049"/>
                  <a:gd name="connsiteX4" fmla="*/ 676367 w 676598"/>
                  <a:gd name="connsiteY4" fmla="*/ 51 h 2612049"/>
                  <a:gd name="connsiteX5" fmla="*/ 676598 w 676598"/>
                  <a:gd name="connsiteY5" fmla="*/ 0 h 2612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598" h="2612049">
                    <a:moveTo>
                      <a:pt x="676598" y="0"/>
                    </a:moveTo>
                    <a:cubicBezTo>
                      <a:pt x="577852" y="860212"/>
                      <a:pt x="542936" y="1750653"/>
                      <a:pt x="536808" y="2612049"/>
                    </a:cubicBezTo>
                    <a:lnTo>
                      <a:pt x="0" y="2612049"/>
                    </a:lnTo>
                    <a:cubicBezTo>
                      <a:pt x="29817" y="1879783"/>
                      <a:pt x="221361" y="567346"/>
                      <a:pt x="351573" y="153848"/>
                    </a:cubicBezTo>
                    <a:cubicBezTo>
                      <a:pt x="488761" y="56802"/>
                      <a:pt x="574016" y="24538"/>
                      <a:pt x="676367" y="51"/>
                    </a:cubicBezTo>
                    <a:cubicBezTo>
                      <a:pt x="676520" y="0"/>
                      <a:pt x="676598" y="0"/>
                      <a:pt x="6765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EE236B88-EB8E-5155-2C16-DD44B21B0697}"/>
                  </a:ext>
                </a:extLst>
              </p:cNvPr>
              <p:cNvSpPr/>
              <p:nvPr/>
            </p:nvSpPr>
            <p:spPr>
              <a:xfrm>
                <a:off x="10288091" y="3272061"/>
                <a:ext cx="258843" cy="888587"/>
              </a:xfrm>
              <a:custGeom>
                <a:avLst/>
                <a:gdLst>
                  <a:gd name="connsiteX0" fmla="*/ 258671 w 258843"/>
                  <a:gd name="connsiteY0" fmla="*/ 0 h 888587"/>
                  <a:gd name="connsiteX1" fmla="*/ 230502 w 258843"/>
                  <a:gd name="connsiteY1" fmla="*/ 387904 h 888587"/>
                  <a:gd name="connsiteX2" fmla="*/ 230502 w 258843"/>
                  <a:gd name="connsiteY2" fmla="*/ 818628 h 888587"/>
                  <a:gd name="connsiteX3" fmla="*/ 197724 w 258843"/>
                  <a:gd name="connsiteY3" fmla="*/ 888587 h 888587"/>
                  <a:gd name="connsiteX4" fmla="*/ 0 w 258843"/>
                  <a:gd name="connsiteY4" fmla="*/ 657209 h 888587"/>
                  <a:gd name="connsiteX5" fmla="*/ 258671 w 258843"/>
                  <a:gd name="connsiteY5" fmla="*/ 0 h 88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8843" h="888587">
                    <a:moveTo>
                      <a:pt x="258671" y="0"/>
                    </a:moveTo>
                    <a:cubicBezTo>
                      <a:pt x="258671" y="0"/>
                      <a:pt x="262816" y="243557"/>
                      <a:pt x="230502" y="387904"/>
                    </a:cubicBezTo>
                    <a:cubicBezTo>
                      <a:pt x="198188" y="532251"/>
                      <a:pt x="176713" y="706338"/>
                      <a:pt x="230502" y="818628"/>
                    </a:cubicBezTo>
                    <a:lnTo>
                      <a:pt x="197724" y="888587"/>
                    </a:lnTo>
                    <a:lnTo>
                      <a:pt x="0" y="657209"/>
                    </a:lnTo>
                    <a:lnTo>
                      <a:pt x="258671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41CE5CBF-7A79-9CC2-7A6D-D383D9B23556}"/>
                  </a:ext>
                </a:extLst>
              </p:cNvPr>
              <p:cNvSpPr/>
              <p:nvPr/>
            </p:nvSpPr>
            <p:spPr>
              <a:xfrm>
                <a:off x="10520102" y="2927106"/>
                <a:ext cx="230770" cy="2612049"/>
              </a:xfrm>
              <a:custGeom>
                <a:avLst/>
                <a:gdLst>
                  <a:gd name="connsiteX0" fmla="*/ 230770 w 230770"/>
                  <a:gd name="connsiteY0" fmla="*/ 0 h 2612049"/>
                  <a:gd name="connsiteX1" fmla="*/ 90980 w 230770"/>
                  <a:gd name="connsiteY1" fmla="*/ 2612049 h 2612049"/>
                  <a:gd name="connsiteX2" fmla="*/ 1658 w 230770"/>
                  <a:gd name="connsiteY2" fmla="*/ 2612049 h 2612049"/>
                  <a:gd name="connsiteX3" fmla="*/ 173170 w 230770"/>
                  <a:gd name="connsiteY3" fmla="*/ 14986 h 2612049"/>
                  <a:gd name="connsiteX4" fmla="*/ 230539 w 230770"/>
                  <a:gd name="connsiteY4" fmla="*/ 51 h 2612049"/>
                  <a:gd name="connsiteX5" fmla="*/ 230770 w 230770"/>
                  <a:gd name="connsiteY5" fmla="*/ 0 h 2612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0770" h="2612049">
                    <a:moveTo>
                      <a:pt x="230770" y="0"/>
                    </a:moveTo>
                    <a:cubicBezTo>
                      <a:pt x="132024" y="860212"/>
                      <a:pt x="97108" y="1750653"/>
                      <a:pt x="90980" y="2612049"/>
                    </a:cubicBezTo>
                    <a:lnTo>
                      <a:pt x="1658" y="2612049"/>
                    </a:lnTo>
                    <a:cubicBezTo>
                      <a:pt x="-11216" y="1745632"/>
                      <a:pt x="51328" y="864306"/>
                      <a:pt x="173170" y="14986"/>
                    </a:cubicBezTo>
                    <a:cubicBezTo>
                      <a:pt x="189057" y="9475"/>
                      <a:pt x="230847" y="-644"/>
                      <a:pt x="230539" y="51"/>
                    </a:cubicBezTo>
                    <a:cubicBezTo>
                      <a:pt x="230692" y="0"/>
                      <a:pt x="230770" y="0"/>
                      <a:pt x="230770" y="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534CD64A-D2BC-EE24-4C44-2717D1EA0FED}"/>
                  </a:ext>
                </a:extLst>
              </p:cNvPr>
              <p:cNvSpPr/>
              <p:nvPr/>
            </p:nvSpPr>
            <p:spPr>
              <a:xfrm>
                <a:off x="10485609" y="4069366"/>
                <a:ext cx="313618" cy="198834"/>
              </a:xfrm>
              <a:custGeom>
                <a:avLst/>
                <a:gdLst>
                  <a:gd name="connsiteX0" fmla="*/ 313618 w 313618"/>
                  <a:gd name="connsiteY0" fmla="*/ 41278 h 198834"/>
                  <a:gd name="connsiteX1" fmla="*/ 0 w 313618"/>
                  <a:gd name="connsiteY1" fmla="*/ 41278 h 198834"/>
                  <a:gd name="connsiteX2" fmla="*/ 207766 w 313618"/>
                  <a:gd name="connsiteY2" fmla="*/ 198834 h 198834"/>
                  <a:gd name="connsiteX3" fmla="*/ 313618 w 313618"/>
                  <a:gd name="connsiteY3" fmla="*/ 41278 h 198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618" h="198834">
                    <a:moveTo>
                      <a:pt x="313618" y="41278"/>
                    </a:moveTo>
                    <a:cubicBezTo>
                      <a:pt x="313618" y="41278"/>
                      <a:pt x="122075" y="-51597"/>
                      <a:pt x="0" y="41278"/>
                    </a:cubicBezTo>
                    <a:cubicBezTo>
                      <a:pt x="0" y="41278"/>
                      <a:pt x="75237" y="197161"/>
                      <a:pt x="207766" y="198834"/>
                    </a:cubicBezTo>
                    <a:lnTo>
                      <a:pt x="313618" y="41278"/>
                    </a:ln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5A14CF92-65A1-C8D7-E483-CC1B4E253997}"/>
                  </a:ext>
                </a:extLst>
              </p:cNvPr>
              <p:cNvSpPr/>
              <p:nvPr/>
            </p:nvSpPr>
            <p:spPr>
              <a:xfrm>
                <a:off x="11269438" y="2925226"/>
                <a:ext cx="769537" cy="2613929"/>
              </a:xfrm>
              <a:custGeom>
                <a:avLst/>
                <a:gdLst>
                  <a:gd name="connsiteX0" fmla="*/ 769537 w 769537"/>
                  <a:gd name="connsiteY0" fmla="*/ 2613929 h 2613929"/>
                  <a:gd name="connsiteX1" fmla="*/ 7428 w 769537"/>
                  <a:gd name="connsiteY1" fmla="*/ 2613929 h 2613929"/>
                  <a:gd name="connsiteX2" fmla="*/ 37503 w 769537"/>
                  <a:gd name="connsiteY2" fmla="*/ 0 h 2613929"/>
                  <a:gd name="connsiteX3" fmla="*/ 344942 w 769537"/>
                  <a:gd name="connsiteY3" fmla="*/ 134717 h 2613929"/>
                  <a:gd name="connsiteX4" fmla="*/ 448194 w 769537"/>
                  <a:gd name="connsiteY4" fmla="*/ 264645 h 2613929"/>
                  <a:gd name="connsiteX5" fmla="*/ 448271 w 769537"/>
                  <a:gd name="connsiteY5" fmla="*/ 264645 h 2613929"/>
                  <a:gd name="connsiteX6" fmla="*/ 769537 w 769537"/>
                  <a:gd name="connsiteY6" fmla="*/ 2613929 h 2613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9537" h="2613929">
                    <a:moveTo>
                      <a:pt x="769537" y="2613929"/>
                    </a:moveTo>
                    <a:lnTo>
                      <a:pt x="7428" y="2613929"/>
                    </a:lnTo>
                    <a:cubicBezTo>
                      <a:pt x="4081" y="1816621"/>
                      <a:pt x="-18835" y="746171"/>
                      <a:pt x="37503" y="0"/>
                    </a:cubicBezTo>
                    <a:cubicBezTo>
                      <a:pt x="138154" y="31928"/>
                      <a:pt x="224438" y="68105"/>
                      <a:pt x="344942" y="134717"/>
                    </a:cubicBezTo>
                    <a:cubicBezTo>
                      <a:pt x="399684" y="162423"/>
                      <a:pt x="416883" y="181606"/>
                      <a:pt x="448194" y="264645"/>
                    </a:cubicBezTo>
                    <a:lnTo>
                      <a:pt x="448271" y="264645"/>
                    </a:lnTo>
                    <a:cubicBezTo>
                      <a:pt x="591176" y="661844"/>
                      <a:pt x="702386" y="1931409"/>
                      <a:pt x="769537" y="2613929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462D5BDB-D12F-EBD1-2FED-251ED7C74BC4}"/>
                  </a:ext>
                </a:extLst>
              </p:cNvPr>
              <p:cNvSpPr/>
              <p:nvPr/>
            </p:nvSpPr>
            <p:spPr>
              <a:xfrm>
                <a:off x="11482294" y="3246286"/>
                <a:ext cx="326693" cy="823056"/>
              </a:xfrm>
              <a:custGeom>
                <a:avLst/>
                <a:gdLst>
                  <a:gd name="connsiteX0" fmla="*/ 13024 w 326693"/>
                  <a:gd name="connsiteY0" fmla="*/ 0 h 823056"/>
                  <a:gd name="connsiteX1" fmla="*/ 13024 w 326693"/>
                  <a:gd name="connsiteY1" fmla="*/ 443830 h 823056"/>
                  <a:gd name="connsiteX2" fmla="*/ 38025 w 326693"/>
                  <a:gd name="connsiteY2" fmla="*/ 786622 h 823056"/>
                  <a:gd name="connsiteX3" fmla="*/ 326694 w 326693"/>
                  <a:gd name="connsiteY3" fmla="*/ 823057 h 823056"/>
                  <a:gd name="connsiteX4" fmla="*/ 13024 w 326693"/>
                  <a:gd name="connsiteY4" fmla="*/ 0 h 82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6693" h="823056">
                    <a:moveTo>
                      <a:pt x="13024" y="0"/>
                    </a:moveTo>
                    <a:cubicBezTo>
                      <a:pt x="13024" y="0"/>
                      <a:pt x="-16279" y="290883"/>
                      <a:pt x="13024" y="443830"/>
                    </a:cubicBezTo>
                    <a:cubicBezTo>
                      <a:pt x="42325" y="596777"/>
                      <a:pt x="87565" y="694236"/>
                      <a:pt x="38025" y="786622"/>
                    </a:cubicBezTo>
                    <a:lnTo>
                      <a:pt x="326694" y="823057"/>
                    </a:lnTo>
                    <a:lnTo>
                      <a:pt x="13024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16E2BB59-E96E-65FE-1B13-4FFD5DAEE725}"/>
                  </a:ext>
                </a:extLst>
              </p:cNvPr>
              <p:cNvSpPr/>
              <p:nvPr/>
            </p:nvSpPr>
            <p:spPr>
              <a:xfrm>
                <a:off x="11269438" y="2925226"/>
                <a:ext cx="128291" cy="2613929"/>
              </a:xfrm>
              <a:custGeom>
                <a:avLst/>
                <a:gdLst>
                  <a:gd name="connsiteX0" fmla="*/ 128292 w 128291"/>
                  <a:gd name="connsiteY0" fmla="*/ 34040 h 2613929"/>
                  <a:gd name="connsiteX1" fmla="*/ 81610 w 128291"/>
                  <a:gd name="connsiteY1" fmla="*/ 933107 h 2613929"/>
                  <a:gd name="connsiteX2" fmla="*/ 102029 w 128291"/>
                  <a:gd name="connsiteY2" fmla="*/ 2613929 h 2613929"/>
                  <a:gd name="connsiteX3" fmla="*/ 7428 w 128291"/>
                  <a:gd name="connsiteY3" fmla="*/ 2613929 h 2613929"/>
                  <a:gd name="connsiteX4" fmla="*/ 37503 w 128291"/>
                  <a:gd name="connsiteY4" fmla="*/ 0 h 2613929"/>
                  <a:gd name="connsiteX5" fmla="*/ 128292 w 128291"/>
                  <a:gd name="connsiteY5" fmla="*/ 34040 h 2613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291" h="2613929">
                    <a:moveTo>
                      <a:pt x="128292" y="34040"/>
                    </a:moveTo>
                    <a:cubicBezTo>
                      <a:pt x="112302" y="305714"/>
                      <a:pt x="89309" y="648120"/>
                      <a:pt x="81610" y="933107"/>
                    </a:cubicBezTo>
                    <a:cubicBezTo>
                      <a:pt x="76718" y="1447514"/>
                      <a:pt x="92501" y="2121125"/>
                      <a:pt x="102029" y="2613929"/>
                    </a:cubicBezTo>
                    <a:lnTo>
                      <a:pt x="7428" y="2613929"/>
                    </a:lnTo>
                    <a:cubicBezTo>
                      <a:pt x="4081" y="1816621"/>
                      <a:pt x="-18835" y="746171"/>
                      <a:pt x="37503" y="0"/>
                    </a:cubicBezTo>
                    <a:cubicBezTo>
                      <a:pt x="45819" y="3553"/>
                      <a:pt x="108852" y="19981"/>
                      <a:pt x="128292" y="3404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A0ADC105-DC66-201B-DA07-555FE30E438D}"/>
                  </a:ext>
                </a:extLst>
              </p:cNvPr>
              <p:cNvSpPr/>
              <p:nvPr/>
            </p:nvSpPr>
            <p:spPr>
              <a:xfrm>
                <a:off x="11270378" y="3073230"/>
                <a:ext cx="672296" cy="1583621"/>
              </a:xfrm>
              <a:custGeom>
                <a:avLst/>
                <a:gdLst>
                  <a:gd name="connsiteX0" fmla="*/ 672297 w 672296"/>
                  <a:gd name="connsiteY0" fmla="*/ 1504238 h 1583621"/>
                  <a:gd name="connsiteX1" fmla="*/ 180 w 672296"/>
                  <a:gd name="connsiteY1" fmla="*/ 1541059 h 1583621"/>
                  <a:gd name="connsiteX2" fmla="*/ 308 w 672296"/>
                  <a:gd name="connsiteY2" fmla="*/ 1154339 h 1583621"/>
                  <a:gd name="connsiteX3" fmla="*/ 253264 w 672296"/>
                  <a:gd name="connsiteY3" fmla="*/ 1131809 h 1583621"/>
                  <a:gd name="connsiteX4" fmla="*/ 322244 w 672296"/>
                  <a:gd name="connsiteY4" fmla="*/ 825837 h 1583621"/>
                  <a:gd name="connsiteX5" fmla="*/ 231866 w 672296"/>
                  <a:gd name="connsiteY5" fmla="*/ 0 h 1583621"/>
                  <a:gd name="connsiteX6" fmla="*/ 447279 w 672296"/>
                  <a:gd name="connsiteY6" fmla="*/ 116642 h 1583621"/>
                  <a:gd name="connsiteX7" fmla="*/ 447330 w 672296"/>
                  <a:gd name="connsiteY7" fmla="*/ 116642 h 1583621"/>
                  <a:gd name="connsiteX8" fmla="*/ 672297 w 672296"/>
                  <a:gd name="connsiteY8" fmla="*/ 1504238 h 158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2296" h="1583621">
                    <a:moveTo>
                      <a:pt x="672297" y="1504238"/>
                    </a:moveTo>
                    <a:cubicBezTo>
                      <a:pt x="481628" y="1626261"/>
                      <a:pt x="226896" y="1581536"/>
                      <a:pt x="180" y="1541059"/>
                    </a:cubicBezTo>
                    <a:cubicBezTo>
                      <a:pt x="-78" y="1409560"/>
                      <a:pt x="-78" y="1280018"/>
                      <a:pt x="308" y="1154339"/>
                    </a:cubicBezTo>
                    <a:cubicBezTo>
                      <a:pt x="106109" y="1158716"/>
                      <a:pt x="202177" y="1154339"/>
                      <a:pt x="253264" y="1131809"/>
                    </a:cubicBezTo>
                    <a:cubicBezTo>
                      <a:pt x="316039" y="1104104"/>
                      <a:pt x="356413" y="912920"/>
                      <a:pt x="322244" y="825837"/>
                    </a:cubicBezTo>
                    <a:cubicBezTo>
                      <a:pt x="186497" y="480136"/>
                      <a:pt x="231866" y="0"/>
                      <a:pt x="231866" y="0"/>
                    </a:cubicBezTo>
                    <a:cubicBezTo>
                      <a:pt x="307181" y="26083"/>
                      <a:pt x="379560" y="66071"/>
                      <a:pt x="447279" y="116642"/>
                    </a:cubicBezTo>
                    <a:lnTo>
                      <a:pt x="447330" y="116642"/>
                    </a:lnTo>
                    <a:cubicBezTo>
                      <a:pt x="525478" y="327626"/>
                      <a:pt x="597729" y="820276"/>
                      <a:pt x="672297" y="1504238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C82C5D9F-7013-890A-8ABC-68D8DF03FBBF}"/>
                  </a:ext>
                </a:extLst>
              </p:cNvPr>
              <p:cNvSpPr/>
              <p:nvPr/>
            </p:nvSpPr>
            <p:spPr>
              <a:xfrm>
                <a:off x="10158034" y="3070680"/>
                <a:ext cx="484872" cy="1593635"/>
              </a:xfrm>
              <a:custGeom>
                <a:avLst/>
                <a:gdLst>
                  <a:gd name="connsiteX0" fmla="*/ 484873 w 484872"/>
                  <a:gd name="connsiteY0" fmla="*/ 1233851 h 1593635"/>
                  <a:gd name="connsiteX1" fmla="*/ 470453 w 484872"/>
                  <a:gd name="connsiteY1" fmla="*/ 1590187 h 1593635"/>
                  <a:gd name="connsiteX2" fmla="*/ 0 w 484872"/>
                  <a:gd name="connsiteY2" fmla="*/ 1517344 h 1593635"/>
                  <a:gd name="connsiteX3" fmla="*/ 247496 w 484872"/>
                  <a:gd name="connsiteY3" fmla="*/ 86644 h 1593635"/>
                  <a:gd name="connsiteX4" fmla="*/ 396710 w 484872"/>
                  <a:gd name="connsiteY4" fmla="*/ 0 h 1593635"/>
                  <a:gd name="connsiteX5" fmla="*/ 321523 w 484872"/>
                  <a:gd name="connsiteY5" fmla="*/ 699283 h 1593635"/>
                  <a:gd name="connsiteX6" fmla="*/ 484873 w 484872"/>
                  <a:gd name="connsiteY6" fmla="*/ 1233851 h 1593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872" h="1593635">
                    <a:moveTo>
                      <a:pt x="484873" y="1233851"/>
                    </a:moveTo>
                    <a:cubicBezTo>
                      <a:pt x="479234" y="1353763"/>
                      <a:pt x="474419" y="1472748"/>
                      <a:pt x="470453" y="1590187"/>
                    </a:cubicBezTo>
                    <a:cubicBezTo>
                      <a:pt x="277571" y="1603988"/>
                      <a:pt x="121122" y="1575691"/>
                      <a:pt x="0" y="1517344"/>
                    </a:cubicBezTo>
                    <a:cubicBezTo>
                      <a:pt x="88730" y="757320"/>
                      <a:pt x="201998" y="265984"/>
                      <a:pt x="247496" y="86644"/>
                    </a:cubicBezTo>
                    <a:cubicBezTo>
                      <a:pt x="294384" y="55823"/>
                      <a:pt x="344131" y="26830"/>
                      <a:pt x="396710" y="0"/>
                    </a:cubicBezTo>
                    <a:cubicBezTo>
                      <a:pt x="396710" y="0"/>
                      <a:pt x="401087" y="462652"/>
                      <a:pt x="321523" y="699283"/>
                    </a:cubicBezTo>
                    <a:cubicBezTo>
                      <a:pt x="213070" y="1022042"/>
                      <a:pt x="340449" y="1174603"/>
                      <a:pt x="484873" y="1233851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1EF8C76F-3D9A-8170-95FD-A24632E74AFC}"/>
                  </a:ext>
                </a:extLst>
              </p:cNvPr>
              <p:cNvSpPr/>
              <p:nvPr/>
            </p:nvSpPr>
            <p:spPr>
              <a:xfrm>
                <a:off x="10693381" y="3009913"/>
                <a:ext cx="1498680" cy="1583022"/>
              </a:xfrm>
              <a:custGeom>
                <a:avLst/>
                <a:gdLst>
                  <a:gd name="connsiteX0" fmla="*/ 1064212 w 1498680"/>
                  <a:gd name="connsiteY0" fmla="*/ 1576644 h 1583022"/>
                  <a:gd name="connsiteX1" fmla="*/ 391734 w 1498680"/>
                  <a:gd name="connsiteY1" fmla="*/ 1493733 h 1583022"/>
                  <a:gd name="connsiteX2" fmla="*/ 354 w 1498680"/>
                  <a:gd name="connsiteY2" fmla="*/ 1248373 h 1583022"/>
                  <a:gd name="connsiteX3" fmla="*/ 105872 w 1498680"/>
                  <a:gd name="connsiteY3" fmla="*/ 1100705 h 1583022"/>
                  <a:gd name="connsiteX4" fmla="*/ 830260 w 1498680"/>
                  <a:gd name="connsiteY4" fmla="*/ 1131809 h 1583022"/>
                  <a:gd name="connsiteX5" fmla="*/ 899215 w 1498680"/>
                  <a:gd name="connsiteY5" fmla="*/ 825837 h 1583022"/>
                  <a:gd name="connsiteX6" fmla="*/ 808863 w 1498680"/>
                  <a:gd name="connsiteY6" fmla="*/ 0 h 1583022"/>
                  <a:gd name="connsiteX7" fmla="*/ 1064212 w 1498680"/>
                  <a:gd name="connsiteY7" fmla="*/ 1576644 h 1583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8680" h="1583022">
                    <a:moveTo>
                      <a:pt x="1064212" y="1576644"/>
                    </a:moveTo>
                    <a:cubicBezTo>
                      <a:pt x="859639" y="1603139"/>
                      <a:pt x="532733" y="1541548"/>
                      <a:pt x="391734" y="1493733"/>
                    </a:cubicBezTo>
                    <a:cubicBezTo>
                      <a:pt x="105202" y="1399441"/>
                      <a:pt x="354" y="1248373"/>
                      <a:pt x="354" y="1248373"/>
                    </a:cubicBezTo>
                    <a:cubicBezTo>
                      <a:pt x="354" y="1248373"/>
                      <a:pt x="-11773" y="1131809"/>
                      <a:pt x="105872" y="1100705"/>
                    </a:cubicBezTo>
                    <a:cubicBezTo>
                      <a:pt x="105872" y="1100705"/>
                      <a:pt x="675201" y="1200275"/>
                      <a:pt x="830260" y="1131809"/>
                    </a:cubicBezTo>
                    <a:cubicBezTo>
                      <a:pt x="893009" y="1104104"/>
                      <a:pt x="933410" y="912920"/>
                      <a:pt x="899215" y="825837"/>
                    </a:cubicBezTo>
                    <a:cubicBezTo>
                      <a:pt x="763493" y="480161"/>
                      <a:pt x="808863" y="0"/>
                      <a:pt x="808863" y="0"/>
                    </a:cubicBezTo>
                    <a:cubicBezTo>
                      <a:pt x="1433628" y="216572"/>
                      <a:pt x="1860773" y="1390249"/>
                      <a:pt x="1064212" y="1576644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820E972F-01ED-6243-997E-6869C97B274E}"/>
                  </a:ext>
                </a:extLst>
              </p:cNvPr>
              <p:cNvSpPr/>
              <p:nvPr/>
            </p:nvSpPr>
            <p:spPr>
              <a:xfrm>
                <a:off x="9840717" y="3007390"/>
                <a:ext cx="1244475" cy="1593671"/>
              </a:xfrm>
              <a:custGeom>
                <a:avLst/>
                <a:gdLst>
                  <a:gd name="connsiteX0" fmla="*/ 1244476 w 1244475"/>
                  <a:gd name="connsiteY0" fmla="*/ 1496179 h 1593671"/>
                  <a:gd name="connsiteX1" fmla="*/ 714028 w 1244475"/>
                  <a:gd name="connsiteY1" fmla="*/ 0 h 1593671"/>
                  <a:gd name="connsiteX2" fmla="*/ 638841 w 1244475"/>
                  <a:gd name="connsiteY2" fmla="*/ 699308 h 1593671"/>
                  <a:gd name="connsiteX3" fmla="*/ 853019 w 1244475"/>
                  <a:gd name="connsiteY3" fmla="*/ 1250871 h 1593671"/>
                  <a:gd name="connsiteX4" fmla="*/ 1244476 w 1244475"/>
                  <a:gd name="connsiteY4" fmla="*/ 1496179 h 1593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4475" h="1593671">
                    <a:moveTo>
                      <a:pt x="1244476" y="1496179"/>
                    </a:moveTo>
                    <a:cubicBezTo>
                      <a:pt x="-261075" y="1978065"/>
                      <a:pt x="-353874" y="545151"/>
                      <a:pt x="714028" y="0"/>
                    </a:cubicBezTo>
                    <a:cubicBezTo>
                      <a:pt x="714028" y="0"/>
                      <a:pt x="718404" y="462704"/>
                      <a:pt x="638841" y="699308"/>
                    </a:cubicBezTo>
                    <a:cubicBezTo>
                      <a:pt x="517693" y="1059610"/>
                      <a:pt x="690648" y="1207871"/>
                      <a:pt x="853019" y="1250871"/>
                    </a:cubicBezTo>
                    <a:cubicBezTo>
                      <a:pt x="853019" y="1250897"/>
                      <a:pt x="1244476" y="1496179"/>
                      <a:pt x="1244476" y="1496179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A6D7CE6-A080-6A68-52FE-22E5F800FD0D}"/>
                  </a:ext>
                </a:extLst>
              </p:cNvPr>
              <p:cNvSpPr/>
              <p:nvPr/>
            </p:nvSpPr>
            <p:spPr>
              <a:xfrm>
                <a:off x="10689985" y="4252289"/>
                <a:ext cx="394442" cy="257032"/>
              </a:xfrm>
              <a:custGeom>
                <a:avLst/>
                <a:gdLst>
                  <a:gd name="connsiteX0" fmla="*/ 378625 w 394442"/>
                  <a:gd name="connsiteY0" fmla="*/ 257022 h 257032"/>
                  <a:gd name="connsiteX1" fmla="*/ 25688 w 394442"/>
                  <a:gd name="connsiteY1" fmla="*/ 1518 h 257032"/>
                  <a:gd name="connsiteX2" fmla="*/ 383569 w 394442"/>
                  <a:gd name="connsiteY2" fmla="*/ 225557 h 257032"/>
                  <a:gd name="connsiteX3" fmla="*/ 378625 w 394442"/>
                  <a:gd name="connsiteY3" fmla="*/ 257022 h 257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42" h="257032">
                    <a:moveTo>
                      <a:pt x="378625" y="257022"/>
                    </a:moveTo>
                    <a:cubicBezTo>
                      <a:pt x="163572" y="195071"/>
                      <a:pt x="-80577" y="-20086"/>
                      <a:pt x="25688" y="1518"/>
                    </a:cubicBezTo>
                    <a:cubicBezTo>
                      <a:pt x="27079" y="3063"/>
                      <a:pt x="167177" y="155727"/>
                      <a:pt x="383569" y="225557"/>
                    </a:cubicBezTo>
                    <a:cubicBezTo>
                      <a:pt x="400794" y="230527"/>
                      <a:pt x="396366" y="257640"/>
                      <a:pt x="378625" y="257022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756C2578-C813-C764-731B-00B312E976C5}"/>
                  </a:ext>
                </a:extLst>
              </p:cNvPr>
              <p:cNvSpPr/>
              <p:nvPr/>
            </p:nvSpPr>
            <p:spPr>
              <a:xfrm>
                <a:off x="11291749" y="3962392"/>
                <a:ext cx="490474" cy="334996"/>
              </a:xfrm>
              <a:custGeom>
                <a:avLst/>
                <a:gdLst>
                  <a:gd name="connsiteX0" fmla="*/ 479466 w 490474"/>
                  <a:gd name="connsiteY0" fmla="*/ 103063 h 334996"/>
                  <a:gd name="connsiteX1" fmla="*/ 229034 w 490474"/>
                  <a:gd name="connsiteY1" fmla="*/ 13896 h 334996"/>
                  <a:gd name="connsiteX2" fmla="*/ 229034 w 490474"/>
                  <a:gd name="connsiteY2" fmla="*/ 13896 h 334996"/>
                  <a:gd name="connsiteX3" fmla="*/ 229034 w 490474"/>
                  <a:gd name="connsiteY3" fmla="*/ 13896 h 334996"/>
                  <a:gd name="connsiteX4" fmla="*/ 0 w 490474"/>
                  <a:gd name="connsiteY4" fmla="*/ 202608 h 334996"/>
                  <a:gd name="connsiteX5" fmla="*/ 202538 w 490474"/>
                  <a:gd name="connsiteY5" fmla="*/ 207114 h 334996"/>
                  <a:gd name="connsiteX6" fmla="*/ 267838 w 490474"/>
                  <a:gd name="connsiteY6" fmla="*/ 300890 h 334996"/>
                  <a:gd name="connsiteX7" fmla="*/ 328218 w 490474"/>
                  <a:gd name="connsiteY7" fmla="*/ 276017 h 334996"/>
                  <a:gd name="connsiteX8" fmla="*/ 385097 w 490474"/>
                  <a:gd name="connsiteY8" fmla="*/ 240304 h 334996"/>
                  <a:gd name="connsiteX9" fmla="*/ 395139 w 490474"/>
                  <a:gd name="connsiteY9" fmla="*/ 104840 h 334996"/>
                  <a:gd name="connsiteX10" fmla="*/ 425857 w 490474"/>
                  <a:gd name="connsiteY10" fmla="*/ 138519 h 334996"/>
                  <a:gd name="connsiteX11" fmla="*/ 479466 w 490474"/>
                  <a:gd name="connsiteY11" fmla="*/ 103063 h 33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474" h="334996">
                    <a:moveTo>
                      <a:pt x="479466" y="103063"/>
                    </a:moveTo>
                    <a:cubicBezTo>
                      <a:pt x="446147" y="42631"/>
                      <a:pt x="355794" y="-31165"/>
                      <a:pt x="229034" y="13896"/>
                    </a:cubicBezTo>
                    <a:lnTo>
                      <a:pt x="229034" y="13896"/>
                    </a:lnTo>
                    <a:lnTo>
                      <a:pt x="229034" y="13896"/>
                    </a:lnTo>
                    <a:cubicBezTo>
                      <a:pt x="41893" y="89725"/>
                      <a:pt x="0" y="202608"/>
                      <a:pt x="0" y="202608"/>
                    </a:cubicBezTo>
                    <a:cubicBezTo>
                      <a:pt x="65608" y="203560"/>
                      <a:pt x="147411" y="221173"/>
                      <a:pt x="202538" y="207114"/>
                    </a:cubicBezTo>
                    <a:cubicBezTo>
                      <a:pt x="230708" y="216847"/>
                      <a:pt x="253084" y="241823"/>
                      <a:pt x="267838" y="300890"/>
                    </a:cubicBezTo>
                    <a:cubicBezTo>
                      <a:pt x="281819" y="363125"/>
                      <a:pt x="337565" y="331377"/>
                      <a:pt x="328218" y="276017"/>
                    </a:cubicBezTo>
                    <a:cubicBezTo>
                      <a:pt x="350207" y="334518"/>
                      <a:pt x="405799" y="301817"/>
                      <a:pt x="385097" y="240304"/>
                    </a:cubicBezTo>
                    <a:cubicBezTo>
                      <a:pt x="464454" y="284772"/>
                      <a:pt x="422124" y="139961"/>
                      <a:pt x="395139" y="104840"/>
                    </a:cubicBezTo>
                    <a:cubicBezTo>
                      <a:pt x="406417" y="113826"/>
                      <a:pt x="416794" y="124950"/>
                      <a:pt x="425857" y="138519"/>
                    </a:cubicBezTo>
                    <a:cubicBezTo>
                      <a:pt x="467339" y="200496"/>
                      <a:pt x="511549" y="161281"/>
                      <a:pt x="479466" y="10306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7D5F79C7-CDDF-9E48-2E89-C7B84094DF72}"/>
                  </a:ext>
                </a:extLst>
              </p:cNvPr>
              <p:cNvSpPr/>
              <p:nvPr/>
            </p:nvSpPr>
            <p:spPr>
              <a:xfrm>
                <a:off x="11488442" y="4090684"/>
                <a:ext cx="137107" cy="154779"/>
              </a:xfrm>
              <a:custGeom>
                <a:avLst/>
                <a:gdLst>
                  <a:gd name="connsiteX0" fmla="*/ 131524 w 137107"/>
                  <a:gd name="connsiteY0" fmla="*/ 154779 h 154779"/>
                  <a:gd name="connsiteX1" fmla="*/ 60123 w 137107"/>
                  <a:gd name="connsiteY1" fmla="*/ 26963 h 154779"/>
                  <a:gd name="connsiteX2" fmla="*/ 0 w 137107"/>
                  <a:gd name="connsiteY2" fmla="*/ 11231 h 154779"/>
                  <a:gd name="connsiteX3" fmla="*/ 68081 w 137107"/>
                  <a:gd name="connsiteY3" fmla="*/ 15299 h 154779"/>
                  <a:gd name="connsiteX4" fmla="*/ 131524 w 137107"/>
                  <a:gd name="connsiteY4" fmla="*/ 154779 h 154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107" h="154779">
                    <a:moveTo>
                      <a:pt x="131524" y="154779"/>
                    </a:moveTo>
                    <a:cubicBezTo>
                      <a:pt x="116771" y="152822"/>
                      <a:pt x="116385" y="65226"/>
                      <a:pt x="60123" y="26963"/>
                    </a:cubicBezTo>
                    <a:cubicBezTo>
                      <a:pt x="41379" y="7935"/>
                      <a:pt x="6928" y="23487"/>
                      <a:pt x="0" y="11231"/>
                    </a:cubicBezTo>
                    <a:cubicBezTo>
                      <a:pt x="10017" y="-10888"/>
                      <a:pt x="51704" y="4691"/>
                      <a:pt x="68081" y="15299"/>
                    </a:cubicBezTo>
                    <a:cubicBezTo>
                      <a:pt x="119269" y="52789"/>
                      <a:pt x="150450" y="153904"/>
                      <a:pt x="131524" y="154779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6103E6C9-4F31-6964-8D53-52188FA96D86}"/>
                  </a:ext>
                </a:extLst>
              </p:cNvPr>
              <p:cNvSpPr/>
              <p:nvPr/>
            </p:nvSpPr>
            <p:spPr>
              <a:xfrm>
                <a:off x="11550703" y="4035493"/>
                <a:ext cx="131691" cy="174479"/>
              </a:xfrm>
              <a:custGeom>
                <a:avLst/>
                <a:gdLst>
                  <a:gd name="connsiteX0" fmla="*/ 126169 w 131691"/>
                  <a:gd name="connsiteY0" fmla="*/ 174258 h 174479"/>
                  <a:gd name="connsiteX1" fmla="*/ 7828 w 131691"/>
                  <a:gd name="connsiteY1" fmla="*/ 13972 h 174479"/>
                  <a:gd name="connsiteX2" fmla="*/ 0 w 131691"/>
                  <a:gd name="connsiteY2" fmla="*/ 7793 h 174479"/>
                  <a:gd name="connsiteX3" fmla="*/ 126169 w 131691"/>
                  <a:gd name="connsiteY3" fmla="*/ 174258 h 174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691" h="174479">
                    <a:moveTo>
                      <a:pt x="126169" y="174258"/>
                    </a:moveTo>
                    <a:cubicBezTo>
                      <a:pt x="112599" y="176936"/>
                      <a:pt x="90739" y="6480"/>
                      <a:pt x="7828" y="13972"/>
                    </a:cubicBezTo>
                    <a:cubicBezTo>
                      <a:pt x="3992" y="14436"/>
                      <a:pt x="438" y="11655"/>
                      <a:pt x="0" y="7793"/>
                    </a:cubicBezTo>
                    <a:cubicBezTo>
                      <a:pt x="72457" y="-44348"/>
                      <a:pt x="153797" y="182549"/>
                      <a:pt x="126169" y="174258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DC8F25CF-F135-1C5F-8852-B969313C63CA}"/>
                  </a:ext>
                </a:extLst>
              </p:cNvPr>
              <p:cNvSpPr/>
              <p:nvPr/>
            </p:nvSpPr>
            <p:spPr>
              <a:xfrm>
                <a:off x="11577939" y="3991565"/>
                <a:ext cx="117369" cy="82696"/>
              </a:xfrm>
              <a:custGeom>
                <a:avLst/>
                <a:gdLst>
                  <a:gd name="connsiteX0" fmla="*/ 111884 w 117369"/>
                  <a:gd name="connsiteY0" fmla="*/ 82696 h 82696"/>
                  <a:gd name="connsiteX1" fmla="*/ 8117 w 117369"/>
                  <a:gd name="connsiteY1" fmla="*/ 15003 h 82696"/>
                  <a:gd name="connsiteX2" fmla="*/ 83 w 117369"/>
                  <a:gd name="connsiteY2" fmla="*/ 9081 h 82696"/>
                  <a:gd name="connsiteX3" fmla="*/ 6006 w 117369"/>
                  <a:gd name="connsiteY3" fmla="*/ 1047 h 82696"/>
                  <a:gd name="connsiteX4" fmla="*/ 111884 w 117369"/>
                  <a:gd name="connsiteY4" fmla="*/ 82696 h 82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369" h="82696">
                    <a:moveTo>
                      <a:pt x="111884" y="82696"/>
                    </a:moveTo>
                    <a:cubicBezTo>
                      <a:pt x="97876" y="79787"/>
                      <a:pt x="84333" y="5656"/>
                      <a:pt x="8117" y="15003"/>
                    </a:cubicBezTo>
                    <a:cubicBezTo>
                      <a:pt x="4254" y="15595"/>
                      <a:pt x="650" y="12943"/>
                      <a:pt x="83" y="9081"/>
                    </a:cubicBezTo>
                    <a:cubicBezTo>
                      <a:pt x="-510" y="5219"/>
                      <a:pt x="2143" y="1639"/>
                      <a:pt x="6006" y="1047"/>
                    </a:cubicBezTo>
                    <a:cubicBezTo>
                      <a:pt x="83174" y="-10771"/>
                      <a:pt x="134826" y="81306"/>
                      <a:pt x="111884" y="82696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C3AACE8E-03F2-CCC7-100A-2698759DD9D9}"/>
                  </a:ext>
                </a:extLst>
              </p:cNvPr>
              <p:cNvSpPr/>
              <p:nvPr/>
            </p:nvSpPr>
            <p:spPr>
              <a:xfrm>
                <a:off x="11310305" y="2140055"/>
                <a:ext cx="186746" cy="223104"/>
              </a:xfrm>
              <a:custGeom>
                <a:avLst/>
                <a:gdLst>
                  <a:gd name="connsiteX0" fmla="*/ 183313 w 186746"/>
                  <a:gd name="connsiteY0" fmla="*/ 130562 h 223104"/>
                  <a:gd name="connsiteX1" fmla="*/ 3433 w 186746"/>
                  <a:gd name="connsiteY1" fmla="*/ 92531 h 223104"/>
                  <a:gd name="connsiteX2" fmla="*/ 183313 w 186746"/>
                  <a:gd name="connsiteY2" fmla="*/ 130562 h 22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746" h="223104">
                    <a:moveTo>
                      <a:pt x="183313" y="130562"/>
                    </a:moveTo>
                    <a:cubicBezTo>
                      <a:pt x="151668" y="276737"/>
                      <a:pt x="-26796" y="238990"/>
                      <a:pt x="3433" y="92531"/>
                    </a:cubicBezTo>
                    <a:cubicBezTo>
                      <a:pt x="35079" y="-53618"/>
                      <a:pt x="213542" y="-15896"/>
                      <a:pt x="183313" y="130562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658D62C6-4D50-15D1-7BD4-3CB0B56558F0}"/>
                  </a:ext>
                </a:extLst>
              </p:cNvPr>
              <p:cNvSpPr/>
              <p:nvPr/>
            </p:nvSpPr>
            <p:spPr>
              <a:xfrm>
                <a:off x="11377485" y="2183022"/>
                <a:ext cx="91466" cy="116743"/>
              </a:xfrm>
              <a:custGeom>
                <a:avLst/>
                <a:gdLst>
                  <a:gd name="connsiteX0" fmla="*/ 74240 w 91466"/>
                  <a:gd name="connsiteY0" fmla="*/ 116743 h 116743"/>
                  <a:gd name="connsiteX1" fmla="*/ 67365 w 91466"/>
                  <a:gd name="connsiteY1" fmla="*/ 107447 h 116743"/>
                  <a:gd name="connsiteX2" fmla="*/ 9713 w 91466"/>
                  <a:gd name="connsiteY2" fmla="*/ 20674 h 116743"/>
                  <a:gd name="connsiteX3" fmla="*/ 4460 w 91466"/>
                  <a:gd name="connsiteY3" fmla="*/ 7285 h 116743"/>
                  <a:gd name="connsiteX4" fmla="*/ 81141 w 91466"/>
                  <a:gd name="connsiteY4" fmla="*/ 111670 h 116743"/>
                  <a:gd name="connsiteX5" fmla="*/ 74240 w 91466"/>
                  <a:gd name="connsiteY5" fmla="*/ 116743 h 116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66" h="116743">
                    <a:moveTo>
                      <a:pt x="74240" y="116743"/>
                    </a:moveTo>
                    <a:cubicBezTo>
                      <a:pt x="69502" y="116794"/>
                      <a:pt x="65896" y="111979"/>
                      <a:pt x="67365" y="107447"/>
                    </a:cubicBezTo>
                    <a:cubicBezTo>
                      <a:pt x="92573" y="35660"/>
                      <a:pt x="66387" y="-1083"/>
                      <a:pt x="9713" y="20674"/>
                    </a:cubicBezTo>
                    <a:cubicBezTo>
                      <a:pt x="1114" y="24228"/>
                      <a:pt x="-4294" y="10529"/>
                      <a:pt x="4460" y="7285"/>
                    </a:cubicBezTo>
                    <a:cubicBezTo>
                      <a:pt x="64404" y="-17228"/>
                      <a:pt x="113609" y="20752"/>
                      <a:pt x="81141" y="111670"/>
                    </a:cubicBezTo>
                    <a:cubicBezTo>
                      <a:pt x="80161" y="114760"/>
                      <a:pt x="77330" y="116743"/>
                      <a:pt x="74240" y="11674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4A056C7-7C83-C009-3E36-DDF244B50E8D}"/>
                  </a:ext>
                </a:extLst>
              </p:cNvPr>
              <p:cNvSpPr/>
              <p:nvPr/>
            </p:nvSpPr>
            <p:spPr>
              <a:xfrm>
                <a:off x="11378609" y="2215291"/>
                <a:ext cx="88452" cy="74432"/>
              </a:xfrm>
              <a:custGeom>
                <a:avLst/>
                <a:gdLst>
                  <a:gd name="connsiteX0" fmla="*/ 5938 w 88452"/>
                  <a:gd name="connsiteY0" fmla="*/ 74432 h 74432"/>
                  <a:gd name="connsiteX1" fmla="*/ 80764 w 88452"/>
                  <a:gd name="connsiteY1" fmla="*/ 18 h 74432"/>
                  <a:gd name="connsiteX2" fmla="*/ 88437 w 88452"/>
                  <a:gd name="connsiteY2" fmla="*/ 6713 h 74432"/>
                  <a:gd name="connsiteX3" fmla="*/ 81742 w 88452"/>
                  <a:gd name="connsiteY3" fmla="*/ 14360 h 74432"/>
                  <a:gd name="connsiteX4" fmla="*/ 5938 w 88452"/>
                  <a:gd name="connsiteY4" fmla="*/ 74432 h 7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452" h="74432">
                    <a:moveTo>
                      <a:pt x="5938" y="74432"/>
                    </a:moveTo>
                    <a:cubicBezTo>
                      <a:pt x="-15897" y="71368"/>
                      <a:pt x="25506" y="4524"/>
                      <a:pt x="80764" y="18"/>
                    </a:cubicBezTo>
                    <a:cubicBezTo>
                      <a:pt x="84755" y="-265"/>
                      <a:pt x="88153" y="2748"/>
                      <a:pt x="88437" y="6713"/>
                    </a:cubicBezTo>
                    <a:cubicBezTo>
                      <a:pt x="88694" y="10678"/>
                      <a:pt x="85681" y="14103"/>
                      <a:pt x="81742" y="14360"/>
                    </a:cubicBezTo>
                    <a:cubicBezTo>
                      <a:pt x="25894" y="20128"/>
                      <a:pt x="19147" y="72552"/>
                      <a:pt x="5938" y="74432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F0E4B589-699C-3C59-978A-398B21A86408}"/>
                  </a:ext>
                </a:extLst>
              </p:cNvPr>
              <p:cNvSpPr/>
              <p:nvPr/>
            </p:nvSpPr>
            <p:spPr>
              <a:xfrm>
                <a:off x="10560709" y="2140055"/>
                <a:ext cx="186746" cy="223104"/>
              </a:xfrm>
              <a:custGeom>
                <a:avLst/>
                <a:gdLst>
                  <a:gd name="connsiteX0" fmla="*/ 3433 w 186746"/>
                  <a:gd name="connsiteY0" fmla="*/ 130562 h 223104"/>
                  <a:gd name="connsiteX1" fmla="*/ 183313 w 186746"/>
                  <a:gd name="connsiteY1" fmla="*/ 92531 h 223104"/>
                  <a:gd name="connsiteX2" fmla="*/ 3433 w 186746"/>
                  <a:gd name="connsiteY2" fmla="*/ 130562 h 22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746" h="223104">
                    <a:moveTo>
                      <a:pt x="3433" y="130562"/>
                    </a:moveTo>
                    <a:cubicBezTo>
                      <a:pt x="35078" y="276737"/>
                      <a:pt x="213542" y="238990"/>
                      <a:pt x="183313" y="92531"/>
                    </a:cubicBezTo>
                    <a:cubicBezTo>
                      <a:pt x="151694" y="-53618"/>
                      <a:pt x="-26796" y="-15896"/>
                      <a:pt x="3433" y="130562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5B4C406D-71D6-9A55-0D70-A58AF7E73E8B}"/>
                  </a:ext>
                </a:extLst>
              </p:cNvPr>
              <p:cNvSpPr/>
              <p:nvPr/>
            </p:nvSpPr>
            <p:spPr>
              <a:xfrm>
                <a:off x="10588826" y="2182994"/>
                <a:ext cx="91458" cy="116771"/>
              </a:xfrm>
              <a:custGeom>
                <a:avLst/>
                <a:gdLst>
                  <a:gd name="connsiteX0" fmla="*/ 17210 w 91458"/>
                  <a:gd name="connsiteY0" fmla="*/ 116771 h 116771"/>
                  <a:gd name="connsiteX1" fmla="*/ 10335 w 91458"/>
                  <a:gd name="connsiteY1" fmla="*/ 111673 h 116771"/>
                  <a:gd name="connsiteX2" fmla="*/ 87014 w 91458"/>
                  <a:gd name="connsiteY2" fmla="*/ 7288 h 116771"/>
                  <a:gd name="connsiteX3" fmla="*/ 81761 w 91458"/>
                  <a:gd name="connsiteY3" fmla="*/ 20677 h 116771"/>
                  <a:gd name="connsiteX4" fmla="*/ 24111 w 91458"/>
                  <a:gd name="connsiteY4" fmla="*/ 107450 h 116771"/>
                  <a:gd name="connsiteX5" fmla="*/ 17210 w 91458"/>
                  <a:gd name="connsiteY5" fmla="*/ 116771 h 11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58" h="116771">
                    <a:moveTo>
                      <a:pt x="17210" y="116771"/>
                    </a:moveTo>
                    <a:cubicBezTo>
                      <a:pt x="14120" y="116771"/>
                      <a:pt x="11287" y="114763"/>
                      <a:pt x="10335" y="111673"/>
                    </a:cubicBezTo>
                    <a:cubicBezTo>
                      <a:pt x="-22186" y="20728"/>
                      <a:pt x="27175" y="-17225"/>
                      <a:pt x="87014" y="7288"/>
                    </a:cubicBezTo>
                    <a:cubicBezTo>
                      <a:pt x="95717" y="10583"/>
                      <a:pt x="90387" y="24179"/>
                      <a:pt x="81761" y="20677"/>
                    </a:cubicBezTo>
                    <a:cubicBezTo>
                      <a:pt x="30445" y="-386"/>
                      <a:pt x="-3080" y="31517"/>
                      <a:pt x="24111" y="107450"/>
                    </a:cubicBezTo>
                    <a:cubicBezTo>
                      <a:pt x="25578" y="112007"/>
                      <a:pt x="21947" y="116848"/>
                      <a:pt x="17210" y="11677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6691EE4D-ECB8-8E48-5B31-6F375BA3BBA1}"/>
                  </a:ext>
                </a:extLst>
              </p:cNvPr>
              <p:cNvSpPr/>
              <p:nvPr/>
            </p:nvSpPr>
            <p:spPr>
              <a:xfrm>
                <a:off x="10590722" y="2215288"/>
                <a:ext cx="88553" cy="74409"/>
              </a:xfrm>
              <a:custGeom>
                <a:avLst/>
                <a:gdLst>
                  <a:gd name="connsiteX0" fmla="*/ 82491 w 88553"/>
                  <a:gd name="connsiteY0" fmla="*/ 74410 h 74409"/>
                  <a:gd name="connsiteX1" fmla="*/ 6713 w 88553"/>
                  <a:gd name="connsiteY1" fmla="*/ 14364 h 74409"/>
                  <a:gd name="connsiteX2" fmla="*/ 19 w 88553"/>
                  <a:gd name="connsiteY2" fmla="*/ 6716 h 74409"/>
                  <a:gd name="connsiteX3" fmla="*/ 7665 w 88553"/>
                  <a:gd name="connsiteY3" fmla="*/ 22 h 74409"/>
                  <a:gd name="connsiteX4" fmla="*/ 82491 w 88553"/>
                  <a:gd name="connsiteY4" fmla="*/ 74410 h 74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53" h="74409">
                    <a:moveTo>
                      <a:pt x="82491" y="74410"/>
                    </a:moveTo>
                    <a:cubicBezTo>
                      <a:pt x="69437" y="72684"/>
                      <a:pt x="62227" y="20003"/>
                      <a:pt x="6713" y="14364"/>
                    </a:cubicBezTo>
                    <a:cubicBezTo>
                      <a:pt x="2748" y="14106"/>
                      <a:pt x="-266" y="10682"/>
                      <a:pt x="19" y="6716"/>
                    </a:cubicBezTo>
                    <a:cubicBezTo>
                      <a:pt x="276" y="2751"/>
                      <a:pt x="3726" y="-287"/>
                      <a:pt x="7665" y="22"/>
                    </a:cubicBezTo>
                    <a:cubicBezTo>
                      <a:pt x="62253" y="3704"/>
                      <a:pt x="104815" y="72556"/>
                      <a:pt x="82491" y="7441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81C10428-C622-F3F1-AC68-E7BA99703DBF}"/>
                  </a:ext>
                </a:extLst>
              </p:cNvPr>
              <p:cNvSpPr/>
              <p:nvPr/>
            </p:nvSpPr>
            <p:spPr>
              <a:xfrm>
                <a:off x="10662247" y="1767138"/>
                <a:ext cx="731100" cy="1003763"/>
              </a:xfrm>
              <a:custGeom>
                <a:avLst/>
                <a:gdLst>
                  <a:gd name="connsiteX0" fmla="*/ 23 w 731100"/>
                  <a:gd name="connsiteY0" fmla="*/ 668786 h 1003763"/>
                  <a:gd name="connsiteX1" fmla="*/ 730385 w 731100"/>
                  <a:gd name="connsiteY1" fmla="*/ 685317 h 1003763"/>
                  <a:gd name="connsiteX2" fmla="*/ 665859 w 731100"/>
                  <a:gd name="connsiteY2" fmla="*/ 277303 h 1003763"/>
                  <a:gd name="connsiteX3" fmla="*/ 70962 w 731100"/>
                  <a:gd name="connsiteY3" fmla="*/ 274625 h 1003763"/>
                  <a:gd name="connsiteX4" fmla="*/ 23 w 731100"/>
                  <a:gd name="connsiteY4" fmla="*/ 668786 h 100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100" h="1003763">
                    <a:moveTo>
                      <a:pt x="23" y="668786"/>
                    </a:moveTo>
                    <a:cubicBezTo>
                      <a:pt x="13335" y="1106591"/>
                      <a:pt x="694439" y="1118513"/>
                      <a:pt x="730385" y="685317"/>
                    </a:cubicBezTo>
                    <a:cubicBezTo>
                      <a:pt x="737723" y="526241"/>
                      <a:pt x="686715" y="475414"/>
                      <a:pt x="665859" y="277303"/>
                    </a:cubicBezTo>
                    <a:cubicBezTo>
                      <a:pt x="627982" y="-82329"/>
                      <a:pt x="116922" y="-101486"/>
                      <a:pt x="70962" y="274625"/>
                    </a:cubicBezTo>
                    <a:cubicBezTo>
                      <a:pt x="52886" y="422938"/>
                      <a:pt x="-1289" y="532910"/>
                      <a:pt x="23" y="668786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605D9947-26A4-E10C-D552-C0A89D80A1D7}"/>
                  </a:ext>
                </a:extLst>
              </p:cNvPr>
              <p:cNvSpPr/>
              <p:nvPr/>
            </p:nvSpPr>
            <p:spPr>
              <a:xfrm>
                <a:off x="10921715" y="2426920"/>
                <a:ext cx="198521" cy="58290"/>
              </a:xfrm>
              <a:custGeom>
                <a:avLst/>
                <a:gdLst>
                  <a:gd name="connsiteX0" fmla="*/ 191312 w 198521"/>
                  <a:gd name="connsiteY0" fmla="*/ 58286 h 58290"/>
                  <a:gd name="connsiteX1" fmla="*/ 411 w 198521"/>
                  <a:gd name="connsiteY1" fmla="*/ 3313 h 58290"/>
                  <a:gd name="connsiteX2" fmla="*/ 193089 w 198521"/>
                  <a:gd name="connsiteY2" fmla="*/ 43764 h 58290"/>
                  <a:gd name="connsiteX3" fmla="*/ 191312 w 198521"/>
                  <a:gd name="connsiteY3" fmla="*/ 58286 h 58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8521" h="58290">
                    <a:moveTo>
                      <a:pt x="191312" y="58286"/>
                    </a:moveTo>
                    <a:cubicBezTo>
                      <a:pt x="187037" y="53780"/>
                      <a:pt x="-10171" y="17475"/>
                      <a:pt x="411" y="3313"/>
                    </a:cubicBezTo>
                    <a:cubicBezTo>
                      <a:pt x="-5073" y="-14711"/>
                      <a:pt x="190000" y="46828"/>
                      <a:pt x="193089" y="43764"/>
                    </a:cubicBezTo>
                    <a:cubicBezTo>
                      <a:pt x="201354" y="45592"/>
                      <a:pt x="199732" y="58544"/>
                      <a:pt x="191312" y="5828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0D65F61E-325A-C06F-1159-A23B4CDCDB70}"/>
                  </a:ext>
                </a:extLst>
              </p:cNvPr>
              <p:cNvSpPr/>
              <p:nvPr/>
            </p:nvSpPr>
            <p:spPr>
              <a:xfrm>
                <a:off x="11013689" y="2227076"/>
                <a:ext cx="95377" cy="157865"/>
              </a:xfrm>
              <a:custGeom>
                <a:avLst/>
                <a:gdLst>
                  <a:gd name="connsiteX0" fmla="*/ 32494 w 95377"/>
                  <a:gd name="connsiteY0" fmla="*/ 157865 h 157865"/>
                  <a:gd name="connsiteX1" fmla="*/ 6102 w 95377"/>
                  <a:gd name="connsiteY1" fmla="*/ 145506 h 157865"/>
                  <a:gd name="connsiteX2" fmla="*/ 15372 w 95377"/>
                  <a:gd name="connsiteY2" fmla="*/ 140743 h 157865"/>
                  <a:gd name="connsiteX3" fmla="*/ 71452 w 95377"/>
                  <a:gd name="connsiteY3" fmla="*/ 114685 h 157865"/>
                  <a:gd name="connsiteX4" fmla="*/ 488 w 95377"/>
                  <a:gd name="connsiteY4" fmla="*/ 9682 h 157865"/>
                  <a:gd name="connsiteX5" fmla="*/ 14394 w 95377"/>
                  <a:gd name="connsiteY5" fmla="*/ 4815 h 157865"/>
                  <a:gd name="connsiteX6" fmla="*/ 78456 w 95377"/>
                  <a:gd name="connsiteY6" fmla="*/ 101733 h 157865"/>
                  <a:gd name="connsiteX7" fmla="*/ 32494 w 95377"/>
                  <a:gd name="connsiteY7" fmla="*/ 157865 h 157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377" h="157865">
                    <a:moveTo>
                      <a:pt x="32494" y="157865"/>
                    </a:moveTo>
                    <a:cubicBezTo>
                      <a:pt x="23276" y="156938"/>
                      <a:pt x="4016" y="158689"/>
                      <a:pt x="6102" y="145506"/>
                    </a:cubicBezTo>
                    <a:cubicBezTo>
                      <a:pt x="7338" y="141644"/>
                      <a:pt x="11483" y="139481"/>
                      <a:pt x="15372" y="140743"/>
                    </a:cubicBezTo>
                    <a:cubicBezTo>
                      <a:pt x="40219" y="149549"/>
                      <a:pt x="100291" y="132323"/>
                      <a:pt x="71452" y="114685"/>
                    </a:cubicBezTo>
                    <a:cubicBezTo>
                      <a:pt x="29688" y="92078"/>
                      <a:pt x="1673" y="13029"/>
                      <a:pt x="488" y="9682"/>
                    </a:cubicBezTo>
                    <a:cubicBezTo>
                      <a:pt x="-2782" y="773"/>
                      <a:pt x="11328" y="-4300"/>
                      <a:pt x="14394" y="4815"/>
                    </a:cubicBezTo>
                    <a:cubicBezTo>
                      <a:pt x="14677" y="5588"/>
                      <a:pt x="41713" y="81830"/>
                      <a:pt x="78456" y="101733"/>
                    </a:cubicBezTo>
                    <a:cubicBezTo>
                      <a:pt x="123568" y="133456"/>
                      <a:pt x="68130" y="157402"/>
                      <a:pt x="32494" y="1578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C79FBF82-B9D4-9D49-39C6-4D4694AA2D9A}"/>
                  </a:ext>
                </a:extLst>
              </p:cNvPr>
              <p:cNvSpPr/>
              <p:nvPr/>
            </p:nvSpPr>
            <p:spPr>
              <a:xfrm>
                <a:off x="11056042" y="2111078"/>
                <a:ext cx="229602" cy="191492"/>
              </a:xfrm>
              <a:custGeom>
                <a:avLst/>
                <a:gdLst>
                  <a:gd name="connsiteX0" fmla="*/ 228136 w 229602"/>
                  <a:gd name="connsiteY0" fmla="*/ 79692 h 191492"/>
                  <a:gd name="connsiteX1" fmla="*/ 224274 w 229602"/>
                  <a:gd name="connsiteY1" fmla="*/ 65402 h 191492"/>
                  <a:gd name="connsiteX2" fmla="*/ 114816 w 229602"/>
                  <a:gd name="connsiteY2" fmla="*/ 0 h 191492"/>
                  <a:gd name="connsiteX3" fmla="*/ 826 w 229602"/>
                  <a:gd name="connsiteY3" fmla="*/ 83683 h 191492"/>
                  <a:gd name="connsiteX4" fmla="*/ 183 w 229602"/>
                  <a:gd name="connsiteY4" fmla="*/ 101218 h 191492"/>
                  <a:gd name="connsiteX5" fmla="*/ 114816 w 229602"/>
                  <a:gd name="connsiteY5" fmla="*/ 191493 h 191492"/>
                  <a:gd name="connsiteX6" fmla="*/ 228136 w 229602"/>
                  <a:gd name="connsiteY6" fmla="*/ 79692 h 191492"/>
                  <a:gd name="connsiteX7" fmla="*/ 114816 w 229602"/>
                  <a:gd name="connsiteY7" fmla="*/ 176765 h 191492"/>
                  <a:gd name="connsiteX8" fmla="*/ 114816 w 229602"/>
                  <a:gd name="connsiteY8" fmla="*/ 14728 h 191492"/>
                  <a:gd name="connsiteX9" fmla="*/ 114816 w 229602"/>
                  <a:gd name="connsiteY9" fmla="*/ 176765 h 19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602" h="191492">
                    <a:moveTo>
                      <a:pt x="228136" y="79692"/>
                    </a:moveTo>
                    <a:cubicBezTo>
                      <a:pt x="227260" y="74851"/>
                      <a:pt x="225973" y="70088"/>
                      <a:pt x="224274" y="65402"/>
                    </a:cubicBezTo>
                    <a:cubicBezTo>
                      <a:pt x="211322" y="29740"/>
                      <a:pt x="174836" y="335"/>
                      <a:pt x="114816" y="0"/>
                    </a:cubicBezTo>
                    <a:cubicBezTo>
                      <a:pt x="44729" y="386"/>
                      <a:pt x="6749" y="40348"/>
                      <a:pt x="826" y="83683"/>
                    </a:cubicBezTo>
                    <a:cubicBezTo>
                      <a:pt x="28" y="89502"/>
                      <a:pt x="-203" y="95373"/>
                      <a:pt x="183" y="101218"/>
                    </a:cubicBezTo>
                    <a:cubicBezTo>
                      <a:pt x="2990" y="146999"/>
                      <a:pt x="41201" y="191107"/>
                      <a:pt x="114816" y="191493"/>
                    </a:cubicBezTo>
                    <a:cubicBezTo>
                      <a:pt x="199967" y="191029"/>
                      <a:pt x="237766" y="132065"/>
                      <a:pt x="228136" y="79692"/>
                    </a:cubicBezTo>
                    <a:close/>
                    <a:moveTo>
                      <a:pt x="114816" y="176765"/>
                    </a:moveTo>
                    <a:cubicBezTo>
                      <a:pt x="-18999" y="176044"/>
                      <a:pt x="-18999" y="15475"/>
                      <a:pt x="114816" y="14728"/>
                    </a:cubicBezTo>
                    <a:cubicBezTo>
                      <a:pt x="248606" y="15449"/>
                      <a:pt x="248606" y="176044"/>
                      <a:pt x="114816" y="1767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63545D3B-67CE-B743-B8D6-1D0093C829B0}"/>
                  </a:ext>
                </a:extLst>
              </p:cNvPr>
              <p:cNvSpPr/>
              <p:nvPr/>
            </p:nvSpPr>
            <p:spPr>
              <a:xfrm>
                <a:off x="10775638" y="2111078"/>
                <a:ext cx="229612" cy="191492"/>
              </a:xfrm>
              <a:custGeom>
                <a:avLst/>
                <a:gdLst>
                  <a:gd name="connsiteX0" fmla="*/ 228729 w 229612"/>
                  <a:gd name="connsiteY0" fmla="*/ 83400 h 191492"/>
                  <a:gd name="connsiteX1" fmla="*/ 114817 w 229612"/>
                  <a:gd name="connsiteY1" fmla="*/ 0 h 191492"/>
                  <a:gd name="connsiteX2" fmla="*/ 4407 w 229612"/>
                  <a:gd name="connsiteY2" fmla="*/ 68080 h 191492"/>
                  <a:gd name="connsiteX3" fmla="*/ 1059 w 229612"/>
                  <a:gd name="connsiteY3" fmla="*/ 82061 h 191492"/>
                  <a:gd name="connsiteX4" fmla="*/ 114817 w 229612"/>
                  <a:gd name="connsiteY4" fmla="*/ 191493 h 191492"/>
                  <a:gd name="connsiteX5" fmla="*/ 229373 w 229612"/>
                  <a:gd name="connsiteY5" fmla="*/ 102248 h 191492"/>
                  <a:gd name="connsiteX6" fmla="*/ 229373 w 229612"/>
                  <a:gd name="connsiteY6" fmla="*/ 102222 h 191492"/>
                  <a:gd name="connsiteX7" fmla="*/ 228729 w 229612"/>
                  <a:gd name="connsiteY7" fmla="*/ 83400 h 191492"/>
                  <a:gd name="connsiteX8" fmla="*/ 114817 w 229612"/>
                  <a:gd name="connsiteY8" fmla="*/ 176765 h 191492"/>
                  <a:gd name="connsiteX9" fmla="*/ 114817 w 229612"/>
                  <a:gd name="connsiteY9" fmla="*/ 14728 h 191492"/>
                  <a:gd name="connsiteX10" fmla="*/ 114817 w 229612"/>
                  <a:gd name="connsiteY10" fmla="*/ 176765 h 19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9612" h="191492">
                    <a:moveTo>
                      <a:pt x="228729" y="83400"/>
                    </a:moveTo>
                    <a:cubicBezTo>
                      <a:pt x="222679" y="40194"/>
                      <a:pt x="184700" y="386"/>
                      <a:pt x="114817" y="0"/>
                    </a:cubicBezTo>
                    <a:cubicBezTo>
                      <a:pt x="53252" y="335"/>
                      <a:pt x="16457" y="31207"/>
                      <a:pt x="4407" y="68080"/>
                    </a:cubicBezTo>
                    <a:cubicBezTo>
                      <a:pt x="2914" y="72663"/>
                      <a:pt x="1806" y="77349"/>
                      <a:pt x="1059" y="82061"/>
                    </a:cubicBezTo>
                    <a:cubicBezTo>
                      <a:pt x="-7000" y="133816"/>
                      <a:pt x="30928" y="191029"/>
                      <a:pt x="114817" y="191493"/>
                    </a:cubicBezTo>
                    <a:cubicBezTo>
                      <a:pt x="187867" y="191107"/>
                      <a:pt x="226052" y="147643"/>
                      <a:pt x="229373" y="102248"/>
                    </a:cubicBezTo>
                    <a:lnTo>
                      <a:pt x="229373" y="102222"/>
                    </a:lnTo>
                    <a:cubicBezTo>
                      <a:pt x="229837" y="95940"/>
                      <a:pt x="229630" y="89631"/>
                      <a:pt x="228729" y="83400"/>
                    </a:cubicBezTo>
                    <a:close/>
                    <a:moveTo>
                      <a:pt x="114817" y="176765"/>
                    </a:moveTo>
                    <a:cubicBezTo>
                      <a:pt x="-18999" y="176044"/>
                      <a:pt x="-18999" y="15475"/>
                      <a:pt x="114817" y="14728"/>
                    </a:cubicBezTo>
                    <a:cubicBezTo>
                      <a:pt x="248607" y="15449"/>
                      <a:pt x="248607" y="176044"/>
                      <a:pt x="114817" y="1767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F4E4AD72-9969-98AD-B820-F990160F8571}"/>
                  </a:ext>
                </a:extLst>
              </p:cNvPr>
              <p:cNvSpPr/>
              <p:nvPr/>
            </p:nvSpPr>
            <p:spPr>
              <a:xfrm>
                <a:off x="10994147" y="2188859"/>
                <a:ext cx="73821" cy="25350"/>
              </a:xfrm>
              <a:custGeom>
                <a:avLst/>
                <a:gdLst>
                  <a:gd name="connsiteX0" fmla="*/ 67073 w 73821"/>
                  <a:gd name="connsiteY0" fmla="*/ 25343 h 25350"/>
                  <a:gd name="connsiteX1" fmla="*/ 12332 w 73821"/>
                  <a:gd name="connsiteY1" fmla="*/ 23412 h 25350"/>
                  <a:gd name="connsiteX2" fmla="*/ 1929 w 73821"/>
                  <a:gd name="connsiteY2" fmla="*/ 22948 h 25350"/>
                  <a:gd name="connsiteX3" fmla="*/ 2393 w 73821"/>
                  <a:gd name="connsiteY3" fmla="*/ 12546 h 25350"/>
                  <a:gd name="connsiteX4" fmla="*/ 67073 w 73821"/>
                  <a:gd name="connsiteY4" fmla="*/ 25343 h 2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21" h="25350">
                    <a:moveTo>
                      <a:pt x="67073" y="25343"/>
                    </a:moveTo>
                    <a:cubicBezTo>
                      <a:pt x="59503" y="25111"/>
                      <a:pt x="39780" y="985"/>
                      <a:pt x="12332" y="23412"/>
                    </a:cubicBezTo>
                    <a:cubicBezTo>
                      <a:pt x="9319" y="26167"/>
                      <a:pt x="4684" y="25961"/>
                      <a:pt x="1929" y="22948"/>
                    </a:cubicBezTo>
                    <a:cubicBezTo>
                      <a:pt x="-826" y="19936"/>
                      <a:pt x="-594" y="15275"/>
                      <a:pt x="2393" y="12546"/>
                    </a:cubicBezTo>
                    <a:cubicBezTo>
                      <a:pt x="23017" y="-15108"/>
                      <a:pt x="96170" y="9276"/>
                      <a:pt x="67073" y="2534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1A064052-FEEF-1017-FF95-44D434407D3B}"/>
                  </a:ext>
                </a:extLst>
              </p:cNvPr>
              <p:cNvSpPr/>
              <p:nvPr/>
            </p:nvSpPr>
            <p:spPr>
              <a:xfrm>
                <a:off x="10783367" y="1825371"/>
                <a:ext cx="512166" cy="216807"/>
              </a:xfrm>
              <a:custGeom>
                <a:avLst/>
                <a:gdLst>
                  <a:gd name="connsiteX0" fmla="*/ 490820 w 512166"/>
                  <a:gd name="connsiteY0" fmla="*/ 133687 h 216807"/>
                  <a:gd name="connsiteX1" fmla="*/ 0 w 512166"/>
                  <a:gd name="connsiteY1" fmla="*/ 204573 h 216807"/>
                  <a:gd name="connsiteX2" fmla="*/ 0 w 512166"/>
                  <a:gd name="connsiteY2" fmla="*/ 118083 h 216807"/>
                  <a:gd name="connsiteX3" fmla="*/ 277853 w 512166"/>
                  <a:gd name="connsiteY3" fmla="*/ 24487 h 216807"/>
                  <a:gd name="connsiteX4" fmla="*/ 468986 w 512166"/>
                  <a:gd name="connsiteY4" fmla="*/ 0 h 216807"/>
                  <a:gd name="connsiteX5" fmla="*/ 512166 w 512166"/>
                  <a:gd name="connsiteY5" fmla="*/ 95013 h 216807"/>
                  <a:gd name="connsiteX6" fmla="*/ 490820 w 512166"/>
                  <a:gd name="connsiteY6" fmla="*/ 133687 h 21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166" h="216807">
                    <a:moveTo>
                      <a:pt x="490820" y="133687"/>
                    </a:moveTo>
                    <a:cubicBezTo>
                      <a:pt x="331050" y="22273"/>
                      <a:pt x="264232" y="273709"/>
                      <a:pt x="0" y="204573"/>
                    </a:cubicBezTo>
                    <a:lnTo>
                      <a:pt x="0" y="118083"/>
                    </a:lnTo>
                    <a:lnTo>
                      <a:pt x="277853" y="24487"/>
                    </a:lnTo>
                    <a:lnTo>
                      <a:pt x="468986" y="0"/>
                    </a:lnTo>
                    <a:lnTo>
                      <a:pt x="512166" y="95013"/>
                    </a:lnTo>
                    <a:lnTo>
                      <a:pt x="490820" y="133687"/>
                    </a:ln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027FD026-C900-824C-4E34-57C5B40DC4CA}"/>
                  </a:ext>
                </a:extLst>
              </p:cNvPr>
              <p:cNvSpPr/>
              <p:nvPr/>
            </p:nvSpPr>
            <p:spPr>
              <a:xfrm>
                <a:off x="10639732" y="1613461"/>
                <a:ext cx="744212" cy="546565"/>
              </a:xfrm>
              <a:custGeom>
                <a:avLst/>
                <a:gdLst>
                  <a:gd name="connsiteX0" fmla="*/ 706295 w 744212"/>
                  <a:gd name="connsiteY0" fmla="*/ 546565 h 546565"/>
                  <a:gd name="connsiteX1" fmla="*/ 634455 w 744212"/>
                  <a:gd name="connsiteY1" fmla="*/ 345597 h 546565"/>
                  <a:gd name="connsiteX2" fmla="*/ 434800 w 744212"/>
                  <a:gd name="connsiteY2" fmla="*/ 315085 h 546565"/>
                  <a:gd name="connsiteX3" fmla="*/ 128829 w 744212"/>
                  <a:gd name="connsiteY3" fmla="*/ 362230 h 546565"/>
                  <a:gd name="connsiteX4" fmla="*/ 57814 w 744212"/>
                  <a:gd name="connsiteY4" fmla="*/ 48869 h 546565"/>
                  <a:gd name="connsiteX5" fmla="*/ 391620 w 744212"/>
                  <a:gd name="connsiteY5" fmla="*/ 65503 h 546565"/>
                  <a:gd name="connsiteX6" fmla="*/ 706295 w 744212"/>
                  <a:gd name="connsiteY6" fmla="*/ 546565 h 546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4212" h="546565">
                    <a:moveTo>
                      <a:pt x="706295" y="546565"/>
                    </a:moveTo>
                    <a:cubicBezTo>
                      <a:pt x="706295" y="546565"/>
                      <a:pt x="643519" y="423512"/>
                      <a:pt x="634455" y="345597"/>
                    </a:cubicBezTo>
                    <a:cubicBezTo>
                      <a:pt x="625418" y="267681"/>
                      <a:pt x="520750" y="254086"/>
                      <a:pt x="434800" y="315085"/>
                    </a:cubicBezTo>
                    <a:cubicBezTo>
                      <a:pt x="348826" y="376083"/>
                      <a:pt x="241556" y="403815"/>
                      <a:pt x="128829" y="362230"/>
                    </a:cubicBezTo>
                    <a:cubicBezTo>
                      <a:pt x="16076" y="320646"/>
                      <a:pt x="-56871" y="149701"/>
                      <a:pt x="57814" y="48869"/>
                    </a:cubicBezTo>
                    <a:cubicBezTo>
                      <a:pt x="171366" y="-50959"/>
                      <a:pt x="289474" y="26828"/>
                      <a:pt x="391620" y="65503"/>
                    </a:cubicBezTo>
                    <a:cubicBezTo>
                      <a:pt x="523453" y="115429"/>
                      <a:pt x="855894" y="19721"/>
                      <a:pt x="706295" y="546565"/>
                    </a:cubicBezTo>
                    <a:close/>
                  </a:path>
                </a:pathLst>
              </a:custGeom>
              <a:solidFill>
                <a:srgbClr val="16326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D84FE137-91FF-D1EE-8F28-6654F6B5E5B6}"/>
                  </a:ext>
                </a:extLst>
              </p:cNvPr>
              <p:cNvSpPr/>
              <p:nvPr/>
            </p:nvSpPr>
            <p:spPr>
              <a:xfrm>
                <a:off x="10690629" y="1867547"/>
                <a:ext cx="120469" cy="292479"/>
              </a:xfrm>
              <a:custGeom>
                <a:avLst/>
                <a:gdLst>
                  <a:gd name="connsiteX0" fmla="*/ 17217 w 120469"/>
                  <a:gd name="connsiteY0" fmla="*/ 292479 h 292479"/>
                  <a:gd name="connsiteX1" fmla="*/ 120469 w 120469"/>
                  <a:gd name="connsiteY1" fmla="*/ 38829 h 292479"/>
                  <a:gd name="connsiteX2" fmla="*/ 21748 w 120469"/>
                  <a:gd name="connsiteY2" fmla="*/ 0 h 292479"/>
                  <a:gd name="connsiteX3" fmla="*/ 17217 w 120469"/>
                  <a:gd name="connsiteY3" fmla="*/ 292479 h 292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469" h="292479">
                    <a:moveTo>
                      <a:pt x="17217" y="292479"/>
                    </a:moveTo>
                    <a:cubicBezTo>
                      <a:pt x="17217" y="292479"/>
                      <a:pt x="114932" y="177460"/>
                      <a:pt x="120469" y="38829"/>
                    </a:cubicBezTo>
                    <a:lnTo>
                      <a:pt x="21748" y="0"/>
                    </a:lnTo>
                    <a:cubicBezTo>
                      <a:pt x="21748" y="0"/>
                      <a:pt x="-24008" y="145480"/>
                      <a:pt x="17217" y="292479"/>
                    </a:cubicBezTo>
                    <a:close/>
                  </a:path>
                </a:pathLst>
              </a:custGeom>
              <a:solidFill>
                <a:srgbClr val="16326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3BA9C07D-C2EB-5FCC-C2CA-27C50026F3D2}"/>
                  </a:ext>
                </a:extLst>
              </p:cNvPr>
              <p:cNvSpPr/>
              <p:nvPr/>
            </p:nvSpPr>
            <p:spPr>
              <a:xfrm>
                <a:off x="11269988" y="2152560"/>
                <a:ext cx="83297" cy="40274"/>
              </a:xfrm>
              <a:custGeom>
                <a:avLst/>
                <a:gdLst>
                  <a:gd name="connsiteX0" fmla="*/ 7238 w 83297"/>
                  <a:gd name="connsiteY0" fmla="*/ 40270 h 40274"/>
                  <a:gd name="connsiteX1" fmla="*/ 4689 w 83297"/>
                  <a:gd name="connsiteY1" fmla="*/ 25980 h 40274"/>
                  <a:gd name="connsiteX2" fmla="*/ 73489 w 83297"/>
                  <a:gd name="connsiteY2" fmla="*/ 540 h 40274"/>
                  <a:gd name="connsiteX3" fmla="*/ 78587 w 83297"/>
                  <a:gd name="connsiteY3" fmla="*/ 14367 h 40274"/>
                  <a:gd name="connsiteX4" fmla="*/ 7238 w 83297"/>
                  <a:gd name="connsiteY4" fmla="*/ 40270 h 4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297" h="40274">
                    <a:moveTo>
                      <a:pt x="7238" y="40270"/>
                    </a:moveTo>
                    <a:cubicBezTo>
                      <a:pt x="-641" y="40528"/>
                      <a:pt x="-2959" y="28555"/>
                      <a:pt x="4689" y="25980"/>
                    </a:cubicBezTo>
                    <a:cubicBezTo>
                      <a:pt x="4689" y="25980"/>
                      <a:pt x="73489" y="540"/>
                      <a:pt x="73489" y="540"/>
                    </a:cubicBezTo>
                    <a:cubicBezTo>
                      <a:pt x="82398" y="-2910"/>
                      <a:pt x="87626" y="11174"/>
                      <a:pt x="78587" y="14367"/>
                    </a:cubicBezTo>
                    <a:cubicBezTo>
                      <a:pt x="74597" y="15268"/>
                      <a:pt x="11744" y="40116"/>
                      <a:pt x="7238" y="4027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7F8EC14D-315E-73A8-650C-D398A9846797}"/>
                  </a:ext>
                </a:extLst>
              </p:cNvPr>
              <p:cNvSpPr/>
              <p:nvPr/>
            </p:nvSpPr>
            <p:spPr>
              <a:xfrm>
                <a:off x="10703848" y="2153911"/>
                <a:ext cx="86776" cy="41215"/>
              </a:xfrm>
              <a:custGeom>
                <a:avLst/>
                <a:gdLst>
                  <a:gd name="connsiteX0" fmla="*/ 79518 w 86776"/>
                  <a:gd name="connsiteY0" fmla="*/ 41211 h 41215"/>
                  <a:gd name="connsiteX1" fmla="*/ 4718 w 86776"/>
                  <a:gd name="connsiteY1" fmla="*/ 12990 h 41215"/>
                  <a:gd name="connsiteX2" fmla="*/ 496 w 86776"/>
                  <a:gd name="connsiteY2" fmla="*/ 3463 h 41215"/>
                  <a:gd name="connsiteX3" fmla="*/ 82170 w 86776"/>
                  <a:gd name="connsiteY3" fmla="*/ 26972 h 41215"/>
                  <a:gd name="connsiteX4" fmla="*/ 79518 w 86776"/>
                  <a:gd name="connsiteY4" fmla="*/ 41211 h 41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776" h="41215">
                    <a:moveTo>
                      <a:pt x="79518" y="41211"/>
                    </a:moveTo>
                    <a:cubicBezTo>
                      <a:pt x="75939" y="41417"/>
                      <a:pt x="7988" y="13660"/>
                      <a:pt x="4718" y="12990"/>
                    </a:cubicBezTo>
                    <a:cubicBezTo>
                      <a:pt x="933" y="11523"/>
                      <a:pt x="-973" y="7274"/>
                      <a:pt x="496" y="3463"/>
                    </a:cubicBezTo>
                    <a:cubicBezTo>
                      <a:pt x="2529" y="-11651"/>
                      <a:pt x="75836" y="27641"/>
                      <a:pt x="82170" y="26972"/>
                    </a:cubicBezTo>
                    <a:cubicBezTo>
                      <a:pt x="89715" y="29598"/>
                      <a:pt x="87398" y="41494"/>
                      <a:pt x="79518" y="4121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BF3F505-24AB-5D3A-C2AB-8D645967DF3A}"/>
                  </a:ext>
                </a:extLst>
              </p:cNvPr>
              <p:cNvSpPr/>
              <p:nvPr/>
            </p:nvSpPr>
            <p:spPr>
              <a:xfrm>
                <a:off x="11087770" y="2062364"/>
                <a:ext cx="175298" cy="37745"/>
              </a:xfrm>
              <a:custGeom>
                <a:avLst/>
                <a:gdLst>
                  <a:gd name="connsiteX0" fmla="*/ 168985 w 175298"/>
                  <a:gd name="connsiteY0" fmla="*/ 37746 h 37745"/>
                  <a:gd name="connsiteX1" fmla="*/ 165818 w 175298"/>
                  <a:gd name="connsiteY1" fmla="*/ 36896 h 37745"/>
                  <a:gd name="connsiteX2" fmla="*/ 8185 w 175298"/>
                  <a:gd name="connsiteY2" fmla="*/ 21318 h 37745"/>
                  <a:gd name="connsiteX3" fmla="*/ 280 w 175298"/>
                  <a:gd name="connsiteY3" fmla="*/ 17121 h 37745"/>
                  <a:gd name="connsiteX4" fmla="*/ 4478 w 175298"/>
                  <a:gd name="connsiteY4" fmla="*/ 9216 h 37745"/>
                  <a:gd name="connsiteX5" fmla="*/ 172152 w 175298"/>
                  <a:gd name="connsiteY5" fmla="*/ 25953 h 37745"/>
                  <a:gd name="connsiteX6" fmla="*/ 174444 w 175298"/>
                  <a:gd name="connsiteY6" fmla="*/ 34605 h 37745"/>
                  <a:gd name="connsiteX7" fmla="*/ 168985 w 175298"/>
                  <a:gd name="connsiteY7" fmla="*/ 37746 h 37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98" h="37745">
                    <a:moveTo>
                      <a:pt x="168985" y="37746"/>
                    </a:moveTo>
                    <a:cubicBezTo>
                      <a:pt x="167904" y="37746"/>
                      <a:pt x="166823" y="37463"/>
                      <a:pt x="165818" y="36896"/>
                    </a:cubicBezTo>
                    <a:cubicBezTo>
                      <a:pt x="164815" y="36304"/>
                      <a:pt x="92537" y="-4405"/>
                      <a:pt x="8185" y="21318"/>
                    </a:cubicBezTo>
                    <a:cubicBezTo>
                      <a:pt x="4837" y="22348"/>
                      <a:pt x="1311" y="20443"/>
                      <a:pt x="280" y="17121"/>
                    </a:cubicBezTo>
                    <a:cubicBezTo>
                      <a:pt x="-750" y="13774"/>
                      <a:pt x="1156" y="10246"/>
                      <a:pt x="4478" y="9216"/>
                    </a:cubicBezTo>
                    <a:cubicBezTo>
                      <a:pt x="94392" y="-18206"/>
                      <a:pt x="169012" y="24125"/>
                      <a:pt x="172152" y="25953"/>
                    </a:cubicBezTo>
                    <a:cubicBezTo>
                      <a:pt x="175166" y="27704"/>
                      <a:pt x="176195" y="31566"/>
                      <a:pt x="174444" y="34605"/>
                    </a:cubicBezTo>
                    <a:cubicBezTo>
                      <a:pt x="173286" y="36613"/>
                      <a:pt x="171174" y="37746"/>
                      <a:pt x="168985" y="3774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DDA5D200-FA61-9834-B603-33EA3D0AF8B8}"/>
                  </a:ext>
                </a:extLst>
              </p:cNvPr>
              <p:cNvSpPr/>
              <p:nvPr/>
            </p:nvSpPr>
            <p:spPr>
              <a:xfrm>
                <a:off x="10814199" y="2062408"/>
                <a:ext cx="178528" cy="37701"/>
              </a:xfrm>
              <a:custGeom>
                <a:avLst/>
                <a:gdLst>
                  <a:gd name="connsiteX0" fmla="*/ 6322 w 178528"/>
                  <a:gd name="connsiteY0" fmla="*/ 37701 h 37701"/>
                  <a:gd name="connsiteX1" fmla="*/ 632 w 178528"/>
                  <a:gd name="connsiteY1" fmla="*/ 34122 h 37701"/>
                  <a:gd name="connsiteX2" fmla="*/ 3568 w 178528"/>
                  <a:gd name="connsiteY2" fmla="*/ 25677 h 37701"/>
                  <a:gd name="connsiteX3" fmla="*/ 175106 w 178528"/>
                  <a:gd name="connsiteY3" fmla="*/ 13240 h 37701"/>
                  <a:gd name="connsiteX4" fmla="*/ 177809 w 178528"/>
                  <a:gd name="connsiteY4" fmla="*/ 21763 h 37701"/>
                  <a:gd name="connsiteX5" fmla="*/ 169286 w 178528"/>
                  <a:gd name="connsiteY5" fmla="*/ 24492 h 37701"/>
                  <a:gd name="connsiteX6" fmla="*/ 9052 w 178528"/>
                  <a:gd name="connsiteY6" fmla="*/ 37057 h 37701"/>
                  <a:gd name="connsiteX7" fmla="*/ 6322 w 178528"/>
                  <a:gd name="connsiteY7" fmla="*/ 37701 h 37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528" h="37701">
                    <a:moveTo>
                      <a:pt x="6322" y="37701"/>
                    </a:moveTo>
                    <a:cubicBezTo>
                      <a:pt x="3980" y="37701"/>
                      <a:pt x="1713" y="36388"/>
                      <a:pt x="632" y="34122"/>
                    </a:cubicBezTo>
                    <a:cubicBezTo>
                      <a:pt x="-887" y="30981"/>
                      <a:pt x="426" y="27196"/>
                      <a:pt x="3568" y="25677"/>
                    </a:cubicBezTo>
                    <a:cubicBezTo>
                      <a:pt x="103575" y="-22628"/>
                      <a:pt x="172247" y="11772"/>
                      <a:pt x="175106" y="13240"/>
                    </a:cubicBezTo>
                    <a:cubicBezTo>
                      <a:pt x="178221" y="14836"/>
                      <a:pt x="179431" y="18673"/>
                      <a:pt x="177809" y="21763"/>
                    </a:cubicBezTo>
                    <a:cubicBezTo>
                      <a:pt x="176212" y="24853"/>
                      <a:pt x="172376" y="26063"/>
                      <a:pt x="169286" y="24492"/>
                    </a:cubicBezTo>
                    <a:cubicBezTo>
                      <a:pt x="168539" y="24106"/>
                      <a:pt x="102958" y="-8286"/>
                      <a:pt x="9052" y="37057"/>
                    </a:cubicBezTo>
                    <a:cubicBezTo>
                      <a:pt x="8177" y="37495"/>
                      <a:pt x="7250" y="37701"/>
                      <a:pt x="6322" y="3770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D795D3A2-B43F-F2A1-A115-86867950A4DE}"/>
                  </a:ext>
                </a:extLst>
              </p:cNvPr>
              <p:cNvSpPr/>
              <p:nvPr/>
            </p:nvSpPr>
            <p:spPr>
              <a:xfrm>
                <a:off x="11306557" y="2919340"/>
                <a:ext cx="115952" cy="810403"/>
              </a:xfrm>
              <a:custGeom>
                <a:avLst/>
                <a:gdLst>
                  <a:gd name="connsiteX0" fmla="*/ 34011 w 115952"/>
                  <a:gd name="connsiteY0" fmla="*/ 810403 h 810403"/>
                  <a:gd name="connsiteX1" fmla="*/ 27909 w 115952"/>
                  <a:gd name="connsiteY1" fmla="*/ 809399 h 810403"/>
                  <a:gd name="connsiteX2" fmla="*/ 16039 w 115952"/>
                  <a:gd name="connsiteY2" fmla="*/ 785324 h 810403"/>
                  <a:gd name="connsiteX3" fmla="*/ 69210 w 115952"/>
                  <a:gd name="connsiteY3" fmla="*/ 528533 h 810403"/>
                  <a:gd name="connsiteX4" fmla="*/ 383 w 115952"/>
                  <a:gd name="connsiteY4" fmla="*/ 5886 h 810403"/>
                  <a:gd name="connsiteX5" fmla="*/ 42328 w 115952"/>
                  <a:gd name="connsiteY5" fmla="*/ 19533 h 810403"/>
                  <a:gd name="connsiteX6" fmla="*/ 106854 w 115952"/>
                  <a:gd name="connsiteY6" fmla="*/ 533657 h 810403"/>
                  <a:gd name="connsiteX7" fmla="*/ 52009 w 115952"/>
                  <a:gd name="connsiteY7" fmla="*/ 797529 h 810403"/>
                  <a:gd name="connsiteX8" fmla="*/ 34011 w 115952"/>
                  <a:gd name="connsiteY8" fmla="*/ 810403 h 810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952" h="810403">
                    <a:moveTo>
                      <a:pt x="34011" y="810403"/>
                    </a:moveTo>
                    <a:cubicBezTo>
                      <a:pt x="31977" y="810403"/>
                      <a:pt x="29918" y="810069"/>
                      <a:pt x="27909" y="809399"/>
                    </a:cubicBezTo>
                    <a:cubicBezTo>
                      <a:pt x="17970" y="806026"/>
                      <a:pt x="12666" y="795237"/>
                      <a:pt x="16039" y="785324"/>
                    </a:cubicBezTo>
                    <a:cubicBezTo>
                      <a:pt x="16501" y="783960"/>
                      <a:pt x="52679" y="675944"/>
                      <a:pt x="69210" y="528533"/>
                    </a:cubicBezTo>
                    <a:cubicBezTo>
                      <a:pt x="84350" y="393275"/>
                      <a:pt x="80565" y="177037"/>
                      <a:pt x="383" y="5886"/>
                    </a:cubicBezTo>
                    <a:cubicBezTo>
                      <a:pt x="-4071" y="-3615"/>
                      <a:pt x="31540" y="-3306"/>
                      <a:pt x="42328" y="19533"/>
                    </a:cubicBezTo>
                    <a:cubicBezTo>
                      <a:pt x="126913" y="198718"/>
                      <a:pt x="122663" y="393301"/>
                      <a:pt x="106854" y="533657"/>
                    </a:cubicBezTo>
                    <a:cubicBezTo>
                      <a:pt x="89783" y="685110"/>
                      <a:pt x="53554" y="792997"/>
                      <a:pt x="52009" y="797529"/>
                    </a:cubicBezTo>
                    <a:cubicBezTo>
                      <a:pt x="49306" y="805408"/>
                      <a:pt x="41916" y="810403"/>
                      <a:pt x="34011" y="810403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E7AFAA9D-85C3-D35C-013D-F64F83D67B48}"/>
                  </a:ext>
                </a:extLst>
              </p:cNvPr>
              <p:cNvSpPr/>
              <p:nvPr/>
            </p:nvSpPr>
            <p:spPr>
              <a:xfrm>
                <a:off x="10610645" y="2920021"/>
                <a:ext cx="140736" cy="349361"/>
              </a:xfrm>
              <a:custGeom>
                <a:avLst/>
                <a:gdLst>
                  <a:gd name="connsiteX0" fmla="*/ 18977 w 140736"/>
                  <a:gd name="connsiteY0" fmla="*/ 349362 h 349361"/>
                  <a:gd name="connsiteX1" fmla="*/ 18951 w 140736"/>
                  <a:gd name="connsiteY1" fmla="*/ 349362 h 349361"/>
                  <a:gd name="connsiteX2" fmla="*/ 0 w 140736"/>
                  <a:gd name="connsiteY2" fmla="*/ 330359 h 349361"/>
                  <a:gd name="connsiteX3" fmla="*/ 98617 w 140736"/>
                  <a:gd name="connsiteY3" fmla="*/ 17255 h 349361"/>
                  <a:gd name="connsiteX4" fmla="*/ 140227 w 140736"/>
                  <a:gd name="connsiteY4" fmla="*/ 7084 h 349361"/>
                  <a:gd name="connsiteX5" fmla="*/ 37979 w 140736"/>
                  <a:gd name="connsiteY5" fmla="*/ 330411 h 349361"/>
                  <a:gd name="connsiteX6" fmla="*/ 18977 w 140736"/>
                  <a:gd name="connsiteY6" fmla="*/ 349362 h 349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736" h="349361">
                    <a:moveTo>
                      <a:pt x="18977" y="349362"/>
                    </a:moveTo>
                    <a:cubicBezTo>
                      <a:pt x="18977" y="349362"/>
                      <a:pt x="18951" y="349362"/>
                      <a:pt x="18951" y="349362"/>
                    </a:cubicBezTo>
                    <a:cubicBezTo>
                      <a:pt x="8471" y="349336"/>
                      <a:pt x="-26" y="340839"/>
                      <a:pt x="0" y="330359"/>
                    </a:cubicBezTo>
                    <a:cubicBezTo>
                      <a:pt x="334" y="119966"/>
                      <a:pt x="94472" y="21916"/>
                      <a:pt x="98617" y="17255"/>
                    </a:cubicBezTo>
                    <a:cubicBezTo>
                      <a:pt x="118675" y="-5301"/>
                      <a:pt x="144707" y="-2391"/>
                      <a:pt x="140227" y="7084"/>
                    </a:cubicBezTo>
                    <a:cubicBezTo>
                      <a:pt x="128872" y="31159"/>
                      <a:pt x="38289" y="136291"/>
                      <a:pt x="37979" y="330411"/>
                    </a:cubicBezTo>
                    <a:cubicBezTo>
                      <a:pt x="37953" y="340890"/>
                      <a:pt x="29456" y="349362"/>
                      <a:pt x="18977" y="349362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2070CE14-E76B-C85F-2228-77CC117103D5}"/>
                  </a:ext>
                </a:extLst>
              </p:cNvPr>
              <p:cNvSpPr/>
              <p:nvPr/>
            </p:nvSpPr>
            <p:spPr>
              <a:xfrm>
                <a:off x="10505156" y="3217582"/>
                <a:ext cx="275869" cy="159765"/>
              </a:xfrm>
              <a:custGeom>
                <a:avLst/>
                <a:gdLst>
                  <a:gd name="connsiteX0" fmla="*/ 21857 w 275869"/>
                  <a:gd name="connsiteY0" fmla="*/ 159766 h 159765"/>
                  <a:gd name="connsiteX1" fmla="*/ 3601 w 275869"/>
                  <a:gd name="connsiteY1" fmla="*/ 145939 h 159765"/>
                  <a:gd name="connsiteX2" fmla="*/ 69079 w 275869"/>
                  <a:gd name="connsiteY2" fmla="*/ 28756 h 159765"/>
                  <a:gd name="connsiteX3" fmla="*/ 157964 w 275869"/>
                  <a:gd name="connsiteY3" fmla="*/ 3600 h 159765"/>
                  <a:gd name="connsiteX4" fmla="*/ 230060 w 275869"/>
                  <a:gd name="connsiteY4" fmla="*/ 12148 h 159765"/>
                  <a:gd name="connsiteX5" fmla="*/ 275147 w 275869"/>
                  <a:gd name="connsiteY5" fmla="*/ 69079 h 159765"/>
                  <a:gd name="connsiteX6" fmla="*/ 262040 w 275869"/>
                  <a:gd name="connsiteY6" fmla="*/ 92510 h 159765"/>
                  <a:gd name="connsiteX7" fmla="*/ 238608 w 275869"/>
                  <a:gd name="connsiteY7" fmla="*/ 79404 h 159765"/>
                  <a:gd name="connsiteX8" fmla="*/ 211547 w 275869"/>
                  <a:gd name="connsiteY8" fmla="*/ 45287 h 159765"/>
                  <a:gd name="connsiteX9" fmla="*/ 168290 w 275869"/>
                  <a:gd name="connsiteY9" fmla="*/ 40111 h 159765"/>
                  <a:gd name="connsiteX10" fmla="*/ 79405 w 275869"/>
                  <a:gd name="connsiteY10" fmla="*/ 65268 h 159765"/>
                  <a:gd name="connsiteX11" fmla="*/ 40112 w 275869"/>
                  <a:gd name="connsiteY11" fmla="*/ 135588 h 159765"/>
                  <a:gd name="connsiteX12" fmla="*/ 27007 w 275869"/>
                  <a:gd name="connsiteY12" fmla="*/ 159019 h 159765"/>
                  <a:gd name="connsiteX13" fmla="*/ 21857 w 275869"/>
                  <a:gd name="connsiteY13" fmla="*/ 159766 h 159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5869" h="159765">
                    <a:moveTo>
                      <a:pt x="21857" y="159766"/>
                    </a:moveTo>
                    <a:cubicBezTo>
                      <a:pt x="13565" y="159766"/>
                      <a:pt x="5969" y="154307"/>
                      <a:pt x="3601" y="145939"/>
                    </a:cubicBezTo>
                    <a:cubicBezTo>
                      <a:pt x="-10664" y="95574"/>
                      <a:pt x="18741" y="42995"/>
                      <a:pt x="69079" y="28756"/>
                    </a:cubicBezTo>
                    <a:lnTo>
                      <a:pt x="157964" y="3600"/>
                    </a:lnTo>
                    <a:cubicBezTo>
                      <a:pt x="182271" y="-3275"/>
                      <a:pt x="207891" y="-237"/>
                      <a:pt x="230060" y="12148"/>
                    </a:cubicBezTo>
                    <a:cubicBezTo>
                      <a:pt x="252256" y="24533"/>
                      <a:pt x="268246" y="44772"/>
                      <a:pt x="275147" y="69079"/>
                    </a:cubicBezTo>
                    <a:cubicBezTo>
                      <a:pt x="278005" y="79172"/>
                      <a:pt x="272133" y="89652"/>
                      <a:pt x="262040" y="92510"/>
                    </a:cubicBezTo>
                    <a:cubicBezTo>
                      <a:pt x="251973" y="95368"/>
                      <a:pt x="241467" y="89498"/>
                      <a:pt x="238608" y="79404"/>
                    </a:cubicBezTo>
                    <a:cubicBezTo>
                      <a:pt x="234490" y="64856"/>
                      <a:pt x="224885" y="52728"/>
                      <a:pt x="211547" y="45287"/>
                    </a:cubicBezTo>
                    <a:cubicBezTo>
                      <a:pt x="198209" y="37846"/>
                      <a:pt x="182863" y="35992"/>
                      <a:pt x="168290" y="40111"/>
                    </a:cubicBezTo>
                    <a:lnTo>
                      <a:pt x="79405" y="65268"/>
                    </a:lnTo>
                    <a:cubicBezTo>
                      <a:pt x="49176" y="73816"/>
                      <a:pt x="31563" y="105359"/>
                      <a:pt x="40112" y="135588"/>
                    </a:cubicBezTo>
                    <a:cubicBezTo>
                      <a:pt x="42970" y="145681"/>
                      <a:pt x="37100" y="156161"/>
                      <a:pt x="27007" y="159019"/>
                    </a:cubicBezTo>
                    <a:cubicBezTo>
                      <a:pt x="25307" y="159534"/>
                      <a:pt x="23582" y="159766"/>
                      <a:pt x="21857" y="159766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188" name="Graphic 10">
                <a:extLst>
                  <a:ext uri="{FF2B5EF4-FFF2-40B4-BE49-F238E27FC236}">
                    <a16:creationId xmlns:a16="http://schemas.microsoft.com/office/drawing/2014/main" id="{AC366E60-3BB6-E491-2573-0687752AF5F0}"/>
                  </a:ext>
                </a:extLst>
              </p:cNvPr>
              <p:cNvGrpSpPr/>
              <p:nvPr/>
            </p:nvGrpSpPr>
            <p:grpSpPr>
              <a:xfrm>
                <a:off x="11178530" y="3675827"/>
                <a:ext cx="228693" cy="271082"/>
                <a:chOff x="11178530" y="3675827"/>
                <a:chExt cx="228693" cy="271082"/>
              </a:xfrm>
            </p:grpSpPr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7E030741-6A0D-CD5B-E1F7-DA06F8ECAA49}"/>
                    </a:ext>
                  </a:extLst>
                </p:cNvPr>
                <p:cNvSpPr/>
                <p:nvPr/>
              </p:nvSpPr>
              <p:spPr>
                <a:xfrm rot="-3943890">
                  <a:off x="11177172" y="3799554"/>
                  <a:ext cx="231292" cy="23559"/>
                </a:xfrm>
                <a:custGeom>
                  <a:avLst/>
                  <a:gdLst>
                    <a:gd name="connsiteX0" fmla="*/ 0 w 231292"/>
                    <a:gd name="connsiteY0" fmla="*/ 0 h 23559"/>
                    <a:gd name="connsiteX1" fmla="*/ 231293 w 231292"/>
                    <a:gd name="connsiteY1" fmla="*/ 0 h 23559"/>
                    <a:gd name="connsiteX2" fmla="*/ 231293 w 231292"/>
                    <a:gd name="connsiteY2" fmla="*/ 23560 h 23559"/>
                    <a:gd name="connsiteX3" fmla="*/ 0 w 231292"/>
                    <a:gd name="connsiteY3" fmla="*/ 23560 h 23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292" h="23559">
                      <a:moveTo>
                        <a:pt x="0" y="0"/>
                      </a:moveTo>
                      <a:lnTo>
                        <a:pt x="231293" y="0"/>
                      </a:lnTo>
                      <a:lnTo>
                        <a:pt x="231293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CF08B1C3-54EE-D418-EA59-2D4DEB665AF7}"/>
                    </a:ext>
                  </a:extLst>
                </p:cNvPr>
                <p:cNvSpPr/>
                <p:nvPr/>
              </p:nvSpPr>
              <p:spPr>
                <a:xfrm rot="-3943890">
                  <a:off x="11187987" y="3754701"/>
                  <a:ext cx="231267" cy="123023"/>
                </a:xfrm>
                <a:custGeom>
                  <a:avLst/>
                  <a:gdLst>
                    <a:gd name="connsiteX0" fmla="*/ 231267 w 231267"/>
                    <a:gd name="connsiteY0" fmla="*/ 61512 h 123023"/>
                    <a:gd name="connsiteX1" fmla="*/ 115633 w 231267"/>
                    <a:gd name="connsiteY1" fmla="*/ 123023 h 123023"/>
                    <a:gd name="connsiteX2" fmla="*/ -1 w 231267"/>
                    <a:gd name="connsiteY2" fmla="*/ 61512 h 123023"/>
                    <a:gd name="connsiteX3" fmla="*/ 115633 w 231267"/>
                    <a:gd name="connsiteY3" fmla="*/ 0 h 123023"/>
                    <a:gd name="connsiteX4" fmla="*/ 231267 w 231267"/>
                    <a:gd name="connsiteY4" fmla="*/ 61512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67" h="123023">
                      <a:moveTo>
                        <a:pt x="231267" y="61512"/>
                      </a:moveTo>
                      <a:cubicBezTo>
                        <a:pt x="231267" y="95484"/>
                        <a:pt x="179496" y="123023"/>
                        <a:pt x="115633" y="123023"/>
                      </a:cubicBezTo>
                      <a:cubicBezTo>
                        <a:pt x="51770" y="123023"/>
                        <a:pt x="-1" y="95484"/>
                        <a:pt x="-1" y="61512"/>
                      </a:cubicBezTo>
                      <a:cubicBezTo>
                        <a:pt x="-1" y="27540"/>
                        <a:pt x="51770" y="0"/>
                        <a:pt x="115633" y="0"/>
                      </a:cubicBezTo>
                      <a:cubicBezTo>
                        <a:pt x="179496" y="0"/>
                        <a:pt x="231267" y="27540"/>
                        <a:pt x="231267" y="6151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000132EA-32B7-A9E1-C7E9-3810549B9FB6}"/>
                    </a:ext>
                  </a:extLst>
                </p:cNvPr>
                <p:cNvSpPr/>
                <p:nvPr/>
              </p:nvSpPr>
              <p:spPr>
                <a:xfrm rot="-3943890">
                  <a:off x="11166499" y="3745012"/>
                  <a:ext cx="231267" cy="123023"/>
                </a:xfrm>
                <a:custGeom>
                  <a:avLst/>
                  <a:gdLst>
                    <a:gd name="connsiteX0" fmla="*/ 231267 w 231267"/>
                    <a:gd name="connsiteY0" fmla="*/ 61512 h 123023"/>
                    <a:gd name="connsiteX1" fmla="*/ 115633 w 231267"/>
                    <a:gd name="connsiteY1" fmla="*/ 123023 h 123023"/>
                    <a:gd name="connsiteX2" fmla="*/ -1 w 231267"/>
                    <a:gd name="connsiteY2" fmla="*/ 61512 h 123023"/>
                    <a:gd name="connsiteX3" fmla="*/ 115633 w 231267"/>
                    <a:gd name="connsiteY3" fmla="*/ 0 h 123023"/>
                    <a:gd name="connsiteX4" fmla="*/ 231267 w 231267"/>
                    <a:gd name="connsiteY4" fmla="*/ 61512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67" h="123023">
                      <a:moveTo>
                        <a:pt x="231267" y="61512"/>
                      </a:moveTo>
                      <a:cubicBezTo>
                        <a:pt x="231267" y="95484"/>
                        <a:pt x="179496" y="123023"/>
                        <a:pt x="115633" y="123023"/>
                      </a:cubicBezTo>
                      <a:cubicBezTo>
                        <a:pt x="51770" y="123023"/>
                        <a:pt x="-1" y="95484"/>
                        <a:pt x="-1" y="61512"/>
                      </a:cubicBezTo>
                      <a:cubicBezTo>
                        <a:pt x="-1" y="27540"/>
                        <a:pt x="51770" y="0"/>
                        <a:pt x="115633" y="0"/>
                      </a:cubicBezTo>
                      <a:cubicBezTo>
                        <a:pt x="179496" y="0"/>
                        <a:pt x="231267" y="27540"/>
                        <a:pt x="231267" y="6151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6911F589-01C5-493F-E008-F220CAD38A36}"/>
                    </a:ext>
                  </a:extLst>
                </p:cNvPr>
                <p:cNvSpPr/>
                <p:nvPr/>
              </p:nvSpPr>
              <p:spPr>
                <a:xfrm rot="-3943890">
                  <a:off x="11193615" y="3760616"/>
                  <a:ext cx="148410" cy="78942"/>
                </a:xfrm>
                <a:custGeom>
                  <a:avLst/>
                  <a:gdLst>
                    <a:gd name="connsiteX0" fmla="*/ 148410 w 148410"/>
                    <a:gd name="connsiteY0" fmla="*/ 39472 h 78942"/>
                    <a:gd name="connsiteX1" fmla="*/ 74206 w 148410"/>
                    <a:gd name="connsiteY1" fmla="*/ 78943 h 78942"/>
                    <a:gd name="connsiteX2" fmla="*/ 1 w 148410"/>
                    <a:gd name="connsiteY2" fmla="*/ 39472 h 78942"/>
                    <a:gd name="connsiteX3" fmla="*/ 74206 w 148410"/>
                    <a:gd name="connsiteY3" fmla="*/ 0 h 78942"/>
                    <a:gd name="connsiteX4" fmla="*/ 148410 w 148410"/>
                    <a:gd name="connsiteY4" fmla="*/ 39472 h 78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0" h="78942">
                      <a:moveTo>
                        <a:pt x="148410" y="39472"/>
                      </a:moveTo>
                      <a:cubicBezTo>
                        <a:pt x="148410" y="61271"/>
                        <a:pt x="115187" y="78943"/>
                        <a:pt x="74206" y="78943"/>
                      </a:cubicBezTo>
                      <a:cubicBezTo>
                        <a:pt x="33223" y="78943"/>
                        <a:pt x="1" y="61271"/>
                        <a:pt x="1" y="39472"/>
                      </a:cubicBezTo>
                      <a:cubicBezTo>
                        <a:pt x="1" y="17672"/>
                        <a:pt x="33224" y="0"/>
                        <a:pt x="74206" y="0"/>
                      </a:cubicBezTo>
                      <a:cubicBezTo>
                        <a:pt x="115188" y="0"/>
                        <a:pt x="148410" y="17672"/>
                        <a:pt x="148410" y="3947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74B9EBB4-DC05-067E-E9F5-B26B869B1B26}"/>
                    </a:ext>
                  </a:extLst>
                </p:cNvPr>
                <p:cNvSpPr/>
                <p:nvPr/>
              </p:nvSpPr>
              <p:spPr>
                <a:xfrm rot="-3943890">
                  <a:off x="11182898" y="3783484"/>
                  <a:ext cx="148410" cy="23559"/>
                </a:xfrm>
                <a:custGeom>
                  <a:avLst/>
                  <a:gdLst>
                    <a:gd name="connsiteX0" fmla="*/ 0 w 148410"/>
                    <a:gd name="connsiteY0" fmla="*/ 0 h 23559"/>
                    <a:gd name="connsiteX1" fmla="*/ 148411 w 148410"/>
                    <a:gd name="connsiteY1" fmla="*/ 0 h 23559"/>
                    <a:gd name="connsiteX2" fmla="*/ 148411 w 148410"/>
                    <a:gd name="connsiteY2" fmla="*/ 23560 h 23559"/>
                    <a:gd name="connsiteX3" fmla="*/ 0 w 148410"/>
                    <a:gd name="connsiteY3" fmla="*/ 23560 h 23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0" h="23559">
                      <a:moveTo>
                        <a:pt x="0" y="0"/>
                      </a:moveTo>
                      <a:lnTo>
                        <a:pt x="148411" y="0"/>
                      </a:lnTo>
                      <a:lnTo>
                        <a:pt x="148411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E838D7A2-5B13-DED3-E12C-2608756E601A}"/>
                    </a:ext>
                  </a:extLst>
                </p:cNvPr>
                <p:cNvSpPr/>
                <p:nvPr/>
              </p:nvSpPr>
              <p:spPr>
                <a:xfrm rot="-3943890">
                  <a:off x="11172104" y="3750891"/>
                  <a:ext cx="148410" cy="78942"/>
                </a:xfrm>
                <a:custGeom>
                  <a:avLst/>
                  <a:gdLst>
                    <a:gd name="connsiteX0" fmla="*/ 148411 w 148410"/>
                    <a:gd name="connsiteY0" fmla="*/ 39472 h 78942"/>
                    <a:gd name="connsiteX1" fmla="*/ 74206 w 148410"/>
                    <a:gd name="connsiteY1" fmla="*/ 78943 h 78942"/>
                    <a:gd name="connsiteX2" fmla="*/ 1 w 148410"/>
                    <a:gd name="connsiteY2" fmla="*/ 39472 h 78942"/>
                    <a:gd name="connsiteX3" fmla="*/ 74206 w 148410"/>
                    <a:gd name="connsiteY3" fmla="*/ 0 h 78942"/>
                    <a:gd name="connsiteX4" fmla="*/ 148411 w 148410"/>
                    <a:gd name="connsiteY4" fmla="*/ 39472 h 78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0" h="78942">
                      <a:moveTo>
                        <a:pt x="148411" y="39472"/>
                      </a:moveTo>
                      <a:cubicBezTo>
                        <a:pt x="148411" y="61271"/>
                        <a:pt x="115188" y="78943"/>
                        <a:pt x="74206" y="78943"/>
                      </a:cubicBezTo>
                      <a:cubicBezTo>
                        <a:pt x="33223" y="78943"/>
                        <a:pt x="1" y="61271"/>
                        <a:pt x="1" y="39472"/>
                      </a:cubicBezTo>
                      <a:cubicBezTo>
                        <a:pt x="1" y="17672"/>
                        <a:pt x="33224" y="0"/>
                        <a:pt x="74206" y="0"/>
                      </a:cubicBezTo>
                      <a:cubicBezTo>
                        <a:pt x="115189" y="0"/>
                        <a:pt x="148411" y="17672"/>
                        <a:pt x="148411" y="3947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9" name="Graphic 10">
                <a:extLst>
                  <a:ext uri="{FF2B5EF4-FFF2-40B4-BE49-F238E27FC236}">
                    <a16:creationId xmlns:a16="http://schemas.microsoft.com/office/drawing/2014/main" id="{13A8AAD6-15FA-1FE6-A05D-1E815EFAF291}"/>
                  </a:ext>
                </a:extLst>
              </p:cNvPr>
              <p:cNvGrpSpPr/>
              <p:nvPr/>
            </p:nvGrpSpPr>
            <p:grpSpPr>
              <a:xfrm>
                <a:off x="10674022" y="3290733"/>
                <a:ext cx="125137" cy="588131"/>
                <a:chOff x="10674022" y="3290733"/>
                <a:chExt cx="125137" cy="588131"/>
              </a:xfrm>
            </p:grpSpPr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96A17CBA-9669-9247-83AC-B66BBFC32B2D}"/>
                    </a:ext>
                  </a:extLst>
                </p:cNvPr>
                <p:cNvSpPr/>
                <p:nvPr/>
              </p:nvSpPr>
              <p:spPr>
                <a:xfrm>
                  <a:off x="10684607" y="3290733"/>
                  <a:ext cx="114552" cy="570071"/>
                </a:xfrm>
                <a:custGeom>
                  <a:avLst/>
                  <a:gdLst>
                    <a:gd name="connsiteX0" fmla="*/ 9488 w 114552"/>
                    <a:gd name="connsiteY0" fmla="*/ 570072 h 570071"/>
                    <a:gd name="connsiteX1" fmla="*/ 3386 w 114552"/>
                    <a:gd name="connsiteY1" fmla="*/ 567857 h 570071"/>
                    <a:gd name="connsiteX2" fmla="*/ 2227 w 114552"/>
                    <a:gd name="connsiteY2" fmla="*/ 554494 h 570071"/>
                    <a:gd name="connsiteX3" fmla="*/ 95154 w 114552"/>
                    <a:gd name="connsiteY3" fmla="*/ 212242 h 570071"/>
                    <a:gd name="connsiteX4" fmla="*/ 67707 w 114552"/>
                    <a:gd name="connsiteY4" fmla="*/ 11969 h 570071"/>
                    <a:gd name="connsiteX5" fmla="*/ 74375 w 114552"/>
                    <a:gd name="connsiteY5" fmla="*/ 330 h 570071"/>
                    <a:gd name="connsiteX6" fmla="*/ 86014 w 114552"/>
                    <a:gd name="connsiteY6" fmla="*/ 6999 h 570071"/>
                    <a:gd name="connsiteX7" fmla="*/ 114106 w 114552"/>
                    <a:gd name="connsiteY7" fmla="*/ 211624 h 570071"/>
                    <a:gd name="connsiteX8" fmla="*/ 16723 w 114552"/>
                    <a:gd name="connsiteY8" fmla="*/ 566698 h 570071"/>
                    <a:gd name="connsiteX9" fmla="*/ 9488 w 114552"/>
                    <a:gd name="connsiteY9" fmla="*/ 570072 h 5700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4552" h="570071">
                      <a:moveTo>
                        <a:pt x="9488" y="570072"/>
                      </a:moveTo>
                      <a:cubicBezTo>
                        <a:pt x="7325" y="570072"/>
                        <a:pt x="5163" y="569351"/>
                        <a:pt x="3386" y="567857"/>
                      </a:cubicBezTo>
                      <a:cubicBezTo>
                        <a:pt x="-631" y="564484"/>
                        <a:pt x="-1146" y="558485"/>
                        <a:pt x="2227" y="554494"/>
                      </a:cubicBezTo>
                      <a:cubicBezTo>
                        <a:pt x="84957" y="456082"/>
                        <a:pt x="98424" y="314052"/>
                        <a:pt x="95154" y="212242"/>
                      </a:cubicBezTo>
                      <a:cubicBezTo>
                        <a:pt x="91601" y="101214"/>
                        <a:pt x="67938" y="12844"/>
                        <a:pt x="67707" y="11969"/>
                      </a:cubicBezTo>
                      <a:cubicBezTo>
                        <a:pt x="66341" y="6922"/>
                        <a:pt x="69328" y="1695"/>
                        <a:pt x="74375" y="330"/>
                      </a:cubicBezTo>
                      <a:cubicBezTo>
                        <a:pt x="79448" y="-1034"/>
                        <a:pt x="84649" y="1953"/>
                        <a:pt x="86014" y="6999"/>
                      </a:cubicBezTo>
                      <a:cubicBezTo>
                        <a:pt x="86245" y="7901"/>
                        <a:pt x="110475" y="98433"/>
                        <a:pt x="114106" y="211624"/>
                      </a:cubicBezTo>
                      <a:cubicBezTo>
                        <a:pt x="117479" y="316756"/>
                        <a:pt x="103317" y="463704"/>
                        <a:pt x="16723" y="566698"/>
                      </a:cubicBezTo>
                      <a:cubicBezTo>
                        <a:pt x="14895" y="568939"/>
                        <a:pt x="12192" y="570072"/>
                        <a:pt x="9488" y="57007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F181B9FD-B93C-CABD-14CD-16927A84A615}"/>
                    </a:ext>
                  </a:extLst>
                </p:cNvPr>
                <p:cNvSpPr/>
                <p:nvPr/>
              </p:nvSpPr>
              <p:spPr>
                <a:xfrm>
                  <a:off x="10674022" y="3806207"/>
                  <a:ext cx="60979" cy="72658"/>
                </a:xfrm>
                <a:custGeom>
                  <a:avLst/>
                  <a:gdLst>
                    <a:gd name="connsiteX0" fmla="*/ 13508 w 60979"/>
                    <a:gd name="connsiteY0" fmla="*/ 70382 h 72658"/>
                    <a:gd name="connsiteX1" fmla="*/ 55814 w 60979"/>
                    <a:gd name="connsiteY1" fmla="*/ 48959 h 72658"/>
                    <a:gd name="connsiteX2" fmla="*/ 47471 w 60979"/>
                    <a:gd name="connsiteY2" fmla="*/ 2276 h 72658"/>
                    <a:gd name="connsiteX3" fmla="*/ 5166 w 60979"/>
                    <a:gd name="connsiteY3" fmla="*/ 23699 h 72658"/>
                    <a:gd name="connsiteX4" fmla="*/ 13508 w 60979"/>
                    <a:gd name="connsiteY4" fmla="*/ 70382 h 72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79" h="72658">
                      <a:moveTo>
                        <a:pt x="13508" y="70382"/>
                      </a:moveTo>
                      <a:cubicBezTo>
                        <a:pt x="27490" y="77360"/>
                        <a:pt x="46441" y="67755"/>
                        <a:pt x="55814" y="48959"/>
                      </a:cubicBezTo>
                      <a:cubicBezTo>
                        <a:pt x="65185" y="30162"/>
                        <a:pt x="61453" y="9254"/>
                        <a:pt x="47471" y="2276"/>
                      </a:cubicBezTo>
                      <a:cubicBezTo>
                        <a:pt x="33490" y="-4701"/>
                        <a:pt x="14538" y="4903"/>
                        <a:pt x="5166" y="23699"/>
                      </a:cubicBezTo>
                      <a:cubicBezTo>
                        <a:pt x="-4207" y="42496"/>
                        <a:pt x="-474" y="63404"/>
                        <a:pt x="13508" y="7038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90" name="Graphic 10">
                <a:extLst>
                  <a:ext uri="{FF2B5EF4-FFF2-40B4-BE49-F238E27FC236}">
                    <a16:creationId xmlns:a16="http://schemas.microsoft.com/office/drawing/2014/main" id="{23AB653D-4AAA-5E7E-E574-3E2A4C3F97A0}"/>
                  </a:ext>
                </a:extLst>
              </p:cNvPr>
              <p:cNvGrpSpPr/>
              <p:nvPr/>
            </p:nvGrpSpPr>
            <p:grpSpPr>
              <a:xfrm>
                <a:off x="10517716" y="3348913"/>
                <a:ext cx="326179" cy="529821"/>
                <a:chOff x="10517716" y="3348913"/>
                <a:chExt cx="326179" cy="529821"/>
              </a:xfrm>
            </p:grpSpPr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F14728D7-646E-CDF3-12BE-DFDA772A92A2}"/>
                    </a:ext>
                  </a:extLst>
                </p:cNvPr>
                <p:cNvSpPr/>
                <p:nvPr/>
              </p:nvSpPr>
              <p:spPr>
                <a:xfrm>
                  <a:off x="10517716" y="3348913"/>
                  <a:ext cx="301628" cy="496880"/>
                </a:xfrm>
                <a:custGeom>
                  <a:avLst/>
                  <a:gdLst>
                    <a:gd name="connsiteX0" fmla="*/ 292147 w 301628"/>
                    <a:gd name="connsiteY0" fmla="*/ 496880 h 496880"/>
                    <a:gd name="connsiteX1" fmla="*/ 287949 w 301628"/>
                    <a:gd name="connsiteY1" fmla="*/ 495902 h 496880"/>
                    <a:gd name="connsiteX2" fmla="*/ 56392 w 301628"/>
                    <a:gd name="connsiteY2" fmla="*/ 209628 h 496880"/>
                    <a:gd name="connsiteX3" fmla="*/ 105 w 301628"/>
                    <a:gd name="connsiteY3" fmla="*/ 10899 h 496880"/>
                    <a:gd name="connsiteX4" fmla="*/ 8087 w 301628"/>
                    <a:gd name="connsiteY4" fmla="*/ 111 h 496880"/>
                    <a:gd name="connsiteX5" fmla="*/ 18876 w 301628"/>
                    <a:gd name="connsiteY5" fmla="*/ 8093 h 496880"/>
                    <a:gd name="connsiteX6" fmla="*/ 74158 w 301628"/>
                    <a:gd name="connsiteY6" fmla="*/ 202959 h 496880"/>
                    <a:gd name="connsiteX7" fmla="*/ 296344 w 301628"/>
                    <a:gd name="connsiteY7" fmla="*/ 478882 h 496880"/>
                    <a:gd name="connsiteX8" fmla="*/ 300643 w 301628"/>
                    <a:gd name="connsiteY8" fmla="*/ 491602 h 496880"/>
                    <a:gd name="connsiteX9" fmla="*/ 292147 w 301628"/>
                    <a:gd name="connsiteY9" fmla="*/ 496880 h 496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1628" h="496880">
                      <a:moveTo>
                        <a:pt x="292147" y="496880"/>
                      </a:moveTo>
                      <a:cubicBezTo>
                        <a:pt x="290730" y="496880"/>
                        <a:pt x="289288" y="496571"/>
                        <a:pt x="287949" y="495902"/>
                      </a:cubicBezTo>
                      <a:cubicBezTo>
                        <a:pt x="167317" y="436242"/>
                        <a:pt x="95452" y="307292"/>
                        <a:pt x="56392" y="209628"/>
                      </a:cubicBezTo>
                      <a:cubicBezTo>
                        <a:pt x="14344" y="104444"/>
                        <a:pt x="234" y="11826"/>
                        <a:pt x="105" y="10899"/>
                      </a:cubicBezTo>
                      <a:cubicBezTo>
                        <a:pt x="-668" y="5724"/>
                        <a:pt x="2911" y="883"/>
                        <a:pt x="8087" y="111"/>
                      </a:cubicBezTo>
                      <a:cubicBezTo>
                        <a:pt x="13288" y="-687"/>
                        <a:pt x="18103" y="2917"/>
                        <a:pt x="18876" y="8093"/>
                      </a:cubicBezTo>
                      <a:cubicBezTo>
                        <a:pt x="19004" y="8994"/>
                        <a:pt x="32857" y="99784"/>
                        <a:pt x="74158" y="202959"/>
                      </a:cubicBezTo>
                      <a:cubicBezTo>
                        <a:pt x="111958" y="297405"/>
                        <a:pt x="181221" y="421951"/>
                        <a:pt x="296344" y="478882"/>
                      </a:cubicBezTo>
                      <a:cubicBezTo>
                        <a:pt x="301056" y="481199"/>
                        <a:pt x="302961" y="486890"/>
                        <a:pt x="300643" y="491602"/>
                      </a:cubicBezTo>
                      <a:cubicBezTo>
                        <a:pt x="299022" y="494923"/>
                        <a:pt x="295648" y="496880"/>
                        <a:pt x="292147" y="496880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2614AB10-2828-6E94-7DF4-1F6C88A7ED2F}"/>
                    </a:ext>
                  </a:extLst>
                </p:cNvPr>
                <p:cNvSpPr/>
                <p:nvPr/>
              </p:nvSpPr>
              <p:spPr>
                <a:xfrm rot="-3007924">
                  <a:off x="10768250" y="3794566"/>
                  <a:ext cx="56593" cy="76110"/>
                </a:xfrm>
                <a:custGeom>
                  <a:avLst/>
                  <a:gdLst>
                    <a:gd name="connsiteX0" fmla="*/ 56593 w 56593"/>
                    <a:gd name="connsiteY0" fmla="*/ 38055 h 76110"/>
                    <a:gd name="connsiteX1" fmla="*/ 28296 w 56593"/>
                    <a:gd name="connsiteY1" fmla="*/ 76111 h 76110"/>
                    <a:gd name="connsiteX2" fmla="*/ -2 w 56593"/>
                    <a:gd name="connsiteY2" fmla="*/ 38055 h 76110"/>
                    <a:gd name="connsiteX3" fmla="*/ 28296 w 56593"/>
                    <a:gd name="connsiteY3" fmla="*/ 0 h 76110"/>
                    <a:gd name="connsiteX4" fmla="*/ 56593 w 56593"/>
                    <a:gd name="connsiteY4" fmla="*/ 38055 h 76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593" h="76110">
                      <a:moveTo>
                        <a:pt x="56593" y="38055"/>
                      </a:moveTo>
                      <a:cubicBezTo>
                        <a:pt x="56593" y="59073"/>
                        <a:pt x="43924" y="76111"/>
                        <a:pt x="28296" y="76111"/>
                      </a:cubicBezTo>
                      <a:cubicBezTo>
                        <a:pt x="12667" y="76111"/>
                        <a:pt x="-2" y="59073"/>
                        <a:pt x="-2" y="38055"/>
                      </a:cubicBezTo>
                      <a:cubicBezTo>
                        <a:pt x="-2" y="17038"/>
                        <a:pt x="12667" y="0"/>
                        <a:pt x="28296" y="0"/>
                      </a:cubicBezTo>
                      <a:cubicBezTo>
                        <a:pt x="43924" y="0"/>
                        <a:pt x="56593" y="17038"/>
                        <a:pt x="56593" y="38055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02" name="Graphic 10">
              <a:extLst>
                <a:ext uri="{FF2B5EF4-FFF2-40B4-BE49-F238E27FC236}">
                  <a16:creationId xmlns:a16="http://schemas.microsoft.com/office/drawing/2014/main" id="{1CDFBDB4-CC82-5876-9539-6212ED7B9BA3}"/>
                </a:ext>
              </a:extLst>
            </p:cNvPr>
            <p:cNvGrpSpPr/>
            <p:nvPr/>
          </p:nvGrpSpPr>
          <p:grpSpPr>
            <a:xfrm>
              <a:off x="1307193" y="5185814"/>
              <a:ext cx="1054706" cy="1712825"/>
              <a:chOff x="4768354" y="1318895"/>
              <a:chExt cx="2598772" cy="4220363"/>
            </a:xfrm>
          </p:grpSpPr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8988E6B2-761A-2621-0D1D-9260706B4F7B}"/>
                  </a:ext>
                </a:extLst>
              </p:cNvPr>
              <p:cNvSpPr/>
              <p:nvPr/>
            </p:nvSpPr>
            <p:spPr>
              <a:xfrm>
                <a:off x="4768354" y="2698020"/>
                <a:ext cx="924936" cy="2841135"/>
              </a:xfrm>
              <a:custGeom>
                <a:avLst/>
                <a:gdLst>
                  <a:gd name="connsiteX0" fmla="*/ 924936 w 924936"/>
                  <a:gd name="connsiteY0" fmla="*/ 0 h 2841135"/>
                  <a:gd name="connsiteX1" fmla="*/ 924807 w 924936"/>
                  <a:gd name="connsiteY1" fmla="*/ 721 h 2841135"/>
                  <a:gd name="connsiteX2" fmla="*/ 351204 w 924936"/>
                  <a:gd name="connsiteY2" fmla="*/ 2841136 h 2841135"/>
                  <a:gd name="connsiteX3" fmla="*/ 252483 w 924936"/>
                  <a:gd name="connsiteY3" fmla="*/ 2841136 h 2841135"/>
                  <a:gd name="connsiteX4" fmla="*/ 924936 w 924936"/>
                  <a:gd name="connsiteY4" fmla="*/ 0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36" h="2841135">
                    <a:moveTo>
                      <a:pt x="924936" y="0"/>
                    </a:moveTo>
                    <a:cubicBezTo>
                      <a:pt x="924936" y="129"/>
                      <a:pt x="924833" y="592"/>
                      <a:pt x="924807" y="721"/>
                    </a:cubicBezTo>
                    <a:cubicBezTo>
                      <a:pt x="750205" y="865284"/>
                      <a:pt x="525574" y="1977782"/>
                      <a:pt x="351204" y="2841136"/>
                    </a:cubicBezTo>
                    <a:lnTo>
                      <a:pt x="252483" y="2841136"/>
                    </a:lnTo>
                    <a:cubicBezTo>
                      <a:pt x="-211199" y="1943588"/>
                      <a:pt x="-63788" y="297372"/>
                      <a:pt x="9249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6462B083-07BF-8342-2D6C-D1EF93FD3453}"/>
                  </a:ext>
                </a:extLst>
              </p:cNvPr>
              <p:cNvSpPr/>
              <p:nvPr/>
            </p:nvSpPr>
            <p:spPr>
              <a:xfrm>
                <a:off x="6201080" y="2682751"/>
                <a:ext cx="1166046" cy="2856507"/>
              </a:xfrm>
              <a:custGeom>
                <a:avLst/>
                <a:gdLst>
                  <a:gd name="connsiteX0" fmla="*/ 1095168 w 1166046"/>
                  <a:gd name="connsiteY0" fmla="*/ 2596497 h 2856507"/>
                  <a:gd name="connsiteX1" fmla="*/ 1095168 w 1166046"/>
                  <a:gd name="connsiteY1" fmla="*/ 2596626 h 2856507"/>
                  <a:gd name="connsiteX2" fmla="*/ 1021502 w 1166046"/>
                  <a:gd name="connsiteY2" fmla="*/ 2856404 h 2856507"/>
                  <a:gd name="connsiteX3" fmla="*/ 1008344 w 1166046"/>
                  <a:gd name="connsiteY3" fmla="*/ 2856404 h 2856507"/>
                  <a:gd name="connsiteX4" fmla="*/ 1008318 w 1166046"/>
                  <a:gd name="connsiteY4" fmla="*/ 2856508 h 2856507"/>
                  <a:gd name="connsiteX5" fmla="*/ 1008318 w 1166046"/>
                  <a:gd name="connsiteY5" fmla="*/ 2856404 h 2856507"/>
                  <a:gd name="connsiteX6" fmla="*/ 765096 w 1166046"/>
                  <a:gd name="connsiteY6" fmla="*/ 2856404 h 2856507"/>
                  <a:gd name="connsiteX7" fmla="*/ 26 w 1166046"/>
                  <a:gd name="connsiteY7" fmla="*/ 129 h 2856507"/>
                  <a:gd name="connsiteX8" fmla="*/ 0 w 1166046"/>
                  <a:gd name="connsiteY8" fmla="*/ 0 h 2856507"/>
                  <a:gd name="connsiteX9" fmla="*/ 1095168 w 1166046"/>
                  <a:gd name="connsiteY9" fmla="*/ 2596497 h 285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6046" h="2856507">
                    <a:moveTo>
                      <a:pt x="1095168" y="2596497"/>
                    </a:moveTo>
                    <a:cubicBezTo>
                      <a:pt x="1095168" y="2596497"/>
                      <a:pt x="1095220" y="2596574"/>
                      <a:pt x="1095168" y="2596626"/>
                    </a:cubicBezTo>
                    <a:cubicBezTo>
                      <a:pt x="1073102" y="2693415"/>
                      <a:pt x="1047507" y="2780394"/>
                      <a:pt x="1021502" y="2856404"/>
                    </a:cubicBezTo>
                    <a:lnTo>
                      <a:pt x="1008344" y="2856404"/>
                    </a:lnTo>
                    <a:cubicBezTo>
                      <a:pt x="1008344" y="2856404"/>
                      <a:pt x="1008344" y="2856430"/>
                      <a:pt x="1008318" y="2856508"/>
                    </a:cubicBezTo>
                    <a:lnTo>
                      <a:pt x="1008318" y="2856404"/>
                    </a:lnTo>
                    <a:lnTo>
                      <a:pt x="765096" y="2856404"/>
                    </a:lnTo>
                    <a:cubicBezTo>
                      <a:pt x="524320" y="1957466"/>
                      <a:pt x="240956" y="899530"/>
                      <a:pt x="26" y="129"/>
                    </a:cubicBezTo>
                    <a:cubicBezTo>
                      <a:pt x="26" y="103"/>
                      <a:pt x="0" y="52"/>
                      <a:pt x="0" y="0"/>
                    </a:cubicBezTo>
                    <a:cubicBezTo>
                      <a:pt x="888098" y="26264"/>
                      <a:pt x="1353248" y="1818320"/>
                      <a:pt x="1095168" y="2596497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A3BD36E6-294B-97EB-1072-E4508C41BD67}"/>
                  </a:ext>
                </a:extLst>
              </p:cNvPr>
              <p:cNvSpPr/>
              <p:nvPr/>
            </p:nvSpPr>
            <p:spPr>
              <a:xfrm>
                <a:off x="6797574" y="3201793"/>
                <a:ext cx="422004" cy="2337465"/>
              </a:xfrm>
              <a:custGeom>
                <a:avLst/>
                <a:gdLst>
                  <a:gd name="connsiteX0" fmla="*/ 411850 w 422004"/>
                  <a:gd name="connsiteY0" fmla="*/ 2337363 h 2337465"/>
                  <a:gd name="connsiteX1" fmla="*/ 411824 w 422004"/>
                  <a:gd name="connsiteY1" fmla="*/ 2337466 h 2337465"/>
                  <a:gd name="connsiteX2" fmla="*/ 411824 w 422004"/>
                  <a:gd name="connsiteY2" fmla="*/ 2337363 h 2337465"/>
                  <a:gd name="connsiteX3" fmla="*/ 269692 w 422004"/>
                  <a:gd name="connsiteY3" fmla="*/ 2337363 h 2337465"/>
                  <a:gd name="connsiteX4" fmla="*/ 0 w 422004"/>
                  <a:gd name="connsiteY4" fmla="*/ 0 h 2337465"/>
                  <a:gd name="connsiteX5" fmla="*/ 52 w 422004"/>
                  <a:gd name="connsiteY5" fmla="*/ 77 h 2337465"/>
                  <a:gd name="connsiteX6" fmla="*/ 180 w 422004"/>
                  <a:gd name="connsiteY6" fmla="*/ 335 h 2337465"/>
                  <a:gd name="connsiteX7" fmla="*/ 489 w 422004"/>
                  <a:gd name="connsiteY7" fmla="*/ 953 h 2337465"/>
                  <a:gd name="connsiteX8" fmla="*/ 411850 w 422004"/>
                  <a:gd name="connsiteY8" fmla="*/ 2337363 h 2337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2004" h="2337465">
                    <a:moveTo>
                      <a:pt x="411850" y="2337363"/>
                    </a:moveTo>
                    <a:cubicBezTo>
                      <a:pt x="411850" y="2337363"/>
                      <a:pt x="411850" y="2337388"/>
                      <a:pt x="411824" y="2337466"/>
                    </a:cubicBezTo>
                    <a:lnTo>
                      <a:pt x="411824" y="2337363"/>
                    </a:lnTo>
                    <a:lnTo>
                      <a:pt x="269692" y="2337363"/>
                    </a:lnTo>
                    <a:lnTo>
                      <a:pt x="0" y="0"/>
                    </a:lnTo>
                    <a:cubicBezTo>
                      <a:pt x="0" y="0"/>
                      <a:pt x="0" y="26"/>
                      <a:pt x="52" y="77"/>
                    </a:cubicBezTo>
                    <a:cubicBezTo>
                      <a:pt x="103" y="154"/>
                      <a:pt x="129" y="257"/>
                      <a:pt x="180" y="335"/>
                    </a:cubicBezTo>
                    <a:cubicBezTo>
                      <a:pt x="284" y="541"/>
                      <a:pt x="387" y="747"/>
                      <a:pt x="489" y="953"/>
                    </a:cubicBezTo>
                    <a:cubicBezTo>
                      <a:pt x="17741" y="35585"/>
                      <a:pt x="497130" y="1011202"/>
                      <a:pt x="411850" y="2337363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FC7000DA-BA3D-1933-6CB5-45AA57D7D259}"/>
                  </a:ext>
                </a:extLst>
              </p:cNvPr>
              <p:cNvSpPr/>
              <p:nvPr/>
            </p:nvSpPr>
            <p:spPr>
              <a:xfrm>
                <a:off x="4989770" y="3207432"/>
                <a:ext cx="422910" cy="2331723"/>
              </a:xfrm>
              <a:custGeom>
                <a:avLst/>
                <a:gdLst>
                  <a:gd name="connsiteX0" fmla="*/ 23317 w 422910"/>
                  <a:gd name="connsiteY0" fmla="*/ 2331724 h 2331723"/>
                  <a:gd name="connsiteX1" fmla="*/ 787 w 422910"/>
                  <a:gd name="connsiteY1" fmla="*/ 2262460 h 2331723"/>
                  <a:gd name="connsiteX2" fmla="*/ 422911 w 422910"/>
                  <a:gd name="connsiteY2" fmla="*/ 0 h 2331723"/>
                  <a:gd name="connsiteX3" fmla="*/ 422911 w 422910"/>
                  <a:gd name="connsiteY3" fmla="*/ 103 h 2331723"/>
                  <a:gd name="connsiteX4" fmla="*/ 319041 w 422910"/>
                  <a:gd name="connsiteY4" fmla="*/ 811933 h 2331723"/>
                  <a:gd name="connsiteX5" fmla="*/ 319041 w 422910"/>
                  <a:gd name="connsiteY5" fmla="*/ 812011 h 2331723"/>
                  <a:gd name="connsiteX6" fmla="*/ 299060 w 422910"/>
                  <a:gd name="connsiteY6" fmla="*/ 968228 h 2331723"/>
                  <a:gd name="connsiteX7" fmla="*/ 191507 w 422910"/>
                  <a:gd name="connsiteY7" fmla="*/ 1808974 h 2331723"/>
                  <a:gd name="connsiteX8" fmla="*/ 124638 w 422910"/>
                  <a:gd name="connsiteY8" fmla="*/ 2331724 h 2331723"/>
                  <a:gd name="connsiteX9" fmla="*/ 108365 w 422910"/>
                  <a:gd name="connsiteY9" fmla="*/ 2331724 h 2331723"/>
                  <a:gd name="connsiteX10" fmla="*/ 31067 w 422910"/>
                  <a:gd name="connsiteY10" fmla="*/ 2331724 h 2331723"/>
                  <a:gd name="connsiteX11" fmla="*/ 23317 w 422910"/>
                  <a:gd name="connsiteY11" fmla="*/ 2331724 h 2331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2910" h="2331723">
                    <a:moveTo>
                      <a:pt x="23317" y="2331724"/>
                    </a:moveTo>
                    <a:cubicBezTo>
                      <a:pt x="19583" y="2321038"/>
                      <a:pt x="12940" y="2300516"/>
                      <a:pt x="787" y="2262460"/>
                    </a:cubicBezTo>
                    <a:cubicBezTo>
                      <a:pt x="-21151" y="1152717"/>
                      <a:pt x="422911" y="0"/>
                      <a:pt x="422911" y="0"/>
                    </a:cubicBezTo>
                    <a:lnTo>
                      <a:pt x="422911" y="103"/>
                    </a:lnTo>
                    <a:lnTo>
                      <a:pt x="319041" y="811933"/>
                    </a:lnTo>
                    <a:cubicBezTo>
                      <a:pt x="319041" y="811985"/>
                      <a:pt x="319041" y="812011"/>
                      <a:pt x="319041" y="812011"/>
                    </a:cubicBezTo>
                    <a:lnTo>
                      <a:pt x="299060" y="968228"/>
                    </a:lnTo>
                    <a:lnTo>
                      <a:pt x="191507" y="1808974"/>
                    </a:lnTo>
                    <a:lnTo>
                      <a:pt x="124638" y="2331724"/>
                    </a:lnTo>
                    <a:lnTo>
                      <a:pt x="108365" y="2331724"/>
                    </a:lnTo>
                    <a:lnTo>
                      <a:pt x="31067" y="2331724"/>
                    </a:lnTo>
                    <a:lnTo>
                      <a:pt x="23317" y="2331724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CE890014-E2A7-0B15-6888-B01E398B665C}"/>
                  </a:ext>
                </a:extLst>
              </p:cNvPr>
              <p:cNvSpPr/>
              <p:nvPr/>
            </p:nvSpPr>
            <p:spPr>
              <a:xfrm>
                <a:off x="5947790" y="1532222"/>
                <a:ext cx="308096" cy="321292"/>
              </a:xfrm>
              <a:custGeom>
                <a:avLst/>
                <a:gdLst>
                  <a:gd name="connsiteX0" fmla="*/ 304530 w 308096"/>
                  <a:gd name="connsiteY0" fmla="*/ 321292 h 321292"/>
                  <a:gd name="connsiteX1" fmla="*/ 134563 w 308096"/>
                  <a:gd name="connsiteY1" fmla="*/ 0 h 321292"/>
                  <a:gd name="connsiteX2" fmla="*/ 0 w 308096"/>
                  <a:gd name="connsiteY2" fmla="*/ 101089 h 321292"/>
                  <a:gd name="connsiteX3" fmla="*/ 304530 w 308096"/>
                  <a:gd name="connsiteY3" fmla="*/ 321292 h 321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8096" h="321292">
                    <a:moveTo>
                      <a:pt x="304530" y="321292"/>
                    </a:moveTo>
                    <a:cubicBezTo>
                      <a:pt x="304530" y="321292"/>
                      <a:pt x="347581" y="78559"/>
                      <a:pt x="134563" y="0"/>
                    </a:cubicBezTo>
                    <a:lnTo>
                      <a:pt x="0" y="101089"/>
                    </a:lnTo>
                    <a:lnTo>
                      <a:pt x="304530" y="321292"/>
                    </a:ln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3CB7480A-ADCF-8DCE-828E-146D252BBE45}"/>
                  </a:ext>
                </a:extLst>
              </p:cNvPr>
              <p:cNvSpPr/>
              <p:nvPr/>
            </p:nvSpPr>
            <p:spPr>
              <a:xfrm>
                <a:off x="5098135" y="4161008"/>
                <a:ext cx="1803875" cy="1378146"/>
              </a:xfrm>
              <a:custGeom>
                <a:avLst/>
                <a:gdLst>
                  <a:gd name="connsiteX0" fmla="*/ 1803876 w 1803875"/>
                  <a:gd name="connsiteY0" fmla="*/ 1378147 h 1378146"/>
                  <a:gd name="connsiteX1" fmla="*/ 0 w 1803875"/>
                  <a:gd name="connsiteY1" fmla="*/ 1378147 h 1378146"/>
                  <a:gd name="connsiteX2" fmla="*/ 37233 w 1803875"/>
                  <a:gd name="connsiteY2" fmla="*/ 780082 h 1378146"/>
                  <a:gd name="connsiteX3" fmla="*/ 83915 w 1803875"/>
                  <a:gd name="connsiteY3" fmla="*/ 301697 h 1378146"/>
                  <a:gd name="connsiteX4" fmla="*/ 140099 w 1803875"/>
                  <a:gd name="connsiteY4" fmla="*/ 0 h 1378146"/>
                  <a:gd name="connsiteX5" fmla="*/ 1666249 w 1803875"/>
                  <a:gd name="connsiteY5" fmla="*/ 106909 h 1378146"/>
                  <a:gd name="connsiteX6" fmla="*/ 1803876 w 1803875"/>
                  <a:gd name="connsiteY6" fmla="*/ 1378147 h 1378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3875" h="1378146">
                    <a:moveTo>
                      <a:pt x="1803876" y="1378147"/>
                    </a:moveTo>
                    <a:lnTo>
                      <a:pt x="0" y="1378147"/>
                    </a:lnTo>
                    <a:cubicBezTo>
                      <a:pt x="10995" y="1163274"/>
                      <a:pt x="23380" y="961224"/>
                      <a:pt x="37233" y="780082"/>
                    </a:cubicBezTo>
                    <a:cubicBezTo>
                      <a:pt x="51266" y="596571"/>
                      <a:pt x="66818" y="434406"/>
                      <a:pt x="83915" y="301697"/>
                    </a:cubicBezTo>
                    <a:cubicBezTo>
                      <a:pt x="100987" y="169014"/>
                      <a:pt x="119757" y="65608"/>
                      <a:pt x="140099" y="0"/>
                    </a:cubicBezTo>
                    <a:cubicBezTo>
                      <a:pt x="616295" y="142519"/>
                      <a:pt x="1212351" y="149033"/>
                      <a:pt x="1666249" y="106909"/>
                    </a:cubicBezTo>
                    <a:cubicBezTo>
                      <a:pt x="1735230" y="519557"/>
                      <a:pt x="1778822" y="955018"/>
                      <a:pt x="1803876" y="1378147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48F437D2-3273-108B-0D5C-7F71064B1B41}"/>
                  </a:ext>
                </a:extLst>
              </p:cNvPr>
              <p:cNvSpPr/>
              <p:nvPr/>
            </p:nvSpPr>
            <p:spPr>
              <a:xfrm>
                <a:off x="5745801" y="2058211"/>
                <a:ext cx="414558" cy="800334"/>
              </a:xfrm>
              <a:custGeom>
                <a:avLst/>
                <a:gdLst>
                  <a:gd name="connsiteX0" fmla="*/ 362223 w 414558"/>
                  <a:gd name="connsiteY0" fmla="*/ 608627 h 800334"/>
                  <a:gd name="connsiteX1" fmla="*/ 241204 w 414558"/>
                  <a:gd name="connsiteY1" fmla="*/ 8451 h 800334"/>
                  <a:gd name="connsiteX2" fmla="*/ 39232 w 414558"/>
                  <a:gd name="connsiteY2" fmla="*/ 184108 h 800334"/>
                  <a:gd name="connsiteX3" fmla="*/ 58672 w 414558"/>
                  <a:gd name="connsiteY3" fmla="*/ 619956 h 800334"/>
                  <a:gd name="connsiteX4" fmla="*/ 362223 w 414558"/>
                  <a:gd name="connsiteY4" fmla="*/ 608627 h 800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558" h="800334">
                    <a:moveTo>
                      <a:pt x="362223" y="608627"/>
                    </a:moveTo>
                    <a:cubicBezTo>
                      <a:pt x="368145" y="423906"/>
                      <a:pt x="391113" y="57579"/>
                      <a:pt x="241204" y="8451"/>
                    </a:cubicBezTo>
                    <a:cubicBezTo>
                      <a:pt x="133549" y="-28936"/>
                      <a:pt x="6093" y="62780"/>
                      <a:pt x="39232" y="184108"/>
                    </a:cubicBezTo>
                    <a:cubicBezTo>
                      <a:pt x="48990" y="177980"/>
                      <a:pt x="80249" y="523939"/>
                      <a:pt x="58672" y="619956"/>
                    </a:cubicBezTo>
                    <a:cubicBezTo>
                      <a:pt x="-225465" y="705210"/>
                      <a:pt x="629031" y="985484"/>
                      <a:pt x="362223" y="60862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F2D0EF5E-6409-689B-7188-ABC3DDC104BB}"/>
                  </a:ext>
                </a:extLst>
              </p:cNvPr>
              <p:cNvSpPr/>
              <p:nvPr/>
            </p:nvSpPr>
            <p:spPr>
              <a:xfrm>
                <a:off x="5780351" y="2055723"/>
                <a:ext cx="333868" cy="550959"/>
              </a:xfrm>
              <a:custGeom>
                <a:avLst/>
                <a:gdLst>
                  <a:gd name="connsiteX0" fmla="*/ 1773 w 333868"/>
                  <a:gd name="connsiteY0" fmla="*/ 170864 h 550959"/>
                  <a:gd name="connsiteX1" fmla="*/ 4682 w 333868"/>
                  <a:gd name="connsiteY1" fmla="*/ 186596 h 550959"/>
                  <a:gd name="connsiteX2" fmla="*/ 31589 w 333868"/>
                  <a:gd name="connsiteY2" fmla="*/ 511365 h 550959"/>
                  <a:gd name="connsiteX3" fmla="*/ 330068 w 333868"/>
                  <a:gd name="connsiteY3" fmla="*/ 541903 h 550959"/>
                  <a:gd name="connsiteX4" fmla="*/ 206629 w 333868"/>
                  <a:gd name="connsiteY4" fmla="*/ 10939 h 550959"/>
                  <a:gd name="connsiteX5" fmla="*/ 1773 w 333868"/>
                  <a:gd name="connsiteY5" fmla="*/ 170864 h 5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3868" h="550959">
                    <a:moveTo>
                      <a:pt x="1773" y="170864"/>
                    </a:moveTo>
                    <a:cubicBezTo>
                      <a:pt x="2519" y="176117"/>
                      <a:pt x="3446" y="181473"/>
                      <a:pt x="4682" y="186596"/>
                    </a:cubicBezTo>
                    <a:cubicBezTo>
                      <a:pt x="11711" y="181936"/>
                      <a:pt x="31435" y="372811"/>
                      <a:pt x="31589" y="511365"/>
                    </a:cubicBezTo>
                    <a:cubicBezTo>
                      <a:pt x="161775" y="570561"/>
                      <a:pt x="303495" y="547361"/>
                      <a:pt x="330068" y="541903"/>
                    </a:cubicBezTo>
                    <a:cubicBezTo>
                      <a:pt x="337329" y="350693"/>
                      <a:pt x="348993" y="64342"/>
                      <a:pt x="206629" y="10939"/>
                    </a:cubicBezTo>
                    <a:cubicBezTo>
                      <a:pt x="104999" y="-32499"/>
                      <a:pt x="-16123" y="60119"/>
                      <a:pt x="1773" y="170864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A2E40D3-EEFB-61DB-3B7C-72F0257080D6}"/>
                  </a:ext>
                </a:extLst>
              </p:cNvPr>
              <p:cNvSpPr/>
              <p:nvPr/>
            </p:nvSpPr>
            <p:spPr>
              <a:xfrm>
                <a:off x="5570403" y="1571401"/>
                <a:ext cx="853663" cy="987259"/>
              </a:xfrm>
              <a:custGeom>
                <a:avLst/>
                <a:gdLst>
                  <a:gd name="connsiteX0" fmla="*/ 7146 w 853663"/>
                  <a:gd name="connsiteY0" fmla="*/ 527601 h 987259"/>
                  <a:gd name="connsiteX1" fmla="*/ 181929 w 853663"/>
                  <a:gd name="connsiteY1" fmla="*/ 905849 h 987259"/>
                  <a:gd name="connsiteX2" fmla="*/ 182109 w 853663"/>
                  <a:gd name="connsiteY2" fmla="*/ 905849 h 987259"/>
                  <a:gd name="connsiteX3" fmla="*/ 725895 w 853663"/>
                  <a:gd name="connsiteY3" fmla="*/ 881131 h 987259"/>
                  <a:gd name="connsiteX4" fmla="*/ 725973 w 853663"/>
                  <a:gd name="connsiteY4" fmla="*/ 881131 h 987259"/>
                  <a:gd name="connsiteX5" fmla="*/ 822813 w 853663"/>
                  <a:gd name="connsiteY5" fmla="*/ 493562 h 987259"/>
                  <a:gd name="connsiteX6" fmla="*/ 681916 w 853663"/>
                  <a:gd name="connsiteY6" fmla="*/ 282088 h 987259"/>
                  <a:gd name="connsiteX7" fmla="*/ 7146 w 853663"/>
                  <a:gd name="connsiteY7" fmla="*/ 527601 h 987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663" h="987259">
                    <a:moveTo>
                      <a:pt x="7146" y="527601"/>
                    </a:moveTo>
                    <a:cubicBezTo>
                      <a:pt x="29007" y="663245"/>
                      <a:pt x="74788" y="816115"/>
                      <a:pt x="181929" y="905849"/>
                    </a:cubicBezTo>
                    <a:lnTo>
                      <a:pt x="182109" y="905849"/>
                    </a:lnTo>
                    <a:cubicBezTo>
                      <a:pt x="338275" y="1024113"/>
                      <a:pt x="567052" y="1011522"/>
                      <a:pt x="725895" y="881131"/>
                    </a:cubicBezTo>
                    <a:lnTo>
                      <a:pt x="725973" y="881131"/>
                    </a:lnTo>
                    <a:cubicBezTo>
                      <a:pt x="848562" y="766601"/>
                      <a:pt x="887339" y="612366"/>
                      <a:pt x="822813" y="493562"/>
                    </a:cubicBezTo>
                    <a:cubicBezTo>
                      <a:pt x="780611" y="423525"/>
                      <a:pt x="702876" y="361909"/>
                      <a:pt x="681916" y="282088"/>
                    </a:cubicBezTo>
                    <a:cubicBezTo>
                      <a:pt x="500002" y="-248876"/>
                      <a:pt x="-70074" y="48084"/>
                      <a:pt x="7146" y="527601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0C74BE82-A6EE-3A59-0CA3-F2FAA88287CB}"/>
                  </a:ext>
                </a:extLst>
              </p:cNvPr>
              <p:cNvSpPr/>
              <p:nvPr/>
            </p:nvSpPr>
            <p:spPr>
              <a:xfrm>
                <a:off x="5568215" y="1569659"/>
                <a:ext cx="614531" cy="924817"/>
              </a:xfrm>
              <a:custGeom>
                <a:avLst/>
                <a:gdLst>
                  <a:gd name="connsiteX0" fmla="*/ 9360 w 614531"/>
                  <a:gd name="connsiteY0" fmla="*/ 529369 h 924817"/>
                  <a:gd name="connsiteX1" fmla="*/ 184143 w 614531"/>
                  <a:gd name="connsiteY1" fmla="*/ 907617 h 924817"/>
                  <a:gd name="connsiteX2" fmla="*/ 184323 w 614531"/>
                  <a:gd name="connsiteY2" fmla="*/ 907617 h 924817"/>
                  <a:gd name="connsiteX3" fmla="*/ 208964 w 614531"/>
                  <a:gd name="connsiteY3" fmla="*/ 924817 h 924817"/>
                  <a:gd name="connsiteX4" fmla="*/ 83414 w 614531"/>
                  <a:gd name="connsiteY4" fmla="*/ 673639 h 924817"/>
                  <a:gd name="connsiteX5" fmla="*/ 102597 w 614531"/>
                  <a:gd name="connsiteY5" fmla="*/ 526665 h 924817"/>
                  <a:gd name="connsiteX6" fmla="*/ 177551 w 614531"/>
                  <a:gd name="connsiteY6" fmla="*/ 243327 h 924817"/>
                  <a:gd name="connsiteX7" fmla="*/ 471781 w 614531"/>
                  <a:gd name="connsiteY7" fmla="*/ 169274 h 924817"/>
                  <a:gd name="connsiteX8" fmla="*/ 614532 w 614531"/>
                  <a:gd name="connsiteY8" fmla="*/ 143139 h 924817"/>
                  <a:gd name="connsiteX9" fmla="*/ 9360 w 614531"/>
                  <a:gd name="connsiteY9" fmla="*/ 529369 h 924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4531" h="924817">
                    <a:moveTo>
                      <a:pt x="9360" y="529369"/>
                    </a:moveTo>
                    <a:cubicBezTo>
                      <a:pt x="31221" y="665013"/>
                      <a:pt x="77002" y="817883"/>
                      <a:pt x="184143" y="907617"/>
                    </a:cubicBezTo>
                    <a:lnTo>
                      <a:pt x="184323" y="907617"/>
                    </a:lnTo>
                    <a:cubicBezTo>
                      <a:pt x="193206" y="915007"/>
                      <a:pt x="199283" y="918586"/>
                      <a:pt x="208964" y="924817"/>
                    </a:cubicBezTo>
                    <a:cubicBezTo>
                      <a:pt x="127418" y="843889"/>
                      <a:pt x="83414" y="673639"/>
                      <a:pt x="83414" y="673639"/>
                    </a:cubicBezTo>
                    <a:lnTo>
                      <a:pt x="102597" y="526665"/>
                    </a:lnTo>
                    <a:cubicBezTo>
                      <a:pt x="234198" y="393313"/>
                      <a:pt x="177551" y="243327"/>
                      <a:pt x="177551" y="243327"/>
                    </a:cubicBezTo>
                    <a:cubicBezTo>
                      <a:pt x="397625" y="305072"/>
                      <a:pt x="471781" y="169274"/>
                      <a:pt x="471781" y="169274"/>
                    </a:cubicBezTo>
                    <a:cubicBezTo>
                      <a:pt x="541354" y="178234"/>
                      <a:pt x="614532" y="143139"/>
                      <a:pt x="614532" y="143139"/>
                    </a:cubicBezTo>
                    <a:cubicBezTo>
                      <a:pt x="353234" y="-213661"/>
                      <a:pt x="-68117" y="165411"/>
                      <a:pt x="9360" y="529369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D96C7453-9144-F5AB-8688-6F1F2C41999F}"/>
                  </a:ext>
                </a:extLst>
              </p:cNvPr>
              <p:cNvSpPr/>
              <p:nvPr/>
            </p:nvSpPr>
            <p:spPr>
              <a:xfrm>
                <a:off x="5521991" y="1745524"/>
                <a:ext cx="194878" cy="402812"/>
              </a:xfrm>
              <a:custGeom>
                <a:avLst/>
                <a:gdLst>
                  <a:gd name="connsiteX0" fmla="*/ 123072 w 194878"/>
                  <a:gd name="connsiteY0" fmla="*/ 0 h 402812"/>
                  <a:gd name="connsiteX1" fmla="*/ 28394 w 194878"/>
                  <a:gd name="connsiteY1" fmla="*/ 402812 h 402812"/>
                  <a:gd name="connsiteX2" fmla="*/ 123072 w 194878"/>
                  <a:gd name="connsiteY2" fmla="*/ 0 h 40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4878" h="402812">
                    <a:moveTo>
                      <a:pt x="123072" y="0"/>
                    </a:moveTo>
                    <a:cubicBezTo>
                      <a:pt x="216616" y="36975"/>
                      <a:pt x="249472" y="254268"/>
                      <a:pt x="28394" y="402812"/>
                    </a:cubicBezTo>
                    <a:cubicBezTo>
                      <a:pt x="28394" y="402838"/>
                      <a:pt x="-78695" y="44854"/>
                      <a:pt x="123072" y="0"/>
                    </a:cubicBez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4E58915C-AB57-BC19-CAFB-625807F5456D}"/>
                  </a:ext>
                </a:extLst>
              </p:cNvPr>
              <p:cNvSpPr/>
              <p:nvPr/>
            </p:nvSpPr>
            <p:spPr>
              <a:xfrm>
                <a:off x="6168271" y="1998441"/>
                <a:ext cx="100582" cy="166477"/>
              </a:xfrm>
              <a:custGeom>
                <a:avLst/>
                <a:gdLst>
                  <a:gd name="connsiteX0" fmla="*/ 34251 w 100582"/>
                  <a:gd name="connsiteY0" fmla="*/ 166478 h 166477"/>
                  <a:gd name="connsiteX1" fmla="*/ 82761 w 100582"/>
                  <a:gd name="connsiteY1" fmla="*/ 107282 h 166477"/>
                  <a:gd name="connsiteX2" fmla="*/ 15196 w 100582"/>
                  <a:gd name="connsiteY2" fmla="*/ 5059 h 166477"/>
                  <a:gd name="connsiteX3" fmla="*/ 520 w 100582"/>
                  <a:gd name="connsiteY3" fmla="*/ 10183 h 166477"/>
                  <a:gd name="connsiteX4" fmla="*/ 75371 w 100582"/>
                  <a:gd name="connsiteY4" fmla="*/ 120928 h 166477"/>
                  <a:gd name="connsiteX5" fmla="*/ 16227 w 100582"/>
                  <a:gd name="connsiteY5" fmla="*/ 148402 h 166477"/>
                  <a:gd name="connsiteX6" fmla="*/ 6442 w 100582"/>
                  <a:gd name="connsiteY6" fmla="*/ 153423 h 166477"/>
                  <a:gd name="connsiteX7" fmla="*/ 34251 w 100582"/>
                  <a:gd name="connsiteY7" fmla="*/ 166478 h 16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582" h="166477">
                    <a:moveTo>
                      <a:pt x="34251" y="166478"/>
                    </a:moveTo>
                    <a:cubicBezTo>
                      <a:pt x="71843" y="166040"/>
                      <a:pt x="130293" y="140678"/>
                      <a:pt x="82761" y="107282"/>
                    </a:cubicBezTo>
                    <a:cubicBezTo>
                      <a:pt x="44009" y="86271"/>
                      <a:pt x="15480" y="5858"/>
                      <a:pt x="15196" y="5059"/>
                    </a:cubicBezTo>
                    <a:cubicBezTo>
                      <a:pt x="12029" y="-4442"/>
                      <a:pt x="-2957" y="682"/>
                      <a:pt x="520" y="10183"/>
                    </a:cubicBezTo>
                    <a:cubicBezTo>
                      <a:pt x="1756" y="13711"/>
                      <a:pt x="31315" y="97085"/>
                      <a:pt x="75371" y="120928"/>
                    </a:cubicBezTo>
                    <a:cubicBezTo>
                      <a:pt x="105806" y="139570"/>
                      <a:pt x="42413" y="157646"/>
                      <a:pt x="16227" y="148402"/>
                    </a:cubicBezTo>
                    <a:cubicBezTo>
                      <a:pt x="12107" y="147089"/>
                      <a:pt x="7755" y="149355"/>
                      <a:pt x="6442" y="153423"/>
                    </a:cubicBezTo>
                    <a:cubicBezTo>
                      <a:pt x="4227" y="167405"/>
                      <a:pt x="24518" y="165422"/>
                      <a:pt x="34251" y="166478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56C954F-D656-7EFB-DE48-400BD972D952}"/>
                  </a:ext>
                </a:extLst>
              </p:cNvPr>
              <p:cNvSpPr/>
              <p:nvPr/>
            </p:nvSpPr>
            <p:spPr>
              <a:xfrm>
                <a:off x="5127048" y="2667044"/>
                <a:ext cx="1823191" cy="2464560"/>
              </a:xfrm>
              <a:custGeom>
                <a:avLst/>
                <a:gdLst>
                  <a:gd name="connsiteX0" fmla="*/ 25288 w 1823191"/>
                  <a:gd name="connsiteY0" fmla="*/ 2333680 h 2464560"/>
                  <a:gd name="connsiteX1" fmla="*/ 1762011 w 1823191"/>
                  <a:gd name="connsiteY1" fmla="*/ 2405880 h 2464560"/>
                  <a:gd name="connsiteX2" fmla="*/ 1074057 w 1823191"/>
                  <a:gd name="connsiteY2" fmla="*/ 15758 h 2464560"/>
                  <a:gd name="connsiteX3" fmla="*/ 981130 w 1823191"/>
                  <a:gd name="connsiteY3" fmla="*/ 0 h 2464560"/>
                  <a:gd name="connsiteX4" fmla="*/ 677399 w 1823191"/>
                  <a:gd name="connsiteY4" fmla="*/ 11175 h 2464560"/>
                  <a:gd name="connsiteX5" fmla="*/ 566062 w 1823191"/>
                  <a:gd name="connsiteY5" fmla="*/ 31001 h 2464560"/>
                  <a:gd name="connsiteX6" fmla="*/ 25288 w 1823191"/>
                  <a:gd name="connsiteY6" fmla="*/ 2333680 h 246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3191" h="2464560">
                    <a:moveTo>
                      <a:pt x="25288" y="2333680"/>
                    </a:moveTo>
                    <a:cubicBezTo>
                      <a:pt x="66666" y="2406781"/>
                      <a:pt x="1649592" y="2542863"/>
                      <a:pt x="1762011" y="2405880"/>
                    </a:cubicBezTo>
                    <a:cubicBezTo>
                      <a:pt x="1981802" y="1863252"/>
                      <a:pt x="1576208" y="416717"/>
                      <a:pt x="1074057" y="15758"/>
                    </a:cubicBezTo>
                    <a:cubicBezTo>
                      <a:pt x="1069655" y="14522"/>
                      <a:pt x="1012956" y="51"/>
                      <a:pt x="981130" y="0"/>
                    </a:cubicBezTo>
                    <a:cubicBezTo>
                      <a:pt x="983319" y="8883"/>
                      <a:pt x="1039554" y="242784"/>
                      <a:pt x="677399" y="11175"/>
                    </a:cubicBezTo>
                    <a:cubicBezTo>
                      <a:pt x="675339" y="13621"/>
                      <a:pt x="589055" y="15140"/>
                      <a:pt x="566062" y="31001"/>
                    </a:cubicBezTo>
                    <a:cubicBezTo>
                      <a:pt x="592067" y="409327"/>
                      <a:pt x="-143881" y="1919461"/>
                      <a:pt x="25288" y="23336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ACD37219-0A58-D37F-EC77-AA5156403E64}"/>
                  </a:ext>
                </a:extLst>
              </p:cNvPr>
              <p:cNvSpPr/>
              <p:nvPr/>
            </p:nvSpPr>
            <p:spPr>
              <a:xfrm>
                <a:off x="5466819" y="1318895"/>
                <a:ext cx="860634" cy="604604"/>
              </a:xfrm>
              <a:custGeom>
                <a:avLst/>
                <a:gdLst>
                  <a:gd name="connsiteX0" fmla="*/ 860635 w 860634"/>
                  <a:gd name="connsiteY0" fmla="*/ 190901 h 604604"/>
                  <a:gd name="connsiteX1" fmla="*/ 646432 w 860634"/>
                  <a:gd name="connsiteY1" fmla="*/ 169941 h 604604"/>
                  <a:gd name="connsiteX2" fmla="*/ 585407 w 860634"/>
                  <a:gd name="connsiteY2" fmla="*/ 49412 h 604604"/>
                  <a:gd name="connsiteX3" fmla="*/ 491914 w 860634"/>
                  <a:gd name="connsiteY3" fmla="*/ 179494 h 604604"/>
                  <a:gd name="connsiteX4" fmla="*/ 451900 w 860634"/>
                  <a:gd name="connsiteY4" fmla="*/ 0 h 604604"/>
                  <a:gd name="connsiteX5" fmla="*/ 214704 w 860634"/>
                  <a:gd name="connsiteY5" fmla="*/ 217834 h 604604"/>
                  <a:gd name="connsiteX6" fmla="*/ 212489 w 860634"/>
                  <a:gd name="connsiteY6" fmla="*/ 213302 h 604604"/>
                  <a:gd name="connsiteX7" fmla="*/ 56298 w 860634"/>
                  <a:gd name="connsiteY7" fmla="*/ 604605 h 604604"/>
                  <a:gd name="connsiteX8" fmla="*/ 188800 w 860634"/>
                  <a:gd name="connsiteY8" fmla="*/ 433325 h 604604"/>
                  <a:gd name="connsiteX9" fmla="*/ 557728 w 860634"/>
                  <a:gd name="connsiteY9" fmla="*/ 393800 h 604604"/>
                  <a:gd name="connsiteX10" fmla="*/ 860635 w 860634"/>
                  <a:gd name="connsiteY10" fmla="*/ 190901 h 604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0634" h="604604">
                    <a:moveTo>
                      <a:pt x="860635" y="190901"/>
                    </a:moveTo>
                    <a:cubicBezTo>
                      <a:pt x="860635" y="190901"/>
                      <a:pt x="760576" y="145120"/>
                      <a:pt x="646432" y="169941"/>
                    </a:cubicBezTo>
                    <a:cubicBezTo>
                      <a:pt x="640638" y="127250"/>
                      <a:pt x="621352" y="85692"/>
                      <a:pt x="585407" y="49412"/>
                    </a:cubicBezTo>
                    <a:cubicBezTo>
                      <a:pt x="559916" y="96120"/>
                      <a:pt x="527396" y="139712"/>
                      <a:pt x="491914" y="179494"/>
                    </a:cubicBezTo>
                    <a:cubicBezTo>
                      <a:pt x="497192" y="84790"/>
                      <a:pt x="451900" y="0"/>
                      <a:pt x="451900" y="0"/>
                    </a:cubicBezTo>
                    <a:cubicBezTo>
                      <a:pt x="421363" y="88447"/>
                      <a:pt x="287984" y="130932"/>
                      <a:pt x="214704" y="217834"/>
                    </a:cubicBezTo>
                    <a:lnTo>
                      <a:pt x="212489" y="213302"/>
                    </a:lnTo>
                    <a:cubicBezTo>
                      <a:pt x="212489" y="213302"/>
                      <a:pt x="-132028" y="278189"/>
                      <a:pt x="56298" y="604605"/>
                    </a:cubicBezTo>
                    <a:lnTo>
                      <a:pt x="188800" y="433325"/>
                    </a:lnTo>
                    <a:cubicBezTo>
                      <a:pt x="326375" y="517780"/>
                      <a:pt x="468663" y="479054"/>
                      <a:pt x="557728" y="393800"/>
                    </a:cubicBezTo>
                    <a:cubicBezTo>
                      <a:pt x="665099" y="393208"/>
                      <a:pt x="801980" y="356697"/>
                      <a:pt x="860635" y="190901"/>
                    </a:cubicBez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4449224C-89FB-A9C3-05E8-AC86874550CC}"/>
                  </a:ext>
                </a:extLst>
              </p:cNvPr>
              <p:cNvSpPr/>
              <p:nvPr/>
            </p:nvSpPr>
            <p:spPr>
              <a:xfrm>
                <a:off x="4982833" y="2698020"/>
                <a:ext cx="906634" cy="2841135"/>
              </a:xfrm>
              <a:custGeom>
                <a:avLst/>
                <a:gdLst>
                  <a:gd name="connsiteX0" fmla="*/ 38005 w 906634"/>
                  <a:gd name="connsiteY0" fmla="*/ 2841136 h 2841135"/>
                  <a:gd name="connsiteX1" fmla="*/ 827228 w 906634"/>
                  <a:gd name="connsiteY1" fmla="*/ 2841136 h 2841135"/>
                  <a:gd name="connsiteX2" fmla="*/ 738086 w 906634"/>
                  <a:gd name="connsiteY2" fmla="*/ 28710 h 2841135"/>
                  <a:gd name="connsiteX3" fmla="*/ 710226 w 906634"/>
                  <a:gd name="connsiteY3" fmla="*/ 0 h 2841135"/>
                  <a:gd name="connsiteX4" fmla="*/ 0 w 906634"/>
                  <a:gd name="connsiteY4" fmla="*/ 2841136 h 2841135"/>
                  <a:gd name="connsiteX5" fmla="*/ 38005 w 906634"/>
                  <a:gd name="connsiteY5" fmla="*/ 2841136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6634" h="2841135">
                    <a:moveTo>
                      <a:pt x="38005" y="2841136"/>
                    </a:moveTo>
                    <a:cubicBezTo>
                      <a:pt x="200814" y="2841136"/>
                      <a:pt x="666041" y="2841136"/>
                      <a:pt x="827228" y="2841136"/>
                    </a:cubicBezTo>
                    <a:cubicBezTo>
                      <a:pt x="807169" y="2014757"/>
                      <a:pt x="1068905" y="635890"/>
                      <a:pt x="738086" y="28710"/>
                    </a:cubicBezTo>
                    <a:cubicBezTo>
                      <a:pt x="729640" y="18153"/>
                      <a:pt x="720499" y="8626"/>
                      <a:pt x="710226" y="0"/>
                    </a:cubicBezTo>
                    <a:cubicBezTo>
                      <a:pt x="209800" y="620801"/>
                      <a:pt x="140407" y="1867346"/>
                      <a:pt x="0" y="2841136"/>
                    </a:cubicBezTo>
                    <a:cubicBezTo>
                      <a:pt x="5768" y="2841136"/>
                      <a:pt x="32830" y="2841136"/>
                      <a:pt x="38005" y="2841136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DE869485-7FF0-924A-B8AC-F7C53F250D77}"/>
                  </a:ext>
                </a:extLst>
              </p:cNvPr>
              <p:cNvSpPr/>
              <p:nvPr/>
            </p:nvSpPr>
            <p:spPr>
              <a:xfrm>
                <a:off x="6201054" y="2682725"/>
                <a:ext cx="1008343" cy="2856430"/>
              </a:xfrm>
              <a:custGeom>
                <a:avLst/>
                <a:gdLst>
                  <a:gd name="connsiteX0" fmla="*/ 1008344 w 1008343"/>
                  <a:gd name="connsiteY0" fmla="*/ 2856430 h 2856430"/>
                  <a:gd name="connsiteX1" fmla="*/ 381029 w 1008343"/>
                  <a:gd name="connsiteY1" fmla="*/ 2856430 h 2856430"/>
                  <a:gd name="connsiteX2" fmla="*/ 52 w 1008343"/>
                  <a:gd name="connsiteY2" fmla="*/ 154 h 2856430"/>
                  <a:gd name="connsiteX3" fmla="*/ 26 w 1008343"/>
                  <a:gd name="connsiteY3" fmla="*/ 26 h 2856430"/>
                  <a:gd name="connsiteX4" fmla="*/ 0 w 1008343"/>
                  <a:gd name="connsiteY4" fmla="*/ 0 h 2856430"/>
                  <a:gd name="connsiteX5" fmla="*/ 1008344 w 1008343"/>
                  <a:gd name="connsiteY5" fmla="*/ 2856430 h 285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8343" h="2856430">
                    <a:moveTo>
                      <a:pt x="1008344" y="2856430"/>
                    </a:moveTo>
                    <a:lnTo>
                      <a:pt x="381029" y="2856430"/>
                    </a:lnTo>
                    <a:cubicBezTo>
                      <a:pt x="319464" y="1920182"/>
                      <a:pt x="274532" y="854650"/>
                      <a:pt x="52" y="154"/>
                    </a:cubicBezTo>
                    <a:cubicBezTo>
                      <a:pt x="52" y="129"/>
                      <a:pt x="26" y="77"/>
                      <a:pt x="26" y="26"/>
                    </a:cubicBezTo>
                    <a:lnTo>
                      <a:pt x="0" y="0"/>
                    </a:lnTo>
                    <a:cubicBezTo>
                      <a:pt x="847801" y="35971"/>
                      <a:pt x="941474" y="2011307"/>
                      <a:pt x="1008344" y="285643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9EFA10F1-970C-2FD7-E925-18B59EDA8B06}"/>
                  </a:ext>
                </a:extLst>
              </p:cNvPr>
              <p:cNvSpPr/>
              <p:nvPr/>
            </p:nvSpPr>
            <p:spPr>
              <a:xfrm>
                <a:off x="5763095" y="2064937"/>
                <a:ext cx="664396" cy="432497"/>
              </a:xfrm>
              <a:custGeom>
                <a:avLst/>
                <a:gdLst>
                  <a:gd name="connsiteX0" fmla="*/ 0 w 664396"/>
                  <a:gd name="connsiteY0" fmla="*/ 301388 h 432497"/>
                  <a:gd name="connsiteX1" fmla="*/ 533281 w 664396"/>
                  <a:gd name="connsiteY1" fmla="*/ 387569 h 432497"/>
                  <a:gd name="connsiteX2" fmla="*/ 630122 w 664396"/>
                  <a:gd name="connsiteY2" fmla="*/ 0 h 432497"/>
                  <a:gd name="connsiteX3" fmla="*/ 53403 w 664396"/>
                  <a:gd name="connsiteY3" fmla="*/ 44725 h 432497"/>
                  <a:gd name="connsiteX4" fmla="*/ 0 w 664396"/>
                  <a:gd name="connsiteY4" fmla="*/ 301388 h 43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4396" h="432497">
                    <a:moveTo>
                      <a:pt x="0" y="301388"/>
                    </a:moveTo>
                    <a:cubicBezTo>
                      <a:pt x="0" y="301440"/>
                      <a:pt x="376034" y="525634"/>
                      <a:pt x="533281" y="387569"/>
                    </a:cubicBezTo>
                    <a:cubicBezTo>
                      <a:pt x="672015" y="265778"/>
                      <a:pt x="694185" y="119062"/>
                      <a:pt x="630122" y="0"/>
                    </a:cubicBezTo>
                    <a:cubicBezTo>
                      <a:pt x="630122" y="0"/>
                      <a:pt x="453203" y="61617"/>
                      <a:pt x="53403" y="44725"/>
                    </a:cubicBezTo>
                    <a:cubicBezTo>
                      <a:pt x="53403" y="44751"/>
                      <a:pt x="81366" y="225044"/>
                      <a:pt x="0" y="301388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733FA8D9-531E-8DB5-EED9-CAEF4972F6A7}"/>
                  </a:ext>
                </a:extLst>
              </p:cNvPr>
              <p:cNvSpPr/>
              <p:nvPr/>
            </p:nvSpPr>
            <p:spPr>
              <a:xfrm>
                <a:off x="5644493" y="2057444"/>
                <a:ext cx="179637" cy="60023"/>
              </a:xfrm>
              <a:custGeom>
                <a:avLst/>
                <a:gdLst>
                  <a:gd name="connsiteX0" fmla="*/ 172030 w 179637"/>
                  <a:gd name="connsiteY0" fmla="*/ 60020 h 60023"/>
                  <a:gd name="connsiteX1" fmla="*/ 174039 w 179637"/>
                  <a:gd name="connsiteY1" fmla="*/ 44751 h 60023"/>
                  <a:gd name="connsiteX2" fmla="*/ 8500 w 179637"/>
                  <a:gd name="connsiteY2" fmla="*/ 0 h 60023"/>
                  <a:gd name="connsiteX3" fmla="*/ 172030 w 179637"/>
                  <a:gd name="connsiteY3" fmla="*/ 60020 h 60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637" h="60023">
                    <a:moveTo>
                      <a:pt x="172030" y="60020"/>
                    </a:moveTo>
                    <a:cubicBezTo>
                      <a:pt x="180734" y="60278"/>
                      <a:pt x="182716" y="46837"/>
                      <a:pt x="174039" y="44751"/>
                    </a:cubicBezTo>
                    <a:cubicBezTo>
                      <a:pt x="174039" y="44751"/>
                      <a:pt x="8500" y="0"/>
                      <a:pt x="8500" y="0"/>
                    </a:cubicBezTo>
                    <a:cubicBezTo>
                      <a:pt x="-45288" y="17277"/>
                      <a:pt x="173858" y="55179"/>
                      <a:pt x="172030" y="6002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88866226-1E14-4309-C52A-DF2ABB411D3D}"/>
                  </a:ext>
                </a:extLst>
              </p:cNvPr>
              <p:cNvSpPr/>
              <p:nvPr/>
            </p:nvSpPr>
            <p:spPr>
              <a:xfrm>
                <a:off x="5604113" y="2258949"/>
                <a:ext cx="166678" cy="115157"/>
              </a:xfrm>
              <a:custGeom>
                <a:avLst/>
                <a:gdLst>
                  <a:gd name="connsiteX0" fmla="*/ 158956 w 166678"/>
                  <a:gd name="connsiteY0" fmla="*/ 115153 h 115157"/>
                  <a:gd name="connsiteX1" fmla="*/ 163257 w 166678"/>
                  <a:gd name="connsiteY1" fmla="*/ 100914 h 115157"/>
                  <a:gd name="connsiteX2" fmla="*/ 602 w 166678"/>
                  <a:gd name="connsiteY2" fmla="*/ 2142 h 115157"/>
                  <a:gd name="connsiteX3" fmla="*/ 158956 w 166678"/>
                  <a:gd name="connsiteY3" fmla="*/ 115153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78" h="115157">
                    <a:moveTo>
                      <a:pt x="158956" y="115153"/>
                    </a:moveTo>
                    <a:cubicBezTo>
                      <a:pt x="166321" y="115410"/>
                      <a:pt x="169719" y="104879"/>
                      <a:pt x="163257" y="100914"/>
                    </a:cubicBezTo>
                    <a:cubicBezTo>
                      <a:pt x="158570" y="102355"/>
                      <a:pt x="1735" y="-17324"/>
                      <a:pt x="602" y="2142"/>
                    </a:cubicBezTo>
                    <a:cubicBezTo>
                      <a:pt x="-11166" y="14115"/>
                      <a:pt x="153498" y="110801"/>
                      <a:pt x="158956" y="11515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1923CED-7A90-86D7-97DD-76E4A34E09C6}"/>
                  </a:ext>
                </a:extLst>
              </p:cNvPr>
              <p:cNvSpPr/>
              <p:nvPr/>
            </p:nvSpPr>
            <p:spPr>
              <a:xfrm>
                <a:off x="5487795" y="2029853"/>
                <a:ext cx="196961" cy="235287"/>
              </a:xfrm>
              <a:custGeom>
                <a:avLst/>
                <a:gdLst>
                  <a:gd name="connsiteX0" fmla="*/ 3625 w 196961"/>
                  <a:gd name="connsiteY0" fmla="*/ 137693 h 235287"/>
                  <a:gd name="connsiteX1" fmla="*/ 193342 w 196961"/>
                  <a:gd name="connsiteY1" fmla="*/ 97576 h 235287"/>
                  <a:gd name="connsiteX2" fmla="*/ 3625 w 196961"/>
                  <a:gd name="connsiteY2" fmla="*/ 137693 h 235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6961" h="235287">
                    <a:moveTo>
                      <a:pt x="3625" y="137693"/>
                    </a:moveTo>
                    <a:cubicBezTo>
                      <a:pt x="36996" y="291850"/>
                      <a:pt x="225219" y="252042"/>
                      <a:pt x="193342" y="97576"/>
                    </a:cubicBezTo>
                    <a:cubicBezTo>
                      <a:pt x="159946" y="-56556"/>
                      <a:pt x="-28277" y="-16748"/>
                      <a:pt x="3625" y="13769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005D8958-02AF-0D59-FC39-42F6BB058137}"/>
                  </a:ext>
                </a:extLst>
              </p:cNvPr>
              <p:cNvSpPr/>
              <p:nvPr/>
            </p:nvSpPr>
            <p:spPr>
              <a:xfrm>
                <a:off x="5520840" y="2073957"/>
                <a:ext cx="99003" cy="125440"/>
              </a:xfrm>
              <a:custGeom>
                <a:avLst/>
                <a:gdLst>
                  <a:gd name="connsiteX0" fmla="*/ 19503 w 99003"/>
                  <a:gd name="connsiteY0" fmla="*/ 125440 h 125440"/>
                  <a:gd name="connsiteX1" fmla="*/ 26944 w 99003"/>
                  <a:gd name="connsiteY1" fmla="*/ 115398 h 125440"/>
                  <a:gd name="connsiteX2" fmla="*/ 89204 w 99003"/>
                  <a:gd name="connsiteY2" fmla="*/ 21698 h 125440"/>
                  <a:gd name="connsiteX3" fmla="*/ 12087 w 99003"/>
                  <a:gd name="connsiteY3" fmla="*/ 119955 h 125440"/>
                  <a:gd name="connsiteX4" fmla="*/ 19503 w 99003"/>
                  <a:gd name="connsiteY4" fmla="*/ 125440 h 12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03" h="125440">
                    <a:moveTo>
                      <a:pt x="19503" y="125440"/>
                    </a:moveTo>
                    <a:cubicBezTo>
                      <a:pt x="24626" y="125491"/>
                      <a:pt x="28515" y="120290"/>
                      <a:pt x="26944" y="115398"/>
                    </a:cubicBezTo>
                    <a:cubicBezTo>
                      <a:pt x="-2435" y="33388"/>
                      <a:pt x="33922" y="-1064"/>
                      <a:pt x="89204" y="21698"/>
                    </a:cubicBezTo>
                    <a:cubicBezTo>
                      <a:pt x="143585" y="3133"/>
                      <a:pt x="-48912" y="-47025"/>
                      <a:pt x="12087" y="119955"/>
                    </a:cubicBezTo>
                    <a:cubicBezTo>
                      <a:pt x="13091" y="123303"/>
                      <a:pt x="16155" y="125440"/>
                      <a:pt x="19503" y="12544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5BD6AECC-D0D0-FE5D-AC9C-0AD1C00378FE}"/>
                  </a:ext>
                </a:extLst>
              </p:cNvPr>
              <p:cNvSpPr/>
              <p:nvPr/>
            </p:nvSpPr>
            <p:spPr>
              <a:xfrm>
                <a:off x="5523983" y="2108134"/>
                <a:ext cx="95299" cy="80396"/>
              </a:xfrm>
              <a:custGeom>
                <a:avLst/>
                <a:gdLst>
                  <a:gd name="connsiteX0" fmla="*/ 88894 w 95299"/>
                  <a:gd name="connsiteY0" fmla="*/ 80397 h 80396"/>
                  <a:gd name="connsiteX1" fmla="*/ 8095 w 95299"/>
                  <a:gd name="connsiteY1" fmla="*/ 35 h 80396"/>
                  <a:gd name="connsiteX2" fmla="*/ 7065 w 95299"/>
                  <a:gd name="connsiteY2" fmla="*/ 15536 h 80396"/>
                  <a:gd name="connsiteX3" fmla="*/ 88894 w 95299"/>
                  <a:gd name="connsiteY3" fmla="*/ 80397 h 8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99" h="80396">
                    <a:moveTo>
                      <a:pt x="88894" y="80397"/>
                    </a:moveTo>
                    <a:cubicBezTo>
                      <a:pt x="112454" y="77075"/>
                      <a:pt x="67754" y="4901"/>
                      <a:pt x="8095" y="35"/>
                    </a:cubicBezTo>
                    <a:cubicBezTo>
                      <a:pt x="-1999" y="-841"/>
                      <a:pt x="-3003" y="15046"/>
                      <a:pt x="7065" y="15536"/>
                    </a:cubicBezTo>
                    <a:cubicBezTo>
                      <a:pt x="67110" y="21767"/>
                      <a:pt x="74655" y="78414"/>
                      <a:pt x="88894" y="80397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339B3A0-513E-23E5-CDAD-7E550D32650D}"/>
                  </a:ext>
                </a:extLst>
              </p:cNvPr>
              <p:cNvSpPr/>
              <p:nvPr/>
            </p:nvSpPr>
            <p:spPr>
              <a:xfrm>
                <a:off x="5693290" y="2667044"/>
                <a:ext cx="510379" cy="219188"/>
              </a:xfrm>
              <a:custGeom>
                <a:avLst/>
                <a:gdLst>
                  <a:gd name="connsiteX0" fmla="*/ 0 w 510379"/>
                  <a:gd name="connsiteY0" fmla="*/ 31001 h 219188"/>
                  <a:gd name="connsiteX1" fmla="*/ 507815 w 510379"/>
                  <a:gd name="connsiteY1" fmla="*/ 15732 h 219188"/>
                  <a:gd name="connsiteX2" fmla="*/ 414888 w 510379"/>
                  <a:gd name="connsiteY2" fmla="*/ 0 h 219188"/>
                  <a:gd name="connsiteX3" fmla="*/ 111157 w 510379"/>
                  <a:gd name="connsiteY3" fmla="*/ 11175 h 219188"/>
                  <a:gd name="connsiteX4" fmla="*/ 0 w 510379"/>
                  <a:gd name="connsiteY4" fmla="*/ 31001 h 21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0379" h="219188">
                    <a:moveTo>
                      <a:pt x="0" y="31001"/>
                    </a:moveTo>
                    <a:cubicBezTo>
                      <a:pt x="57548" y="112264"/>
                      <a:pt x="550043" y="418931"/>
                      <a:pt x="507815" y="15732"/>
                    </a:cubicBezTo>
                    <a:cubicBezTo>
                      <a:pt x="503387" y="14522"/>
                      <a:pt x="446714" y="51"/>
                      <a:pt x="414888" y="0"/>
                    </a:cubicBezTo>
                    <a:cubicBezTo>
                      <a:pt x="417077" y="8883"/>
                      <a:pt x="453666" y="227696"/>
                      <a:pt x="111157" y="11175"/>
                    </a:cubicBezTo>
                    <a:cubicBezTo>
                      <a:pt x="109689" y="10222"/>
                      <a:pt x="22401" y="16325"/>
                      <a:pt x="0" y="31001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751CB44-513A-40BC-0BAE-76DAA8EFB93A}"/>
                  </a:ext>
                </a:extLst>
              </p:cNvPr>
              <p:cNvSpPr/>
              <p:nvPr/>
            </p:nvSpPr>
            <p:spPr>
              <a:xfrm>
                <a:off x="5962873" y="1898885"/>
                <a:ext cx="116075" cy="87775"/>
              </a:xfrm>
              <a:custGeom>
                <a:avLst/>
                <a:gdLst>
                  <a:gd name="connsiteX0" fmla="*/ 6340 w 116075"/>
                  <a:gd name="connsiteY0" fmla="*/ 87776 h 87775"/>
                  <a:gd name="connsiteX1" fmla="*/ 2607 w 116075"/>
                  <a:gd name="connsiteY1" fmla="*/ 86565 h 87775"/>
                  <a:gd name="connsiteX2" fmla="*/ 1216 w 116075"/>
                  <a:gd name="connsiteY2" fmla="*/ 77734 h 87775"/>
                  <a:gd name="connsiteX3" fmla="*/ 108975 w 116075"/>
                  <a:gd name="connsiteY3" fmla="*/ 50 h 87775"/>
                  <a:gd name="connsiteX4" fmla="*/ 116030 w 116075"/>
                  <a:gd name="connsiteY4" fmla="*/ 5560 h 87775"/>
                  <a:gd name="connsiteX5" fmla="*/ 110519 w 116075"/>
                  <a:gd name="connsiteY5" fmla="*/ 12589 h 87775"/>
                  <a:gd name="connsiteX6" fmla="*/ 11438 w 116075"/>
                  <a:gd name="connsiteY6" fmla="*/ 85175 h 87775"/>
                  <a:gd name="connsiteX7" fmla="*/ 6340 w 116075"/>
                  <a:gd name="connsiteY7" fmla="*/ 87776 h 87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075" h="87775">
                    <a:moveTo>
                      <a:pt x="6340" y="87776"/>
                    </a:moveTo>
                    <a:cubicBezTo>
                      <a:pt x="5053" y="87776"/>
                      <a:pt x="3740" y="87389"/>
                      <a:pt x="2607" y="86565"/>
                    </a:cubicBezTo>
                    <a:cubicBezTo>
                      <a:pt x="-226" y="84505"/>
                      <a:pt x="-844" y="80540"/>
                      <a:pt x="1216" y="77734"/>
                    </a:cubicBezTo>
                    <a:cubicBezTo>
                      <a:pt x="52328" y="7646"/>
                      <a:pt x="106683" y="333"/>
                      <a:pt x="108975" y="50"/>
                    </a:cubicBezTo>
                    <a:cubicBezTo>
                      <a:pt x="112450" y="-388"/>
                      <a:pt x="115592" y="2110"/>
                      <a:pt x="116030" y="5560"/>
                    </a:cubicBezTo>
                    <a:cubicBezTo>
                      <a:pt x="116442" y="9036"/>
                      <a:pt x="113996" y="12177"/>
                      <a:pt x="110519" y="12589"/>
                    </a:cubicBezTo>
                    <a:cubicBezTo>
                      <a:pt x="109772" y="12692"/>
                      <a:pt x="58970" y="20031"/>
                      <a:pt x="11438" y="85175"/>
                    </a:cubicBezTo>
                    <a:cubicBezTo>
                      <a:pt x="10203" y="86874"/>
                      <a:pt x="8297" y="87776"/>
                      <a:pt x="6340" y="8777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615EE4E3-1BEA-79D9-3226-89444F1176AE}"/>
                  </a:ext>
                </a:extLst>
              </p:cNvPr>
              <p:cNvSpPr/>
              <p:nvPr/>
            </p:nvSpPr>
            <p:spPr>
              <a:xfrm>
                <a:off x="6147060" y="1879467"/>
                <a:ext cx="108761" cy="19159"/>
              </a:xfrm>
              <a:custGeom>
                <a:avLst/>
                <a:gdLst>
                  <a:gd name="connsiteX0" fmla="*/ 6333 w 108761"/>
                  <a:gd name="connsiteY0" fmla="*/ 19134 h 19159"/>
                  <a:gd name="connsiteX1" fmla="*/ 205 w 108761"/>
                  <a:gd name="connsiteY1" fmla="*/ 14396 h 19159"/>
                  <a:gd name="connsiteX2" fmla="*/ 4737 w 108761"/>
                  <a:gd name="connsiteY2" fmla="*/ 6671 h 19159"/>
                  <a:gd name="connsiteX3" fmla="*/ 98874 w 108761"/>
                  <a:gd name="connsiteY3" fmla="*/ 5615 h 19159"/>
                  <a:gd name="connsiteX4" fmla="*/ 102633 w 108761"/>
                  <a:gd name="connsiteY4" fmla="*/ 6491 h 19159"/>
                  <a:gd name="connsiteX5" fmla="*/ 108762 w 108761"/>
                  <a:gd name="connsiteY5" fmla="*/ 12825 h 19159"/>
                  <a:gd name="connsiteX6" fmla="*/ 102427 w 108761"/>
                  <a:gd name="connsiteY6" fmla="*/ 19159 h 19159"/>
                  <a:gd name="connsiteX7" fmla="*/ 95861 w 108761"/>
                  <a:gd name="connsiteY7" fmla="*/ 17923 h 19159"/>
                  <a:gd name="connsiteX8" fmla="*/ 7929 w 108761"/>
                  <a:gd name="connsiteY8" fmla="*/ 18953 h 19159"/>
                  <a:gd name="connsiteX9" fmla="*/ 6333 w 108761"/>
                  <a:gd name="connsiteY9" fmla="*/ 19134 h 19159"/>
                  <a:gd name="connsiteX10" fmla="*/ 102453 w 108761"/>
                  <a:gd name="connsiteY10" fmla="*/ 6491 h 19159"/>
                  <a:gd name="connsiteX11" fmla="*/ 102556 w 108761"/>
                  <a:gd name="connsiteY11" fmla="*/ 6491 h 19159"/>
                  <a:gd name="connsiteX12" fmla="*/ 102453 w 108761"/>
                  <a:gd name="connsiteY12" fmla="*/ 6491 h 19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761" h="19159">
                    <a:moveTo>
                      <a:pt x="6333" y="19134"/>
                    </a:moveTo>
                    <a:cubicBezTo>
                      <a:pt x="3526" y="19134"/>
                      <a:pt x="952" y="17254"/>
                      <a:pt x="205" y="14396"/>
                    </a:cubicBezTo>
                    <a:cubicBezTo>
                      <a:pt x="-670" y="11023"/>
                      <a:pt x="1338" y="7547"/>
                      <a:pt x="4737" y="6671"/>
                    </a:cubicBezTo>
                    <a:cubicBezTo>
                      <a:pt x="52578" y="-5817"/>
                      <a:pt x="86206" y="2474"/>
                      <a:pt x="98874" y="5615"/>
                    </a:cubicBezTo>
                    <a:cubicBezTo>
                      <a:pt x="100367" y="5976"/>
                      <a:pt x="102041" y="6388"/>
                      <a:pt x="102633" y="6491"/>
                    </a:cubicBezTo>
                    <a:cubicBezTo>
                      <a:pt x="106032" y="6594"/>
                      <a:pt x="108762" y="9401"/>
                      <a:pt x="108762" y="12825"/>
                    </a:cubicBezTo>
                    <a:cubicBezTo>
                      <a:pt x="108762" y="16327"/>
                      <a:pt x="105929" y="19159"/>
                      <a:pt x="102427" y="19159"/>
                    </a:cubicBezTo>
                    <a:cubicBezTo>
                      <a:pt x="100831" y="19159"/>
                      <a:pt x="99080" y="18722"/>
                      <a:pt x="95861" y="17923"/>
                    </a:cubicBezTo>
                    <a:cubicBezTo>
                      <a:pt x="84043" y="15014"/>
                      <a:pt x="52655" y="7289"/>
                      <a:pt x="7929" y="18953"/>
                    </a:cubicBezTo>
                    <a:cubicBezTo>
                      <a:pt x="7414" y="19082"/>
                      <a:pt x="6874" y="19134"/>
                      <a:pt x="6333" y="19134"/>
                    </a:cubicBezTo>
                    <a:close/>
                    <a:moveTo>
                      <a:pt x="102453" y="6491"/>
                    </a:moveTo>
                    <a:cubicBezTo>
                      <a:pt x="102427" y="6491"/>
                      <a:pt x="102504" y="6491"/>
                      <a:pt x="102556" y="6491"/>
                    </a:cubicBezTo>
                    <a:cubicBezTo>
                      <a:pt x="102530" y="6491"/>
                      <a:pt x="102478" y="6491"/>
                      <a:pt x="102453" y="649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C4B55AC8-DC2D-9711-A5A0-F4F5D5CD7C94}"/>
                  </a:ext>
                </a:extLst>
              </p:cNvPr>
              <p:cNvSpPr/>
              <p:nvPr/>
            </p:nvSpPr>
            <p:spPr>
              <a:xfrm>
                <a:off x="5604122" y="2698020"/>
                <a:ext cx="281235" cy="2841135"/>
              </a:xfrm>
              <a:custGeom>
                <a:avLst/>
                <a:gdLst>
                  <a:gd name="connsiteX0" fmla="*/ 266936 w 281235"/>
                  <a:gd name="connsiteY0" fmla="*/ 1575948 h 2841135"/>
                  <a:gd name="connsiteX1" fmla="*/ 205938 w 281235"/>
                  <a:gd name="connsiteY1" fmla="*/ 2841136 h 2841135"/>
                  <a:gd name="connsiteX2" fmla="*/ 69985 w 281235"/>
                  <a:gd name="connsiteY2" fmla="*/ 2841136 h 2841135"/>
                  <a:gd name="connsiteX3" fmla="*/ 149471 w 281235"/>
                  <a:gd name="connsiteY3" fmla="*/ 1564387 h 2841135"/>
                  <a:gd name="connsiteX4" fmla="*/ 0 w 281235"/>
                  <a:gd name="connsiteY4" fmla="*/ 32624 h 2841135"/>
                  <a:gd name="connsiteX5" fmla="*/ 88833 w 281235"/>
                  <a:gd name="connsiteY5" fmla="*/ 77 h 2841135"/>
                  <a:gd name="connsiteX6" fmla="*/ 88936 w 281235"/>
                  <a:gd name="connsiteY6" fmla="*/ 0 h 2841135"/>
                  <a:gd name="connsiteX7" fmla="*/ 88988 w 281235"/>
                  <a:gd name="connsiteY7" fmla="*/ 52 h 2841135"/>
                  <a:gd name="connsiteX8" fmla="*/ 89168 w 281235"/>
                  <a:gd name="connsiteY8" fmla="*/ 0 h 2841135"/>
                  <a:gd name="connsiteX9" fmla="*/ 89142 w 281235"/>
                  <a:gd name="connsiteY9" fmla="*/ 180 h 2841135"/>
                  <a:gd name="connsiteX10" fmla="*/ 266936 w 281235"/>
                  <a:gd name="connsiteY10" fmla="*/ 1575948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1235" h="2841135">
                    <a:moveTo>
                      <a:pt x="266936" y="1575948"/>
                    </a:moveTo>
                    <a:cubicBezTo>
                      <a:pt x="230837" y="1996141"/>
                      <a:pt x="215594" y="2375496"/>
                      <a:pt x="205938" y="2841136"/>
                    </a:cubicBezTo>
                    <a:lnTo>
                      <a:pt x="69985" y="2841136"/>
                    </a:lnTo>
                    <a:cubicBezTo>
                      <a:pt x="95219" y="2355979"/>
                      <a:pt x="118753" y="2028095"/>
                      <a:pt x="149471" y="1564387"/>
                    </a:cubicBezTo>
                    <a:cubicBezTo>
                      <a:pt x="180267" y="970288"/>
                      <a:pt x="231609" y="487268"/>
                      <a:pt x="0" y="32624"/>
                    </a:cubicBezTo>
                    <a:cubicBezTo>
                      <a:pt x="51858" y="9862"/>
                      <a:pt x="85228" y="1030"/>
                      <a:pt x="88833" y="77"/>
                    </a:cubicBezTo>
                    <a:cubicBezTo>
                      <a:pt x="88859" y="52"/>
                      <a:pt x="88910" y="26"/>
                      <a:pt x="88936" y="0"/>
                    </a:cubicBezTo>
                    <a:cubicBezTo>
                      <a:pt x="88962" y="26"/>
                      <a:pt x="88962" y="26"/>
                      <a:pt x="88988" y="52"/>
                    </a:cubicBezTo>
                    <a:cubicBezTo>
                      <a:pt x="89116" y="26"/>
                      <a:pt x="89168" y="0"/>
                      <a:pt x="89168" y="0"/>
                    </a:cubicBezTo>
                    <a:cubicBezTo>
                      <a:pt x="89168" y="0"/>
                      <a:pt x="89142" y="154"/>
                      <a:pt x="89142" y="180"/>
                    </a:cubicBezTo>
                    <a:cubicBezTo>
                      <a:pt x="310915" y="229550"/>
                      <a:pt x="291398" y="998328"/>
                      <a:pt x="266936" y="1575948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14035360-91CE-8605-A364-91922BF914BC}"/>
                  </a:ext>
                </a:extLst>
              </p:cNvPr>
              <p:cNvSpPr/>
              <p:nvPr/>
            </p:nvSpPr>
            <p:spPr>
              <a:xfrm>
                <a:off x="6201054" y="2682725"/>
                <a:ext cx="485877" cy="2856430"/>
              </a:xfrm>
              <a:custGeom>
                <a:avLst/>
                <a:gdLst>
                  <a:gd name="connsiteX0" fmla="*/ 485877 w 485877"/>
                  <a:gd name="connsiteY0" fmla="*/ 2856430 h 2856430"/>
                  <a:gd name="connsiteX1" fmla="*/ 381029 w 485877"/>
                  <a:gd name="connsiteY1" fmla="*/ 2856430 h 2856430"/>
                  <a:gd name="connsiteX2" fmla="*/ 26 w 485877"/>
                  <a:gd name="connsiteY2" fmla="*/ 26 h 2856430"/>
                  <a:gd name="connsiteX3" fmla="*/ 0 w 485877"/>
                  <a:gd name="connsiteY3" fmla="*/ 0 h 2856430"/>
                  <a:gd name="connsiteX4" fmla="*/ 108530 w 485877"/>
                  <a:gd name="connsiteY4" fmla="*/ 15295 h 2856430"/>
                  <a:gd name="connsiteX5" fmla="*/ 485877 w 485877"/>
                  <a:gd name="connsiteY5" fmla="*/ 2856430 h 285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877" h="2856430">
                    <a:moveTo>
                      <a:pt x="485877" y="2856430"/>
                    </a:moveTo>
                    <a:lnTo>
                      <a:pt x="381029" y="2856430"/>
                    </a:lnTo>
                    <a:cubicBezTo>
                      <a:pt x="319489" y="1920131"/>
                      <a:pt x="274506" y="854599"/>
                      <a:pt x="26" y="26"/>
                    </a:cubicBezTo>
                    <a:lnTo>
                      <a:pt x="0" y="0"/>
                    </a:lnTo>
                    <a:cubicBezTo>
                      <a:pt x="35301" y="1133"/>
                      <a:pt x="79332" y="-3347"/>
                      <a:pt x="108530" y="15295"/>
                    </a:cubicBezTo>
                    <a:cubicBezTo>
                      <a:pt x="362876" y="825709"/>
                      <a:pt x="418571" y="1958187"/>
                      <a:pt x="485877" y="285643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4EE6F631-3D6D-7F2E-740D-C87BBFC4B60D}"/>
                  </a:ext>
                </a:extLst>
              </p:cNvPr>
              <p:cNvSpPr/>
              <p:nvPr/>
            </p:nvSpPr>
            <p:spPr>
              <a:xfrm>
                <a:off x="6494151" y="3256483"/>
                <a:ext cx="282669" cy="173237"/>
              </a:xfrm>
              <a:custGeom>
                <a:avLst/>
                <a:gdLst>
                  <a:gd name="connsiteX0" fmla="*/ 282669 w 282669"/>
                  <a:gd name="connsiteY0" fmla="*/ 136648 h 173237"/>
                  <a:gd name="connsiteX1" fmla="*/ 30924 w 282669"/>
                  <a:gd name="connsiteY1" fmla="*/ 173237 h 173237"/>
                  <a:gd name="connsiteX2" fmla="*/ 0 w 282669"/>
                  <a:gd name="connsiteY2" fmla="*/ 36615 h 173237"/>
                  <a:gd name="connsiteX3" fmla="*/ 251745 w 282669"/>
                  <a:gd name="connsiteY3" fmla="*/ 0 h 173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669" h="173237">
                    <a:moveTo>
                      <a:pt x="282669" y="136648"/>
                    </a:moveTo>
                    <a:lnTo>
                      <a:pt x="30924" y="173237"/>
                    </a:lnTo>
                    <a:lnTo>
                      <a:pt x="0" y="36615"/>
                    </a:lnTo>
                    <a:lnTo>
                      <a:pt x="251745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600" dirty="0">
                <a:latin typeface="+mj-lt"/>
              </a:rPr>
              <a:t>Doctors Team Introduction</a:t>
            </a:r>
            <a:endParaRPr lang="en-CA" sz="36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85000"/>
                  <a:lumOff val="15000"/>
                </a:schemeClr>
              </a:solidFill>
              <a:effectLst/>
              <a:uLnTx/>
              <a:uFillTx/>
              <a:cs typeface="Aparajita" panose="02020603050405020304" pitchFamily="18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B089783-A68A-20A3-5B10-60F06B2D67EF}"/>
              </a:ext>
            </a:extLst>
          </p:cNvPr>
          <p:cNvGrpSpPr/>
          <p:nvPr/>
        </p:nvGrpSpPr>
        <p:grpSpPr>
          <a:xfrm>
            <a:off x="1164807" y="4263798"/>
            <a:ext cx="9862386" cy="754637"/>
            <a:chOff x="1161955" y="4263798"/>
            <a:chExt cx="9862386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1161955" y="4263798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MAR</a:t>
                </a:r>
                <a:r>
                  <a:rPr lang="en-US" sz="1600" b="1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Y</a:t>
                </a:r>
                <a:r>
                  <a:rPr lang="en-US" sz="1600" b="1" i="0" u="none" strike="noStrike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4957842" y="4263798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8753730" y="4263798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spc="3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17" name="Picture Placeholder 16" descr="A person in a white coat&#10;&#10;Description automatically generated">
            <a:extLst>
              <a:ext uri="{FF2B5EF4-FFF2-40B4-BE49-F238E27FC236}">
                <a16:creationId xmlns:a16="http://schemas.microsoft.com/office/drawing/2014/main" id="{AF71D48D-D2EC-06DE-A860-C461D8BE29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in a white coat with a stethoscope around his neck talking to a person&#10;&#10;Description automatically generated">
            <a:extLst>
              <a:ext uri="{FF2B5EF4-FFF2-40B4-BE49-F238E27FC236}">
                <a16:creationId xmlns:a16="http://schemas.microsoft.com/office/drawing/2014/main" id="{2A612CCC-94A0-EE7D-5BD8-9A212712A5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1672" y="1460078"/>
            <a:ext cx="2391812" cy="2685142"/>
          </a:xfrm>
        </p:spPr>
      </p:pic>
      <p:pic>
        <p:nvPicPr>
          <p:cNvPr id="22" name="Picture Placeholder 21" descr="A person in a white coat&#10;&#10;Description automatically generated">
            <a:extLst>
              <a:ext uri="{FF2B5EF4-FFF2-40B4-BE49-F238E27FC236}">
                <a16:creationId xmlns:a16="http://schemas.microsoft.com/office/drawing/2014/main" id="{B210CC98-298A-4081-8A44-55E3D17F73F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141162C1-C40C-7C6F-71E9-27FAE513716C}"/>
              </a:ext>
            </a:extLst>
          </p:cNvPr>
          <p:cNvGrpSpPr/>
          <p:nvPr/>
        </p:nvGrpSpPr>
        <p:grpSpPr>
          <a:xfrm>
            <a:off x="4282931" y="1514372"/>
            <a:ext cx="1230917" cy="1230917"/>
            <a:chOff x="4219225" y="3264406"/>
            <a:chExt cx="1230917" cy="1230917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A47C0EA-0EAA-BF74-3EDA-5CAE57E28E4A}"/>
                </a:ext>
              </a:extLst>
            </p:cNvPr>
            <p:cNvSpPr/>
            <p:nvPr/>
          </p:nvSpPr>
          <p:spPr>
            <a:xfrm>
              <a:off x="4219225" y="3264406"/>
              <a:ext cx="1230917" cy="12309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68" name="Graphic 6">
              <a:extLst>
                <a:ext uri="{FF2B5EF4-FFF2-40B4-BE49-F238E27FC236}">
                  <a16:creationId xmlns:a16="http://schemas.microsoft.com/office/drawing/2014/main" id="{EB23BFA5-764A-23AE-DA9A-8F5DEE18DAB6}"/>
                </a:ext>
              </a:extLst>
            </p:cNvPr>
            <p:cNvGrpSpPr/>
            <p:nvPr/>
          </p:nvGrpSpPr>
          <p:grpSpPr>
            <a:xfrm>
              <a:off x="4571887" y="3525515"/>
              <a:ext cx="525592" cy="708698"/>
              <a:chOff x="3622110" y="3962214"/>
              <a:chExt cx="372763" cy="502628"/>
            </a:xfrm>
          </p:grpSpPr>
          <p:grpSp>
            <p:nvGrpSpPr>
              <p:cNvPr id="69" name="Graphic 6">
                <a:extLst>
                  <a:ext uri="{FF2B5EF4-FFF2-40B4-BE49-F238E27FC236}">
                    <a16:creationId xmlns:a16="http://schemas.microsoft.com/office/drawing/2014/main" id="{C0C5D7FB-0A8C-87EE-3873-31837EEA29D3}"/>
                  </a:ext>
                </a:extLst>
              </p:cNvPr>
              <p:cNvGrpSpPr/>
              <p:nvPr/>
            </p:nvGrpSpPr>
            <p:grpSpPr>
              <a:xfrm>
                <a:off x="3622110" y="3962214"/>
                <a:ext cx="372763" cy="502628"/>
                <a:chOff x="3622110" y="3962214"/>
                <a:chExt cx="372763" cy="502628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D5D1BB35-5839-5845-45E4-2DFE57854883}"/>
                    </a:ext>
                  </a:extLst>
                </p:cNvPr>
                <p:cNvSpPr/>
                <p:nvPr/>
              </p:nvSpPr>
              <p:spPr>
                <a:xfrm>
                  <a:off x="3626946" y="3966788"/>
                  <a:ext cx="363479" cy="493413"/>
                </a:xfrm>
                <a:custGeom>
                  <a:avLst/>
                  <a:gdLst>
                    <a:gd name="connsiteX0" fmla="*/ 322594 w 363479"/>
                    <a:gd name="connsiteY0" fmla="*/ 288315 h 493413"/>
                    <a:gd name="connsiteX1" fmla="*/ 358980 w 363479"/>
                    <a:gd name="connsiteY1" fmla="*/ 153441 h 493413"/>
                    <a:gd name="connsiteX2" fmla="*/ 290400 w 363479"/>
                    <a:gd name="connsiteY2" fmla="*/ 2088 h 493413"/>
                    <a:gd name="connsiteX3" fmla="*/ 172671 w 363479"/>
                    <a:gd name="connsiteY3" fmla="*/ 24948 h 493413"/>
                    <a:gd name="connsiteX4" fmla="*/ 62276 w 363479"/>
                    <a:gd name="connsiteY4" fmla="*/ 6089 h 493413"/>
                    <a:gd name="connsiteX5" fmla="*/ 1221 w 363479"/>
                    <a:gd name="connsiteY5" fmla="*/ 77145 h 493413"/>
                    <a:gd name="connsiteX6" fmla="*/ 12175 w 363479"/>
                    <a:gd name="connsiteY6" fmla="*/ 168776 h 493413"/>
                    <a:gd name="connsiteX7" fmla="*/ 36558 w 363479"/>
                    <a:gd name="connsiteY7" fmla="*/ 259073 h 493413"/>
                    <a:gd name="connsiteX8" fmla="*/ 36273 w 363479"/>
                    <a:gd name="connsiteY8" fmla="*/ 359371 h 493413"/>
                    <a:gd name="connsiteX9" fmla="*/ 84850 w 363479"/>
                    <a:gd name="connsiteY9" fmla="*/ 488340 h 493413"/>
                    <a:gd name="connsiteX10" fmla="*/ 119616 w 363479"/>
                    <a:gd name="connsiteY10" fmla="*/ 434237 h 493413"/>
                    <a:gd name="connsiteX11" fmla="*/ 149620 w 363479"/>
                    <a:gd name="connsiteY11" fmla="*/ 322414 h 493413"/>
                    <a:gd name="connsiteX12" fmla="*/ 186006 w 363479"/>
                    <a:gd name="connsiteY12" fmla="*/ 312984 h 493413"/>
                    <a:gd name="connsiteX13" fmla="*/ 238489 w 363479"/>
                    <a:gd name="connsiteY13" fmla="*/ 448811 h 493413"/>
                    <a:gd name="connsiteX14" fmla="*/ 263920 w 363479"/>
                    <a:gd name="connsiteY14" fmla="*/ 493388 h 493413"/>
                    <a:gd name="connsiteX15" fmla="*/ 322594 w 363479"/>
                    <a:gd name="connsiteY15" fmla="*/ 288315 h 493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63479" h="493413">
                      <a:moveTo>
                        <a:pt x="322594" y="288315"/>
                      </a:moveTo>
                      <a:cubicBezTo>
                        <a:pt x="320689" y="231926"/>
                        <a:pt x="347454" y="208400"/>
                        <a:pt x="358980" y="153441"/>
                      </a:cubicBezTo>
                      <a:cubicBezTo>
                        <a:pt x="379935" y="54000"/>
                        <a:pt x="322690" y="9613"/>
                        <a:pt x="290400" y="2088"/>
                      </a:cubicBezTo>
                      <a:cubicBezTo>
                        <a:pt x="244299" y="-8675"/>
                        <a:pt x="217819" y="25710"/>
                        <a:pt x="172671" y="24948"/>
                      </a:cubicBezTo>
                      <a:cubicBezTo>
                        <a:pt x="136000" y="24281"/>
                        <a:pt x="97042" y="-6675"/>
                        <a:pt x="62276" y="6089"/>
                      </a:cubicBezTo>
                      <a:cubicBezTo>
                        <a:pt x="35416" y="15995"/>
                        <a:pt x="5221" y="46380"/>
                        <a:pt x="1221" y="77145"/>
                      </a:cubicBezTo>
                      <a:cubicBezTo>
                        <a:pt x="-2875" y="107911"/>
                        <a:pt x="3983" y="139058"/>
                        <a:pt x="12175" y="168776"/>
                      </a:cubicBezTo>
                      <a:cubicBezTo>
                        <a:pt x="20366" y="198494"/>
                        <a:pt x="34463" y="228117"/>
                        <a:pt x="36558" y="259073"/>
                      </a:cubicBezTo>
                      <a:cubicBezTo>
                        <a:pt x="38749" y="292506"/>
                        <a:pt x="32367" y="326129"/>
                        <a:pt x="36273" y="359371"/>
                      </a:cubicBezTo>
                      <a:cubicBezTo>
                        <a:pt x="46083" y="443953"/>
                        <a:pt x="62848" y="491292"/>
                        <a:pt x="84850" y="488340"/>
                      </a:cubicBezTo>
                      <a:cubicBezTo>
                        <a:pt x="111044" y="488340"/>
                        <a:pt x="116664" y="458145"/>
                        <a:pt x="119616" y="434237"/>
                      </a:cubicBezTo>
                      <a:cubicBezTo>
                        <a:pt x="126570" y="378135"/>
                        <a:pt x="134857" y="336511"/>
                        <a:pt x="149620" y="322414"/>
                      </a:cubicBezTo>
                      <a:cubicBezTo>
                        <a:pt x="159526" y="312984"/>
                        <a:pt x="173814" y="307936"/>
                        <a:pt x="186006" y="312984"/>
                      </a:cubicBezTo>
                      <a:cubicBezTo>
                        <a:pt x="233536" y="332606"/>
                        <a:pt x="234488" y="426236"/>
                        <a:pt x="238489" y="448811"/>
                      </a:cubicBezTo>
                      <a:cubicBezTo>
                        <a:pt x="241632" y="466623"/>
                        <a:pt x="247442" y="492531"/>
                        <a:pt x="263920" y="493388"/>
                      </a:cubicBezTo>
                      <a:cubicBezTo>
                        <a:pt x="312117" y="495674"/>
                        <a:pt x="324595" y="346989"/>
                        <a:pt x="322594" y="288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C47C1B1C-EC8B-7D6B-E956-6110AD7EBACF}"/>
                    </a:ext>
                  </a:extLst>
                </p:cNvPr>
                <p:cNvSpPr/>
                <p:nvPr/>
              </p:nvSpPr>
              <p:spPr>
                <a:xfrm>
                  <a:off x="3622110" y="3962214"/>
                  <a:ext cx="372763" cy="502628"/>
                </a:xfrm>
                <a:custGeom>
                  <a:avLst/>
                  <a:gdLst>
                    <a:gd name="connsiteX0" fmla="*/ 269804 w 372763"/>
                    <a:gd name="connsiteY0" fmla="*/ 502628 h 502628"/>
                    <a:gd name="connsiteX1" fmla="*/ 268471 w 372763"/>
                    <a:gd name="connsiteY1" fmla="*/ 502628 h 502628"/>
                    <a:gd name="connsiteX2" fmla="*/ 238657 w 372763"/>
                    <a:gd name="connsiteY2" fmla="*/ 454241 h 502628"/>
                    <a:gd name="connsiteX3" fmla="*/ 236657 w 372763"/>
                    <a:gd name="connsiteY3" fmla="*/ 438049 h 502628"/>
                    <a:gd name="connsiteX4" fmla="*/ 188937 w 372763"/>
                    <a:gd name="connsiteY4" fmla="*/ 321939 h 502628"/>
                    <a:gd name="connsiteX5" fmla="*/ 157504 w 372763"/>
                    <a:gd name="connsiteY5" fmla="*/ 330416 h 502628"/>
                    <a:gd name="connsiteX6" fmla="*/ 128929 w 372763"/>
                    <a:gd name="connsiteY6" fmla="*/ 439477 h 502628"/>
                    <a:gd name="connsiteX7" fmla="*/ 89782 w 372763"/>
                    <a:gd name="connsiteY7" fmla="*/ 497675 h 502628"/>
                    <a:gd name="connsiteX8" fmla="*/ 74732 w 372763"/>
                    <a:gd name="connsiteY8" fmla="*/ 493103 h 502628"/>
                    <a:gd name="connsiteX9" fmla="*/ 36251 w 372763"/>
                    <a:gd name="connsiteY9" fmla="*/ 364611 h 502628"/>
                    <a:gd name="connsiteX10" fmla="*/ 35965 w 372763"/>
                    <a:gd name="connsiteY10" fmla="*/ 309366 h 502628"/>
                    <a:gd name="connsiteX11" fmla="*/ 36537 w 372763"/>
                    <a:gd name="connsiteY11" fmla="*/ 264027 h 502628"/>
                    <a:gd name="connsiteX12" fmla="*/ 21582 w 372763"/>
                    <a:gd name="connsiteY12" fmla="*/ 203448 h 502628"/>
                    <a:gd name="connsiteX13" fmla="*/ 12343 w 372763"/>
                    <a:gd name="connsiteY13" fmla="*/ 174587 h 502628"/>
                    <a:gd name="connsiteX14" fmla="*/ 1294 w 372763"/>
                    <a:gd name="connsiteY14" fmla="*/ 81147 h 502628"/>
                    <a:gd name="connsiteX15" fmla="*/ 65398 w 372763"/>
                    <a:gd name="connsiteY15" fmla="*/ 6376 h 502628"/>
                    <a:gd name="connsiteX16" fmla="*/ 133025 w 372763"/>
                    <a:gd name="connsiteY16" fmla="*/ 14186 h 502628"/>
                    <a:gd name="connsiteX17" fmla="*/ 177507 w 372763"/>
                    <a:gd name="connsiteY17" fmla="*/ 24950 h 502628"/>
                    <a:gd name="connsiteX18" fmla="*/ 228370 w 372763"/>
                    <a:gd name="connsiteY18" fmla="*/ 12472 h 502628"/>
                    <a:gd name="connsiteX19" fmla="*/ 296188 w 372763"/>
                    <a:gd name="connsiteY19" fmla="*/ 2185 h 502628"/>
                    <a:gd name="connsiteX20" fmla="*/ 368293 w 372763"/>
                    <a:gd name="connsiteY20" fmla="*/ 159061 h 502628"/>
                    <a:gd name="connsiteX21" fmla="*/ 349624 w 372763"/>
                    <a:gd name="connsiteY21" fmla="*/ 214973 h 502628"/>
                    <a:gd name="connsiteX22" fmla="*/ 332002 w 372763"/>
                    <a:gd name="connsiteY22" fmla="*/ 292888 h 502628"/>
                    <a:gd name="connsiteX23" fmla="*/ 291140 w 372763"/>
                    <a:gd name="connsiteY23" fmla="*/ 493103 h 502628"/>
                    <a:gd name="connsiteX24" fmla="*/ 269804 w 372763"/>
                    <a:gd name="connsiteY24" fmla="*/ 502628 h 502628"/>
                    <a:gd name="connsiteX25" fmla="*/ 180555 w 372763"/>
                    <a:gd name="connsiteY25" fmla="*/ 310890 h 502628"/>
                    <a:gd name="connsiteX26" fmla="*/ 192652 w 372763"/>
                    <a:gd name="connsiteY26" fmla="*/ 313176 h 502628"/>
                    <a:gd name="connsiteX27" fmla="*/ 246087 w 372763"/>
                    <a:gd name="connsiteY27" fmla="*/ 437001 h 502628"/>
                    <a:gd name="connsiteX28" fmla="*/ 247897 w 372763"/>
                    <a:gd name="connsiteY28" fmla="*/ 452527 h 502628"/>
                    <a:gd name="connsiteX29" fmla="*/ 268947 w 372763"/>
                    <a:gd name="connsiteY29" fmla="*/ 493199 h 502628"/>
                    <a:gd name="connsiteX30" fmla="*/ 284758 w 372763"/>
                    <a:gd name="connsiteY30" fmla="*/ 486245 h 502628"/>
                    <a:gd name="connsiteX31" fmla="*/ 322763 w 372763"/>
                    <a:gd name="connsiteY31" fmla="*/ 292983 h 502628"/>
                    <a:gd name="connsiteX32" fmla="*/ 341146 w 372763"/>
                    <a:gd name="connsiteY32" fmla="*/ 211163 h 502628"/>
                    <a:gd name="connsiteX33" fmla="*/ 359244 w 372763"/>
                    <a:gd name="connsiteY33" fmla="*/ 156966 h 502628"/>
                    <a:gd name="connsiteX34" fmla="*/ 294188 w 372763"/>
                    <a:gd name="connsiteY34" fmla="*/ 11138 h 502628"/>
                    <a:gd name="connsiteX35" fmla="*/ 231990 w 372763"/>
                    <a:gd name="connsiteY35" fmla="*/ 20949 h 502628"/>
                    <a:gd name="connsiteX36" fmla="*/ 177507 w 372763"/>
                    <a:gd name="connsiteY36" fmla="*/ 34094 h 502628"/>
                    <a:gd name="connsiteX37" fmla="*/ 130168 w 372763"/>
                    <a:gd name="connsiteY37" fmla="*/ 22759 h 502628"/>
                    <a:gd name="connsiteX38" fmla="*/ 68827 w 372763"/>
                    <a:gd name="connsiteY38" fmla="*/ 14948 h 502628"/>
                    <a:gd name="connsiteX39" fmla="*/ 10724 w 372763"/>
                    <a:gd name="connsiteY39" fmla="*/ 82195 h 502628"/>
                    <a:gd name="connsiteX40" fmla="*/ 21582 w 372763"/>
                    <a:gd name="connsiteY40" fmla="*/ 171920 h 502628"/>
                    <a:gd name="connsiteX41" fmla="*/ 30631 w 372763"/>
                    <a:gd name="connsiteY41" fmla="*/ 200210 h 502628"/>
                    <a:gd name="connsiteX42" fmla="*/ 46062 w 372763"/>
                    <a:gd name="connsiteY42" fmla="*/ 263170 h 502628"/>
                    <a:gd name="connsiteX43" fmla="*/ 45490 w 372763"/>
                    <a:gd name="connsiteY43" fmla="*/ 309557 h 502628"/>
                    <a:gd name="connsiteX44" fmla="*/ 45681 w 372763"/>
                    <a:gd name="connsiteY44" fmla="*/ 363277 h 502628"/>
                    <a:gd name="connsiteX45" fmla="*/ 80638 w 372763"/>
                    <a:gd name="connsiteY45" fmla="*/ 485483 h 502628"/>
                    <a:gd name="connsiteX46" fmla="*/ 89019 w 372763"/>
                    <a:gd name="connsiteY46" fmla="*/ 488150 h 502628"/>
                    <a:gd name="connsiteX47" fmla="*/ 89591 w 372763"/>
                    <a:gd name="connsiteY47" fmla="*/ 488150 h 502628"/>
                    <a:gd name="connsiteX48" fmla="*/ 119690 w 372763"/>
                    <a:gd name="connsiteY48" fmla="*/ 438144 h 502628"/>
                    <a:gd name="connsiteX49" fmla="*/ 151123 w 372763"/>
                    <a:gd name="connsiteY49" fmla="*/ 323463 h 502628"/>
                    <a:gd name="connsiteX50" fmla="*/ 180555 w 372763"/>
                    <a:gd name="connsiteY50" fmla="*/ 310890 h 50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372763" h="502628">
                      <a:moveTo>
                        <a:pt x="269804" y="502628"/>
                      </a:moveTo>
                      <a:cubicBezTo>
                        <a:pt x="269328" y="502628"/>
                        <a:pt x="268947" y="502628"/>
                        <a:pt x="268471" y="502628"/>
                      </a:cubicBezTo>
                      <a:cubicBezTo>
                        <a:pt x="247039" y="501581"/>
                        <a:pt x="241419" y="469577"/>
                        <a:pt x="238657" y="454241"/>
                      </a:cubicBezTo>
                      <a:cubicBezTo>
                        <a:pt x="237990" y="450431"/>
                        <a:pt x="237419" y="445002"/>
                        <a:pt x="236657" y="438049"/>
                      </a:cubicBezTo>
                      <a:cubicBezTo>
                        <a:pt x="233323" y="405378"/>
                        <a:pt x="226275" y="337369"/>
                        <a:pt x="188937" y="321939"/>
                      </a:cubicBezTo>
                      <a:cubicBezTo>
                        <a:pt x="179412" y="317938"/>
                        <a:pt x="167029" y="321272"/>
                        <a:pt x="157504" y="330416"/>
                      </a:cubicBezTo>
                      <a:cubicBezTo>
                        <a:pt x="142360" y="344894"/>
                        <a:pt x="134549" y="393662"/>
                        <a:pt x="128929" y="439477"/>
                      </a:cubicBezTo>
                      <a:cubicBezTo>
                        <a:pt x="126643" y="458337"/>
                        <a:pt x="121786" y="497390"/>
                        <a:pt x="89782" y="497675"/>
                      </a:cubicBezTo>
                      <a:cubicBezTo>
                        <a:pt x="84543" y="498247"/>
                        <a:pt x="79494" y="496723"/>
                        <a:pt x="74732" y="493103"/>
                      </a:cubicBezTo>
                      <a:cubicBezTo>
                        <a:pt x="57492" y="479673"/>
                        <a:pt x="44538" y="436429"/>
                        <a:pt x="36251" y="364611"/>
                      </a:cubicBezTo>
                      <a:cubicBezTo>
                        <a:pt x="34156" y="346133"/>
                        <a:pt x="35108" y="327463"/>
                        <a:pt x="35965" y="309366"/>
                      </a:cubicBezTo>
                      <a:cubicBezTo>
                        <a:pt x="36727" y="294507"/>
                        <a:pt x="37489" y="279077"/>
                        <a:pt x="36537" y="264027"/>
                      </a:cubicBezTo>
                      <a:cubicBezTo>
                        <a:pt x="35203" y="243548"/>
                        <a:pt x="28250" y="223165"/>
                        <a:pt x="21582" y="203448"/>
                      </a:cubicBezTo>
                      <a:cubicBezTo>
                        <a:pt x="18344" y="194018"/>
                        <a:pt x="15010" y="184303"/>
                        <a:pt x="12343" y="174587"/>
                      </a:cubicBezTo>
                      <a:cubicBezTo>
                        <a:pt x="4057" y="144774"/>
                        <a:pt x="-2992" y="112865"/>
                        <a:pt x="1294" y="81147"/>
                      </a:cubicBezTo>
                      <a:cubicBezTo>
                        <a:pt x="5676" y="47905"/>
                        <a:pt x="38061" y="16472"/>
                        <a:pt x="65398" y="6376"/>
                      </a:cubicBezTo>
                      <a:cubicBezTo>
                        <a:pt x="87400" y="-1720"/>
                        <a:pt x="110641" y="6281"/>
                        <a:pt x="133025" y="14186"/>
                      </a:cubicBezTo>
                      <a:cubicBezTo>
                        <a:pt x="147884" y="19330"/>
                        <a:pt x="163124" y="24664"/>
                        <a:pt x="177507" y="24950"/>
                      </a:cubicBezTo>
                      <a:cubicBezTo>
                        <a:pt x="196652" y="25331"/>
                        <a:pt x="212749" y="18758"/>
                        <a:pt x="228370" y="12472"/>
                      </a:cubicBezTo>
                      <a:cubicBezTo>
                        <a:pt x="248468" y="4376"/>
                        <a:pt x="269232" y="-4102"/>
                        <a:pt x="296188" y="2185"/>
                      </a:cubicBezTo>
                      <a:cubicBezTo>
                        <a:pt x="334955" y="11234"/>
                        <a:pt x="388676" y="61811"/>
                        <a:pt x="368293" y="159061"/>
                      </a:cubicBezTo>
                      <a:cubicBezTo>
                        <a:pt x="363530" y="181541"/>
                        <a:pt x="356482" y="198495"/>
                        <a:pt x="349624" y="214973"/>
                      </a:cubicBezTo>
                      <a:cubicBezTo>
                        <a:pt x="339527" y="239167"/>
                        <a:pt x="330859" y="260122"/>
                        <a:pt x="332002" y="292888"/>
                      </a:cubicBezTo>
                      <a:cubicBezTo>
                        <a:pt x="333622" y="341370"/>
                        <a:pt x="325621" y="459099"/>
                        <a:pt x="291140" y="493103"/>
                      </a:cubicBezTo>
                      <a:cubicBezTo>
                        <a:pt x="284758" y="499390"/>
                        <a:pt x="277615" y="502628"/>
                        <a:pt x="269804" y="502628"/>
                      </a:cubicBezTo>
                      <a:close/>
                      <a:moveTo>
                        <a:pt x="180555" y="310890"/>
                      </a:moveTo>
                      <a:cubicBezTo>
                        <a:pt x="184746" y="310890"/>
                        <a:pt x="188842" y="311652"/>
                        <a:pt x="192652" y="313176"/>
                      </a:cubicBezTo>
                      <a:cubicBezTo>
                        <a:pt x="235133" y="330702"/>
                        <a:pt x="242277" y="399853"/>
                        <a:pt x="246087" y="437001"/>
                      </a:cubicBezTo>
                      <a:cubicBezTo>
                        <a:pt x="246753" y="443478"/>
                        <a:pt x="247325" y="449002"/>
                        <a:pt x="247897" y="452527"/>
                      </a:cubicBezTo>
                      <a:cubicBezTo>
                        <a:pt x="249802" y="463481"/>
                        <a:pt x="255040" y="492532"/>
                        <a:pt x="268947" y="493199"/>
                      </a:cubicBezTo>
                      <a:cubicBezTo>
                        <a:pt x="274567" y="493484"/>
                        <a:pt x="279710" y="491198"/>
                        <a:pt x="284758" y="486245"/>
                      </a:cubicBezTo>
                      <a:cubicBezTo>
                        <a:pt x="314857" y="456527"/>
                        <a:pt x="324573" y="343942"/>
                        <a:pt x="322763" y="292983"/>
                      </a:cubicBezTo>
                      <a:cubicBezTo>
                        <a:pt x="321620" y="258121"/>
                        <a:pt x="331050" y="235357"/>
                        <a:pt x="341146" y="211163"/>
                      </a:cubicBezTo>
                      <a:cubicBezTo>
                        <a:pt x="347814" y="195161"/>
                        <a:pt x="354767" y="178588"/>
                        <a:pt x="359244" y="156966"/>
                      </a:cubicBezTo>
                      <a:cubicBezTo>
                        <a:pt x="378294" y="66288"/>
                        <a:pt x="329431" y="19425"/>
                        <a:pt x="294188" y="11138"/>
                      </a:cubicBezTo>
                      <a:cubicBezTo>
                        <a:pt x="270090" y="5519"/>
                        <a:pt x="251611" y="13043"/>
                        <a:pt x="231990" y="20949"/>
                      </a:cubicBezTo>
                      <a:cubicBezTo>
                        <a:pt x="215607" y="27617"/>
                        <a:pt x="198557" y="34475"/>
                        <a:pt x="177507" y="34094"/>
                      </a:cubicBezTo>
                      <a:cubicBezTo>
                        <a:pt x="161695" y="33808"/>
                        <a:pt x="145693" y="28188"/>
                        <a:pt x="130168" y="22759"/>
                      </a:cubicBezTo>
                      <a:cubicBezTo>
                        <a:pt x="108355" y="15139"/>
                        <a:pt x="87781" y="7995"/>
                        <a:pt x="68827" y="14948"/>
                      </a:cubicBezTo>
                      <a:cubicBezTo>
                        <a:pt x="43871" y="24188"/>
                        <a:pt x="14534" y="53334"/>
                        <a:pt x="10724" y="82195"/>
                      </a:cubicBezTo>
                      <a:cubicBezTo>
                        <a:pt x="6723" y="112294"/>
                        <a:pt x="13582" y="143060"/>
                        <a:pt x="21582" y="171920"/>
                      </a:cubicBezTo>
                      <a:cubicBezTo>
                        <a:pt x="24154" y="181350"/>
                        <a:pt x="27488" y="190970"/>
                        <a:pt x="30631" y="200210"/>
                      </a:cubicBezTo>
                      <a:cubicBezTo>
                        <a:pt x="37489" y="220498"/>
                        <a:pt x="44633" y="241453"/>
                        <a:pt x="46062" y="263170"/>
                      </a:cubicBezTo>
                      <a:cubicBezTo>
                        <a:pt x="47110" y="278695"/>
                        <a:pt x="46252" y="294412"/>
                        <a:pt x="45490" y="309557"/>
                      </a:cubicBezTo>
                      <a:cubicBezTo>
                        <a:pt x="44538" y="327273"/>
                        <a:pt x="43681" y="345561"/>
                        <a:pt x="45681" y="363277"/>
                      </a:cubicBezTo>
                      <a:cubicBezTo>
                        <a:pt x="56253" y="454146"/>
                        <a:pt x="72065" y="478816"/>
                        <a:pt x="80638" y="485483"/>
                      </a:cubicBezTo>
                      <a:cubicBezTo>
                        <a:pt x="83400" y="487674"/>
                        <a:pt x="86162" y="488531"/>
                        <a:pt x="89019" y="488150"/>
                      </a:cubicBezTo>
                      <a:cubicBezTo>
                        <a:pt x="89210" y="488150"/>
                        <a:pt x="89401" y="488150"/>
                        <a:pt x="89591" y="488150"/>
                      </a:cubicBezTo>
                      <a:cubicBezTo>
                        <a:pt x="110641" y="488150"/>
                        <a:pt x="116547" y="464147"/>
                        <a:pt x="119690" y="438144"/>
                      </a:cubicBezTo>
                      <a:cubicBezTo>
                        <a:pt x="128167" y="369945"/>
                        <a:pt x="137216" y="336798"/>
                        <a:pt x="151123" y="323463"/>
                      </a:cubicBezTo>
                      <a:cubicBezTo>
                        <a:pt x="159790" y="315367"/>
                        <a:pt x="170458" y="310890"/>
                        <a:pt x="180555" y="31089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28E08C30-2430-259C-7F25-484BF28B20A4}"/>
                  </a:ext>
                </a:extLst>
              </p:cNvPr>
              <p:cNvSpPr/>
              <p:nvPr/>
            </p:nvSpPr>
            <p:spPr>
              <a:xfrm>
                <a:off x="3955733" y="4039796"/>
                <a:ext cx="10839" cy="85576"/>
              </a:xfrm>
              <a:custGeom>
                <a:avLst/>
                <a:gdLst>
                  <a:gd name="connsiteX0" fmla="*/ 1523 w 10839"/>
                  <a:gd name="connsiteY0" fmla="*/ 85576 h 85576"/>
                  <a:gd name="connsiteX1" fmla="*/ 1046 w 10839"/>
                  <a:gd name="connsiteY1" fmla="*/ 85481 h 85576"/>
                  <a:gd name="connsiteX2" fmla="*/ 94 w 10839"/>
                  <a:gd name="connsiteY2" fmla="*/ 83481 h 85576"/>
                  <a:gd name="connsiteX3" fmla="*/ 3713 w 10839"/>
                  <a:gd name="connsiteY3" fmla="*/ 1947 h 85576"/>
                  <a:gd name="connsiteX4" fmla="*/ 4856 w 10839"/>
                  <a:gd name="connsiteY4" fmla="*/ 42 h 85576"/>
                  <a:gd name="connsiteX5" fmla="*/ 6761 w 10839"/>
                  <a:gd name="connsiteY5" fmla="*/ 1185 h 85576"/>
                  <a:gd name="connsiteX6" fmla="*/ 3047 w 10839"/>
                  <a:gd name="connsiteY6" fmla="*/ 84433 h 85576"/>
                  <a:gd name="connsiteX7" fmla="*/ 1523 w 10839"/>
                  <a:gd name="connsiteY7" fmla="*/ 85576 h 8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39" h="85576">
                    <a:moveTo>
                      <a:pt x="1523" y="85576"/>
                    </a:moveTo>
                    <a:cubicBezTo>
                      <a:pt x="1332" y="85576"/>
                      <a:pt x="1237" y="85576"/>
                      <a:pt x="1046" y="85481"/>
                    </a:cubicBezTo>
                    <a:cubicBezTo>
                      <a:pt x="189" y="85195"/>
                      <a:pt x="-192" y="84338"/>
                      <a:pt x="94" y="83481"/>
                    </a:cubicBezTo>
                    <a:cubicBezTo>
                      <a:pt x="8762" y="57192"/>
                      <a:pt x="10000" y="28998"/>
                      <a:pt x="3713" y="1947"/>
                    </a:cubicBezTo>
                    <a:cubicBezTo>
                      <a:pt x="3523" y="1089"/>
                      <a:pt x="3999" y="232"/>
                      <a:pt x="4856" y="42"/>
                    </a:cubicBezTo>
                    <a:cubicBezTo>
                      <a:pt x="5714" y="-149"/>
                      <a:pt x="6571" y="327"/>
                      <a:pt x="6761" y="1185"/>
                    </a:cubicBezTo>
                    <a:cubicBezTo>
                      <a:pt x="13238" y="28712"/>
                      <a:pt x="12000" y="57477"/>
                      <a:pt x="3047" y="84433"/>
                    </a:cubicBezTo>
                    <a:cubicBezTo>
                      <a:pt x="2761" y="85195"/>
                      <a:pt x="2189" y="85576"/>
                      <a:pt x="1523" y="8557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61724BCF-B303-CBF6-E099-178D992F4DA3}"/>
                  </a:ext>
                </a:extLst>
              </p:cNvPr>
              <p:cNvSpPr/>
              <p:nvPr/>
            </p:nvSpPr>
            <p:spPr>
              <a:xfrm>
                <a:off x="3647543" y="4034068"/>
                <a:ext cx="8586" cy="42059"/>
              </a:xfrm>
              <a:custGeom>
                <a:avLst/>
                <a:gdLst>
                  <a:gd name="connsiteX0" fmla="*/ 3389 w 8586"/>
                  <a:gd name="connsiteY0" fmla="*/ 42060 h 42059"/>
                  <a:gd name="connsiteX1" fmla="*/ 1865 w 8586"/>
                  <a:gd name="connsiteY1" fmla="*/ 40917 h 42059"/>
                  <a:gd name="connsiteX2" fmla="*/ 5580 w 8586"/>
                  <a:gd name="connsiteY2" fmla="*/ 911 h 42059"/>
                  <a:gd name="connsiteX3" fmla="*/ 7675 w 8586"/>
                  <a:gd name="connsiteY3" fmla="*/ 149 h 42059"/>
                  <a:gd name="connsiteX4" fmla="*/ 8437 w 8586"/>
                  <a:gd name="connsiteY4" fmla="*/ 2245 h 42059"/>
                  <a:gd name="connsiteX5" fmla="*/ 4913 w 8586"/>
                  <a:gd name="connsiteY5" fmla="*/ 40155 h 42059"/>
                  <a:gd name="connsiteX6" fmla="*/ 3770 w 8586"/>
                  <a:gd name="connsiteY6" fmla="*/ 42060 h 42059"/>
                  <a:gd name="connsiteX7" fmla="*/ 3389 w 8586"/>
                  <a:gd name="connsiteY7" fmla="*/ 42060 h 4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86" h="42059">
                    <a:moveTo>
                      <a:pt x="3389" y="42060"/>
                    </a:moveTo>
                    <a:cubicBezTo>
                      <a:pt x="2722" y="42060"/>
                      <a:pt x="2056" y="41583"/>
                      <a:pt x="1865" y="40917"/>
                    </a:cubicBezTo>
                    <a:cubicBezTo>
                      <a:pt x="-1564" y="27772"/>
                      <a:pt x="-230" y="13199"/>
                      <a:pt x="5580" y="911"/>
                    </a:cubicBezTo>
                    <a:cubicBezTo>
                      <a:pt x="5961" y="149"/>
                      <a:pt x="6913" y="-231"/>
                      <a:pt x="7675" y="149"/>
                    </a:cubicBezTo>
                    <a:cubicBezTo>
                      <a:pt x="8437" y="531"/>
                      <a:pt x="8818" y="1483"/>
                      <a:pt x="8437" y="2245"/>
                    </a:cubicBezTo>
                    <a:cubicBezTo>
                      <a:pt x="2913" y="13865"/>
                      <a:pt x="1579" y="27677"/>
                      <a:pt x="4913" y="40155"/>
                    </a:cubicBezTo>
                    <a:cubicBezTo>
                      <a:pt x="5104" y="41012"/>
                      <a:pt x="4627" y="41869"/>
                      <a:pt x="3770" y="42060"/>
                    </a:cubicBezTo>
                    <a:cubicBezTo>
                      <a:pt x="3675" y="42060"/>
                      <a:pt x="3580" y="42060"/>
                      <a:pt x="3389" y="420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9F23EF0-98F3-8AA9-245D-E2F93D379637}"/>
                  </a:ext>
                </a:extLst>
              </p:cNvPr>
              <p:cNvSpPr/>
              <p:nvPr/>
            </p:nvSpPr>
            <p:spPr>
              <a:xfrm>
                <a:off x="3782717" y="3989453"/>
                <a:ext cx="53430" cy="141824"/>
              </a:xfrm>
              <a:custGeom>
                <a:avLst/>
                <a:gdLst>
                  <a:gd name="connsiteX0" fmla="*/ 30425 w 53430"/>
                  <a:gd name="connsiteY0" fmla="*/ 141825 h 141824"/>
                  <a:gd name="connsiteX1" fmla="*/ 26520 w 53430"/>
                  <a:gd name="connsiteY1" fmla="*/ 139729 h 141824"/>
                  <a:gd name="connsiteX2" fmla="*/ 2327 w 53430"/>
                  <a:gd name="connsiteY2" fmla="*/ 102391 h 141824"/>
                  <a:gd name="connsiteX3" fmla="*/ 41 w 53430"/>
                  <a:gd name="connsiteY3" fmla="*/ 96676 h 141824"/>
                  <a:gd name="connsiteX4" fmla="*/ 7280 w 53430"/>
                  <a:gd name="connsiteY4" fmla="*/ 85437 h 141824"/>
                  <a:gd name="connsiteX5" fmla="*/ 42808 w 53430"/>
                  <a:gd name="connsiteY5" fmla="*/ 60005 h 141824"/>
                  <a:gd name="connsiteX6" fmla="*/ 12042 w 53430"/>
                  <a:gd name="connsiteY6" fmla="*/ 7236 h 141824"/>
                  <a:gd name="connsiteX7" fmla="*/ 13376 w 53430"/>
                  <a:gd name="connsiteY7" fmla="*/ 759 h 141824"/>
                  <a:gd name="connsiteX8" fmla="*/ 19853 w 53430"/>
                  <a:gd name="connsiteY8" fmla="*/ 2093 h 141824"/>
                  <a:gd name="connsiteX9" fmla="*/ 52904 w 53430"/>
                  <a:gd name="connsiteY9" fmla="*/ 59148 h 141824"/>
                  <a:gd name="connsiteX10" fmla="*/ 51666 w 53430"/>
                  <a:gd name="connsiteY10" fmla="*/ 64958 h 141824"/>
                  <a:gd name="connsiteX11" fmla="*/ 12423 w 53430"/>
                  <a:gd name="connsiteY11" fmla="*/ 93343 h 141824"/>
                  <a:gd name="connsiteX12" fmla="*/ 9375 w 53430"/>
                  <a:gd name="connsiteY12" fmla="*/ 96010 h 141824"/>
                  <a:gd name="connsiteX13" fmla="*/ 10232 w 53430"/>
                  <a:gd name="connsiteY13" fmla="*/ 97438 h 141824"/>
                  <a:gd name="connsiteX14" fmla="*/ 34426 w 53430"/>
                  <a:gd name="connsiteY14" fmla="*/ 134776 h 141824"/>
                  <a:gd name="connsiteX15" fmla="*/ 33092 w 53430"/>
                  <a:gd name="connsiteY15" fmla="*/ 141253 h 141824"/>
                  <a:gd name="connsiteX16" fmla="*/ 30425 w 53430"/>
                  <a:gd name="connsiteY16" fmla="*/ 141825 h 14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430" h="141824">
                    <a:moveTo>
                      <a:pt x="30425" y="141825"/>
                    </a:moveTo>
                    <a:cubicBezTo>
                      <a:pt x="28901" y="141825"/>
                      <a:pt x="27377" y="141063"/>
                      <a:pt x="26520" y="139729"/>
                    </a:cubicBezTo>
                    <a:lnTo>
                      <a:pt x="2327" y="102391"/>
                    </a:lnTo>
                    <a:cubicBezTo>
                      <a:pt x="1469" y="101058"/>
                      <a:pt x="231" y="99153"/>
                      <a:pt x="41" y="96676"/>
                    </a:cubicBezTo>
                    <a:cubicBezTo>
                      <a:pt x="-531" y="90485"/>
                      <a:pt x="5089" y="86866"/>
                      <a:pt x="7280" y="85437"/>
                    </a:cubicBezTo>
                    <a:cubicBezTo>
                      <a:pt x="19376" y="77531"/>
                      <a:pt x="31378" y="68958"/>
                      <a:pt x="42808" y="60005"/>
                    </a:cubicBezTo>
                    <a:cubicBezTo>
                      <a:pt x="33473" y="42003"/>
                      <a:pt x="23091" y="24191"/>
                      <a:pt x="12042" y="7236"/>
                    </a:cubicBezTo>
                    <a:cubicBezTo>
                      <a:pt x="10613" y="5046"/>
                      <a:pt x="11280" y="2188"/>
                      <a:pt x="13376" y="759"/>
                    </a:cubicBezTo>
                    <a:cubicBezTo>
                      <a:pt x="15566" y="-669"/>
                      <a:pt x="18424" y="-3"/>
                      <a:pt x="19853" y="2093"/>
                    </a:cubicBezTo>
                    <a:cubicBezTo>
                      <a:pt x="31854" y="20476"/>
                      <a:pt x="42903" y="39621"/>
                      <a:pt x="52904" y="59148"/>
                    </a:cubicBezTo>
                    <a:cubicBezTo>
                      <a:pt x="53952" y="61148"/>
                      <a:pt x="53381" y="63529"/>
                      <a:pt x="51666" y="64958"/>
                    </a:cubicBezTo>
                    <a:cubicBezTo>
                      <a:pt x="39093" y="75054"/>
                      <a:pt x="25853" y="84579"/>
                      <a:pt x="12423" y="93343"/>
                    </a:cubicBezTo>
                    <a:cubicBezTo>
                      <a:pt x="9756" y="95057"/>
                      <a:pt x="9470" y="95819"/>
                      <a:pt x="9375" y="96010"/>
                    </a:cubicBezTo>
                    <a:cubicBezTo>
                      <a:pt x="9470" y="96200"/>
                      <a:pt x="9946" y="96962"/>
                      <a:pt x="10232" y="97438"/>
                    </a:cubicBezTo>
                    <a:lnTo>
                      <a:pt x="34426" y="134776"/>
                    </a:lnTo>
                    <a:cubicBezTo>
                      <a:pt x="35855" y="136967"/>
                      <a:pt x="35188" y="139824"/>
                      <a:pt x="33092" y="141253"/>
                    </a:cubicBezTo>
                    <a:cubicBezTo>
                      <a:pt x="32140" y="141539"/>
                      <a:pt x="31283" y="141825"/>
                      <a:pt x="30425" y="1418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4489B6D-8BB3-1920-7626-FE3CF1C37131}"/>
              </a:ext>
            </a:extLst>
          </p:cNvPr>
          <p:cNvGrpSpPr/>
          <p:nvPr/>
        </p:nvGrpSpPr>
        <p:grpSpPr>
          <a:xfrm>
            <a:off x="482487" y="1496358"/>
            <a:ext cx="1230917" cy="1230917"/>
            <a:chOff x="2857458" y="2190144"/>
            <a:chExt cx="1230917" cy="1230917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5A9A049-81B1-57A3-EEF9-40023586BA07}"/>
                </a:ext>
              </a:extLst>
            </p:cNvPr>
            <p:cNvSpPr/>
            <p:nvPr/>
          </p:nvSpPr>
          <p:spPr>
            <a:xfrm>
              <a:off x="2857458" y="2190144"/>
              <a:ext cx="1230917" cy="12309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75" name="Graphic 6">
              <a:extLst>
                <a:ext uri="{FF2B5EF4-FFF2-40B4-BE49-F238E27FC236}">
                  <a16:creationId xmlns:a16="http://schemas.microsoft.com/office/drawing/2014/main" id="{93A132C0-18C1-E8A6-9D36-E5DFD1D9D300}"/>
                </a:ext>
              </a:extLst>
            </p:cNvPr>
            <p:cNvGrpSpPr/>
            <p:nvPr/>
          </p:nvGrpSpPr>
          <p:grpSpPr>
            <a:xfrm>
              <a:off x="3238556" y="2416788"/>
              <a:ext cx="468720" cy="777628"/>
              <a:chOff x="2295024" y="1680488"/>
              <a:chExt cx="468720" cy="777628"/>
            </a:xfrm>
          </p:grpSpPr>
          <p:grpSp>
            <p:nvGrpSpPr>
              <p:cNvPr id="76" name="Graphic 6">
                <a:extLst>
                  <a:ext uri="{FF2B5EF4-FFF2-40B4-BE49-F238E27FC236}">
                    <a16:creationId xmlns:a16="http://schemas.microsoft.com/office/drawing/2014/main" id="{75FDFFA1-5E33-9F7F-9D31-151896551A23}"/>
                  </a:ext>
                </a:extLst>
              </p:cNvPr>
              <p:cNvGrpSpPr/>
              <p:nvPr/>
            </p:nvGrpSpPr>
            <p:grpSpPr>
              <a:xfrm>
                <a:off x="2295024" y="1882608"/>
                <a:ext cx="468720" cy="575508"/>
                <a:chOff x="2295024" y="1882608"/>
                <a:chExt cx="468720" cy="575508"/>
              </a:xfrm>
            </p:grpSpPr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FA3A880D-0360-7E8B-02A9-E49BEE3DD90E}"/>
                    </a:ext>
                  </a:extLst>
                </p:cNvPr>
                <p:cNvSpPr/>
                <p:nvPr/>
              </p:nvSpPr>
              <p:spPr>
                <a:xfrm>
                  <a:off x="2299747" y="1887164"/>
                  <a:ext cx="459466" cy="566314"/>
                </a:xfrm>
                <a:custGeom>
                  <a:avLst/>
                  <a:gdLst>
                    <a:gd name="connsiteX0" fmla="*/ 51689 w 459466"/>
                    <a:gd name="connsiteY0" fmla="*/ 330921 h 566314"/>
                    <a:gd name="connsiteX1" fmla="*/ 5683 w 459466"/>
                    <a:gd name="connsiteY1" fmla="*/ 176140 h 566314"/>
                    <a:gd name="connsiteX2" fmla="*/ 92361 w 459466"/>
                    <a:gd name="connsiteY2" fmla="*/ 2404 h 566314"/>
                    <a:gd name="connsiteX3" fmla="*/ 241141 w 459466"/>
                    <a:gd name="connsiteY3" fmla="*/ 28598 h 566314"/>
                    <a:gd name="connsiteX4" fmla="*/ 380682 w 459466"/>
                    <a:gd name="connsiteY4" fmla="*/ 6976 h 566314"/>
                    <a:gd name="connsiteX5" fmla="*/ 457930 w 459466"/>
                    <a:gd name="connsiteY5" fmla="*/ 88510 h 566314"/>
                    <a:gd name="connsiteX6" fmla="*/ 444119 w 459466"/>
                    <a:gd name="connsiteY6" fmla="*/ 193666 h 566314"/>
                    <a:gd name="connsiteX7" fmla="*/ 413353 w 459466"/>
                    <a:gd name="connsiteY7" fmla="*/ 297298 h 566314"/>
                    <a:gd name="connsiteX8" fmla="*/ 413734 w 459466"/>
                    <a:gd name="connsiteY8" fmla="*/ 412455 h 566314"/>
                    <a:gd name="connsiteX9" fmla="*/ 352298 w 459466"/>
                    <a:gd name="connsiteY9" fmla="*/ 560474 h 566314"/>
                    <a:gd name="connsiteX10" fmla="*/ 308292 w 459466"/>
                    <a:gd name="connsiteY10" fmla="*/ 498371 h 566314"/>
                    <a:gd name="connsiteX11" fmla="*/ 270383 w 459466"/>
                    <a:gd name="connsiteY11" fmla="*/ 370069 h 566314"/>
                    <a:gd name="connsiteX12" fmla="*/ 224377 w 459466"/>
                    <a:gd name="connsiteY12" fmla="*/ 359306 h 566314"/>
                    <a:gd name="connsiteX13" fmla="*/ 158083 w 459466"/>
                    <a:gd name="connsiteY13" fmla="*/ 515135 h 566314"/>
                    <a:gd name="connsiteX14" fmla="*/ 125889 w 459466"/>
                    <a:gd name="connsiteY14" fmla="*/ 566284 h 566314"/>
                    <a:gd name="connsiteX15" fmla="*/ 51689 w 459466"/>
                    <a:gd name="connsiteY15" fmla="*/ 330921 h 566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466" h="566314">
                      <a:moveTo>
                        <a:pt x="51689" y="330921"/>
                      </a:moveTo>
                      <a:cubicBezTo>
                        <a:pt x="54070" y="266247"/>
                        <a:pt x="20352" y="239196"/>
                        <a:pt x="5683" y="176140"/>
                      </a:cubicBezTo>
                      <a:cubicBezTo>
                        <a:pt x="-20796" y="62031"/>
                        <a:pt x="51594" y="11072"/>
                        <a:pt x="92361" y="2404"/>
                      </a:cubicBezTo>
                      <a:cubicBezTo>
                        <a:pt x="150654" y="-9978"/>
                        <a:pt x="184086" y="29550"/>
                        <a:pt x="241141" y="28598"/>
                      </a:cubicBezTo>
                      <a:cubicBezTo>
                        <a:pt x="287528" y="27836"/>
                        <a:pt x="336772" y="-7692"/>
                        <a:pt x="380682" y="6976"/>
                      </a:cubicBezTo>
                      <a:cubicBezTo>
                        <a:pt x="414591" y="18311"/>
                        <a:pt x="452787" y="53268"/>
                        <a:pt x="457930" y="88510"/>
                      </a:cubicBezTo>
                      <a:cubicBezTo>
                        <a:pt x="463074" y="123753"/>
                        <a:pt x="454501" y="159567"/>
                        <a:pt x="444119" y="193666"/>
                      </a:cubicBezTo>
                      <a:cubicBezTo>
                        <a:pt x="433737" y="227766"/>
                        <a:pt x="415925" y="261770"/>
                        <a:pt x="413353" y="297298"/>
                      </a:cubicBezTo>
                      <a:cubicBezTo>
                        <a:pt x="410591" y="335684"/>
                        <a:pt x="418687" y="374260"/>
                        <a:pt x="413734" y="412455"/>
                      </a:cubicBezTo>
                      <a:cubicBezTo>
                        <a:pt x="401352" y="509515"/>
                        <a:pt x="380111" y="563808"/>
                        <a:pt x="352298" y="560474"/>
                      </a:cubicBezTo>
                      <a:cubicBezTo>
                        <a:pt x="319246" y="560474"/>
                        <a:pt x="312102" y="525803"/>
                        <a:pt x="308292" y="498371"/>
                      </a:cubicBezTo>
                      <a:cubicBezTo>
                        <a:pt x="299529" y="433982"/>
                        <a:pt x="289052" y="386262"/>
                        <a:pt x="270383" y="370069"/>
                      </a:cubicBezTo>
                      <a:cubicBezTo>
                        <a:pt x="257905" y="359211"/>
                        <a:pt x="239808" y="353496"/>
                        <a:pt x="224377" y="359306"/>
                      </a:cubicBezTo>
                      <a:cubicBezTo>
                        <a:pt x="164274" y="381880"/>
                        <a:pt x="163131" y="489322"/>
                        <a:pt x="158083" y="515135"/>
                      </a:cubicBezTo>
                      <a:cubicBezTo>
                        <a:pt x="154083" y="535518"/>
                        <a:pt x="146748" y="565332"/>
                        <a:pt x="125889" y="566284"/>
                      </a:cubicBezTo>
                      <a:cubicBezTo>
                        <a:pt x="65024" y="568951"/>
                        <a:pt x="49117" y="398263"/>
                        <a:pt x="51689" y="330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5A0C81FC-3E43-AAC9-BD36-69606596E8E8}"/>
                    </a:ext>
                  </a:extLst>
                </p:cNvPr>
                <p:cNvSpPr/>
                <p:nvPr/>
              </p:nvSpPr>
              <p:spPr>
                <a:xfrm>
                  <a:off x="2295024" y="1882608"/>
                  <a:ext cx="468720" cy="575508"/>
                </a:xfrm>
                <a:custGeom>
                  <a:avLst/>
                  <a:gdLst>
                    <a:gd name="connsiteX0" fmla="*/ 129183 w 468720"/>
                    <a:gd name="connsiteY0" fmla="*/ 575508 h 575508"/>
                    <a:gd name="connsiteX1" fmla="*/ 100894 w 468720"/>
                    <a:gd name="connsiteY1" fmla="*/ 562745 h 575508"/>
                    <a:gd name="connsiteX2" fmla="*/ 51650 w 468720"/>
                    <a:gd name="connsiteY2" fmla="*/ 335383 h 575508"/>
                    <a:gd name="connsiteX3" fmla="*/ 29266 w 468720"/>
                    <a:gd name="connsiteY3" fmla="*/ 245848 h 575508"/>
                    <a:gd name="connsiteX4" fmla="*/ 5739 w 468720"/>
                    <a:gd name="connsiteY4" fmla="*/ 181840 h 575508"/>
                    <a:gd name="connsiteX5" fmla="*/ 21170 w 468720"/>
                    <a:gd name="connsiteY5" fmla="*/ 56872 h 575508"/>
                    <a:gd name="connsiteX6" fmla="*/ 96036 w 468720"/>
                    <a:gd name="connsiteY6" fmla="*/ 2484 h 575508"/>
                    <a:gd name="connsiteX7" fmla="*/ 180809 w 468720"/>
                    <a:gd name="connsiteY7" fmla="*/ 14200 h 575508"/>
                    <a:gd name="connsiteX8" fmla="*/ 245674 w 468720"/>
                    <a:gd name="connsiteY8" fmla="*/ 28583 h 575508"/>
                    <a:gd name="connsiteX9" fmla="*/ 302348 w 468720"/>
                    <a:gd name="connsiteY9" fmla="*/ 16105 h 575508"/>
                    <a:gd name="connsiteX10" fmla="*/ 386739 w 468720"/>
                    <a:gd name="connsiteY10" fmla="*/ 7151 h 575508"/>
                    <a:gd name="connsiteX11" fmla="*/ 467130 w 468720"/>
                    <a:gd name="connsiteY11" fmla="*/ 92400 h 575508"/>
                    <a:gd name="connsiteX12" fmla="*/ 453128 w 468720"/>
                    <a:gd name="connsiteY12" fmla="*/ 199556 h 575508"/>
                    <a:gd name="connsiteX13" fmla="*/ 441508 w 468720"/>
                    <a:gd name="connsiteY13" fmla="*/ 232608 h 575508"/>
                    <a:gd name="connsiteX14" fmla="*/ 422553 w 468720"/>
                    <a:gd name="connsiteY14" fmla="*/ 302141 h 575508"/>
                    <a:gd name="connsiteX15" fmla="*/ 423315 w 468720"/>
                    <a:gd name="connsiteY15" fmla="*/ 354147 h 575508"/>
                    <a:gd name="connsiteX16" fmla="*/ 423029 w 468720"/>
                    <a:gd name="connsiteY16" fmla="*/ 417488 h 575508"/>
                    <a:gd name="connsiteX17" fmla="*/ 356735 w 468720"/>
                    <a:gd name="connsiteY17" fmla="*/ 569603 h 575508"/>
                    <a:gd name="connsiteX18" fmla="*/ 308444 w 468720"/>
                    <a:gd name="connsiteY18" fmla="*/ 503499 h 575508"/>
                    <a:gd name="connsiteX19" fmla="*/ 272058 w 468720"/>
                    <a:gd name="connsiteY19" fmla="*/ 378055 h 575508"/>
                    <a:gd name="connsiteX20" fmla="*/ 230720 w 468720"/>
                    <a:gd name="connsiteY20" fmla="*/ 368149 h 575508"/>
                    <a:gd name="connsiteX21" fmla="*/ 169855 w 468720"/>
                    <a:gd name="connsiteY21" fmla="*/ 501975 h 575508"/>
                    <a:gd name="connsiteX22" fmla="*/ 167378 w 468720"/>
                    <a:gd name="connsiteY22" fmla="*/ 520454 h 575508"/>
                    <a:gd name="connsiteX23" fmla="*/ 130802 w 468720"/>
                    <a:gd name="connsiteY23" fmla="*/ 575318 h 575508"/>
                    <a:gd name="connsiteX24" fmla="*/ 129183 w 468720"/>
                    <a:gd name="connsiteY24" fmla="*/ 575508 h 575508"/>
                    <a:gd name="connsiteX25" fmla="*/ 119468 w 468720"/>
                    <a:gd name="connsiteY25" fmla="*/ 9342 h 575508"/>
                    <a:gd name="connsiteX26" fmla="*/ 98036 w 468720"/>
                    <a:gd name="connsiteY26" fmla="*/ 11628 h 575508"/>
                    <a:gd name="connsiteX27" fmla="*/ 29075 w 468720"/>
                    <a:gd name="connsiteY27" fmla="*/ 61825 h 575508"/>
                    <a:gd name="connsiteX28" fmla="*/ 14883 w 468720"/>
                    <a:gd name="connsiteY28" fmla="*/ 179649 h 575508"/>
                    <a:gd name="connsiteX29" fmla="*/ 37838 w 468720"/>
                    <a:gd name="connsiteY29" fmla="*/ 241943 h 575508"/>
                    <a:gd name="connsiteX30" fmla="*/ 60984 w 468720"/>
                    <a:gd name="connsiteY30" fmla="*/ 335764 h 575508"/>
                    <a:gd name="connsiteX31" fmla="*/ 60984 w 468720"/>
                    <a:gd name="connsiteY31" fmla="*/ 335764 h 575508"/>
                    <a:gd name="connsiteX32" fmla="*/ 107466 w 468720"/>
                    <a:gd name="connsiteY32" fmla="*/ 556172 h 575508"/>
                    <a:gd name="connsiteX33" fmla="*/ 130326 w 468720"/>
                    <a:gd name="connsiteY33" fmla="*/ 566174 h 575508"/>
                    <a:gd name="connsiteX34" fmla="*/ 158139 w 468720"/>
                    <a:gd name="connsiteY34" fmla="*/ 518834 h 575508"/>
                    <a:gd name="connsiteX35" fmla="*/ 160520 w 468720"/>
                    <a:gd name="connsiteY35" fmla="*/ 501023 h 575508"/>
                    <a:gd name="connsiteX36" fmla="*/ 227481 w 468720"/>
                    <a:gd name="connsiteY36" fmla="*/ 359481 h 575508"/>
                    <a:gd name="connsiteX37" fmla="*/ 278249 w 468720"/>
                    <a:gd name="connsiteY37" fmla="*/ 371102 h 575508"/>
                    <a:gd name="connsiteX38" fmla="*/ 317778 w 468720"/>
                    <a:gd name="connsiteY38" fmla="*/ 502356 h 575508"/>
                    <a:gd name="connsiteX39" fmla="*/ 357116 w 468720"/>
                    <a:gd name="connsiteY39" fmla="*/ 560363 h 575508"/>
                    <a:gd name="connsiteX40" fmla="*/ 357688 w 468720"/>
                    <a:gd name="connsiteY40" fmla="*/ 560363 h 575508"/>
                    <a:gd name="connsiteX41" fmla="*/ 413885 w 468720"/>
                    <a:gd name="connsiteY41" fmla="*/ 416441 h 575508"/>
                    <a:gd name="connsiteX42" fmla="*/ 414171 w 468720"/>
                    <a:gd name="connsiteY42" fmla="*/ 354814 h 575508"/>
                    <a:gd name="connsiteX43" fmla="*/ 413504 w 468720"/>
                    <a:gd name="connsiteY43" fmla="*/ 301569 h 575508"/>
                    <a:gd name="connsiteX44" fmla="*/ 433031 w 468720"/>
                    <a:gd name="connsiteY44" fmla="*/ 229370 h 575508"/>
                    <a:gd name="connsiteX45" fmla="*/ 444461 w 468720"/>
                    <a:gd name="connsiteY45" fmla="*/ 196889 h 575508"/>
                    <a:gd name="connsiteX46" fmla="*/ 458177 w 468720"/>
                    <a:gd name="connsiteY46" fmla="*/ 93829 h 575508"/>
                    <a:gd name="connsiteX47" fmla="*/ 384072 w 468720"/>
                    <a:gd name="connsiteY47" fmla="*/ 16105 h 575508"/>
                    <a:gd name="connsiteX48" fmla="*/ 305491 w 468720"/>
                    <a:gd name="connsiteY48" fmla="*/ 25058 h 575508"/>
                    <a:gd name="connsiteX49" fmla="*/ 246055 w 468720"/>
                    <a:gd name="connsiteY49" fmla="*/ 37917 h 575508"/>
                    <a:gd name="connsiteX50" fmla="*/ 177761 w 468720"/>
                    <a:gd name="connsiteY50" fmla="*/ 22963 h 575508"/>
                    <a:gd name="connsiteX51" fmla="*/ 119468 w 468720"/>
                    <a:gd name="connsiteY51" fmla="*/ 9342 h 575508"/>
                    <a:gd name="connsiteX52" fmla="*/ 56412 w 468720"/>
                    <a:gd name="connsiteY52" fmla="*/ 335478 h 575508"/>
                    <a:gd name="connsiteX53" fmla="*/ 56412 w 468720"/>
                    <a:gd name="connsiteY53" fmla="*/ 335478 h 575508"/>
                    <a:gd name="connsiteX54" fmla="*/ 56412 w 468720"/>
                    <a:gd name="connsiteY54" fmla="*/ 335478 h 575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468720" h="575508">
                      <a:moveTo>
                        <a:pt x="129183" y="575508"/>
                      </a:moveTo>
                      <a:cubicBezTo>
                        <a:pt x="118991" y="575508"/>
                        <a:pt x="109466" y="571222"/>
                        <a:pt x="100894" y="562745"/>
                      </a:cubicBezTo>
                      <a:cubicBezTo>
                        <a:pt x="59174" y="521311"/>
                        <a:pt x="49649" y="389199"/>
                        <a:pt x="51650" y="335383"/>
                      </a:cubicBezTo>
                      <a:cubicBezTo>
                        <a:pt x="53078" y="297664"/>
                        <a:pt x="42029" y="273661"/>
                        <a:pt x="29266" y="245848"/>
                      </a:cubicBezTo>
                      <a:cubicBezTo>
                        <a:pt x="20598" y="226988"/>
                        <a:pt x="11740" y="207557"/>
                        <a:pt x="5739" y="181840"/>
                      </a:cubicBezTo>
                      <a:cubicBezTo>
                        <a:pt x="-5500" y="133453"/>
                        <a:pt x="-166" y="90305"/>
                        <a:pt x="21170" y="56872"/>
                      </a:cubicBezTo>
                      <a:cubicBezTo>
                        <a:pt x="42029" y="24106"/>
                        <a:pt x="73557" y="7247"/>
                        <a:pt x="96036" y="2484"/>
                      </a:cubicBezTo>
                      <a:cubicBezTo>
                        <a:pt x="129659" y="-4660"/>
                        <a:pt x="155663" y="4961"/>
                        <a:pt x="180809" y="14200"/>
                      </a:cubicBezTo>
                      <a:cubicBezTo>
                        <a:pt x="200621" y="21439"/>
                        <a:pt x="221099" y="28964"/>
                        <a:pt x="245674" y="28583"/>
                      </a:cubicBezTo>
                      <a:cubicBezTo>
                        <a:pt x="264057" y="28297"/>
                        <a:pt x="283488" y="22106"/>
                        <a:pt x="302348" y="16105"/>
                      </a:cubicBezTo>
                      <a:cubicBezTo>
                        <a:pt x="330446" y="7247"/>
                        <a:pt x="359402" y="-1993"/>
                        <a:pt x="386739" y="7151"/>
                      </a:cubicBezTo>
                      <a:cubicBezTo>
                        <a:pt x="421124" y="18677"/>
                        <a:pt x="461606" y="54491"/>
                        <a:pt x="467130" y="92400"/>
                      </a:cubicBezTo>
                      <a:cubicBezTo>
                        <a:pt x="472464" y="128786"/>
                        <a:pt x="463511" y="165457"/>
                        <a:pt x="453128" y="199556"/>
                      </a:cubicBezTo>
                      <a:cubicBezTo>
                        <a:pt x="449795" y="210605"/>
                        <a:pt x="445604" y="221845"/>
                        <a:pt x="441508" y="232608"/>
                      </a:cubicBezTo>
                      <a:cubicBezTo>
                        <a:pt x="433031" y="255278"/>
                        <a:pt x="424268" y="278709"/>
                        <a:pt x="422553" y="302141"/>
                      </a:cubicBezTo>
                      <a:cubicBezTo>
                        <a:pt x="421315" y="319381"/>
                        <a:pt x="422267" y="337002"/>
                        <a:pt x="423315" y="354147"/>
                      </a:cubicBezTo>
                      <a:cubicBezTo>
                        <a:pt x="424458" y="374912"/>
                        <a:pt x="425696" y="396343"/>
                        <a:pt x="423029" y="417488"/>
                      </a:cubicBezTo>
                      <a:cubicBezTo>
                        <a:pt x="409694" y="521787"/>
                        <a:pt x="387406" y="572936"/>
                        <a:pt x="356735" y="569603"/>
                      </a:cubicBezTo>
                      <a:cubicBezTo>
                        <a:pt x="317397" y="569412"/>
                        <a:pt x="311301" y="524930"/>
                        <a:pt x="308444" y="503499"/>
                      </a:cubicBezTo>
                      <a:cubicBezTo>
                        <a:pt x="301300" y="450826"/>
                        <a:pt x="291299" y="394819"/>
                        <a:pt x="272058" y="378055"/>
                      </a:cubicBezTo>
                      <a:cubicBezTo>
                        <a:pt x="259580" y="367292"/>
                        <a:pt x="243388" y="363386"/>
                        <a:pt x="230720" y="368149"/>
                      </a:cubicBezTo>
                      <a:cubicBezTo>
                        <a:pt x="182999" y="386056"/>
                        <a:pt x="174141" y="464351"/>
                        <a:pt x="169855" y="501975"/>
                      </a:cubicBezTo>
                      <a:cubicBezTo>
                        <a:pt x="168998" y="509881"/>
                        <a:pt x="168236" y="516167"/>
                        <a:pt x="167378" y="520454"/>
                      </a:cubicBezTo>
                      <a:cubicBezTo>
                        <a:pt x="164235" y="536551"/>
                        <a:pt x="156806" y="574175"/>
                        <a:pt x="130802" y="575318"/>
                      </a:cubicBezTo>
                      <a:cubicBezTo>
                        <a:pt x="130326" y="575508"/>
                        <a:pt x="129755" y="575508"/>
                        <a:pt x="129183" y="575508"/>
                      </a:cubicBezTo>
                      <a:close/>
                      <a:moveTo>
                        <a:pt x="119468" y="9342"/>
                      </a:moveTo>
                      <a:cubicBezTo>
                        <a:pt x="112705" y="9342"/>
                        <a:pt x="105561" y="10009"/>
                        <a:pt x="98036" y="11628"/>
                      </a:cubicBezTo>
                      <a:cubicBezTo>
                        <a:pt x="77367" y="16010"/>
                        <a:pt x="48411" y="31535"/>
                        <a:pt x="29075" y="61825"/>
                      </a:cubicBezTo>
                      <a:cubicBezTo>
                        <a:pt x="8882" y="93543"/>
                        <a:pt x="4120" y="133167"/>
                        <a:pt x="14883" y="179649"/>
                      </a:cubicBezTo>
                      <a:cubicBezTo>
                        <a:pt x="20598" y="204414"/>
                        <a:pt x="29361" y="223464"/>
                        <a:pt x="37838" y="241943"/>
                      </a:cubicBezTo>
                      <a:cubicBezTo>
                        <a:pt x="50507" y="269660"/>
                        <a:pt x="62508" y="295854"/>
                        <a:pt x="60984" y="335764"/>
                      </a:cubicBezTo>
                      <a:lnTo>
                        <a:pt x="60984" y="335764"/>
                      </a:lnTo>
                      <a:cubicBezTo>
                        <a:pt x="58793" y="394343"/>
                        <a:pt x="70128" y="519120"/>
                        <a:pt x="107466" y="556172"/>
                      </a:cubicBezTo>
                      <a:cubicBezTo>
                        <a:pt x="114610" y="563316"/>
                        <a:pt x="122135" y="566555"/>
                        <a:pt x="130326" y="566174"/>
                      </a:cubicBezTo>
                      <a:cubicBezTo>
                        <a:pt x="146900" y="565412"/>
                        <a:pt x="153853" y="540456"/>
                        <a:pt x="158139" y="518834"/>
                      </a:cubicBezTo>
                      <a:cubicBezTo>
                        <a:pt x="158901" y="514834"/>
                        <a:pt x="159568" y="508738"/>
                        <a:pt x="160520" y="501023"/>
                      </a:cubicBezTo>
                      <a:cubicBezTo>
                        <a:pt x="165378" y="458541"/>
                        <a:pt x="174332" y="379388"/>
                        <a:pt x="227481" y="359481"/>
                      </a:cubicBezTo>
                      <a:cubicBezTo>
                        <a:pt x="243293" y="353576"/>
                        <a:pt x="263200" y="358148"/>
                        <a:pt x="278249" y="371102"/>
                      </a:cubicBezTo>
                      <a:cubicBezTo>
                        <a:pt x="295680" y="386246"/>
                        <a:pt x="307110" y="424251"/>
                        <a:pt x="317778" y="502356"/>
                      </a:cubicBezTo>
                      <a:cubicBezTo>
                        <a:pt x="321874" y="532455"/>
                        <a:pt x="329494" y="560363"/>
                        <a:pt x="357116" y="560363"/>
                      </a:cubicBezTo>
                      <a:cubicBezTo>
                        <a:pt x="357307" y="560363"/>
                        <a:pt x="357497" y="560363"/>
                        <a:pt x="357688" y="560363"/>
                      </a:cubicBezTo>
                      <a:cubicBezTo>
                        <a:pt x="381310" y="563221"/>
                        <a:pt x="401789" y="510738"/>
                        <a:pt x="413885" y="416441"/>
                      </a:cubicBezTo>
                      <a:cubicBezTo>
                        <a:pt x="416457" y="396152"/>
                        <a:pt x="415314" y="375102"/>
                        <a:pt x="414171" y="354814"/>
                      </a:cubicBezTo>
                      <a:cubicBezTo>
                        <a:pt x="413219" y="337383"/>
                        <a:pt x="412171" y="319381"/>
                        <a:pt x="413504" y="301569"/>
                      </a:cubicBezTo>
                      <a:cubicBezTo>
                        <a:pt x="415314" y="276709"/>
                        <a:pt x="424363" y="252706"/>
                        <a:pt x="433031" y="229370"/>
                      </a:cubicBezTo>
                      <a:cubicBezTo>
                        <a:pt x="437031" y="218702"/>
                        <a:pt x="441222" y="207653"/>
                        <a:pt x="444461" y="196889"/>
                      </a:cubicBezTo>
                      <a:cubicBezTo>
                        <a:pt x="454557" y="163742"/>
                        <a:pt x="463225" y="128309"/>
                        <a:pt x="458177" y="93829"/>
                      </a:cubicBezTo>
                      <a:cubicBezTo>
                        <a:pt x="453319" y="60491"/>
                        <a:pt x="415886" y="26773"/>
                        <a:pt x="384072" y="16105"/>
                      </a:cubicBezTo>
                      <a:cubicBezTo>
                        <a:pt x="359688" y="7913"/>
                        <a:pt x="333304" y="16295"/>
                        <a:pt x="305491" y="25058"/>
                      </a:cubicBezTo>
                      <a:cubicBezTo>
                        <a:pt x="285965" y="31250"/>
                        <a:pt x="265867" y="37631"/>
                        <a:pt x="246055" y="37917"/>
                      </a:cubicBezTo>
                      <a:cubicBezTo>
                        <a:pt x="219766" y="38393"/>
                        <a:pt x="198430" y="30488"/>
                        <a:pt x="177761" y="22963"/>
                      </a:cubicBezTo>
                      <a:cubicBezTo>
                        <a:pt x="158711" y="16010"/>
                        <a:pt x="140613" y="9342"/>
                        <a:pt x="119468" y="9342"/>
                      </a:cubicBezTo>
                      <a:close/>
                      <a:moveTo>
                        <a:pt x="56412" y="335478"/>
                      </a:moveTo>
                      <a:lnTo>
                        <a:pt x="56412" y="335478"/>
                      </a:lnTo>
                      <a:lnTo>
                        <a:pt x="56412" y="335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15EF454-47A0-3F28-C3DF-57CDF440AFD4}"/>
                  </a:ext>
                </a:extLst>
              </p:cNvPr>
              <p:cNvSpPr/>
              <p:nvPr/>
            </p:nvSpPr>
            <p:spPr>
              <a:xfrm>
                <a:off x="2476044" y="1930050"/>
                <a:ext cx="143901" cy="21716"/>
              </a:xfrm>
              <a:custGeom>
                <a:avLst/>
                <a:gdLst>
                  <a:gd name="connsiteX0" fmla="*/ 80751 w 143901"/>
                  <a:gd name="connsiteY0" fmla="*/ 21717 h 21716"/>
                  <a:gd name="connsiteX1" fmla="*/ 50176 w 143901"/>
                  <a:gd name="connsiteY1" fmla="*/ 19621 h 21716"/>
                  <a:gd name="connsiteX2" fmla="*/ 646 w 143901"/>
                  <a:gd name="connsiteY2" fmla="*/ 5906 h 21716"/>
                  <a:gd name="connsiteX3" fmla="*/ 265 w 143901"/>
                  <a:gd name="connsiteY3" fmla="*/ 3715 h 21716"/>
                  <a:gd name="connsiteX4" fmla="*/ 2455 w 143901"/>
                  <a:gd name="connsiteY4" fmla="*/ 3334 h 21716"/>
                  <a:gd name="connsiteX5" fmla="*/ 50557 w 143901"/>
                  <a:gd name="connsiteY5" fmla="*/ 16574 h 21716"/>
                  <a:gd name="connsiteX6" fmla="*/ 108754 w 143901"/>
                  <a:gd name="connsiteY6" fmla="*/ 15240 h 21716"/>
                  <a:gd name="connsiteX7" fmla="*/ 141616 w 143901"/>
                  <a:gd name="connsiteY7" fmla="*/ 190 h 21716"/>
                  <a:gd name="connsiteX8" fmla="*/ 143711 w 143901"/>
                  <a:gd name="connsiteY8" fmla="*/ 762 h 21716"/>
                  <a:gd name="connsiteX9" fmla="*/ 143140 w 143901"/>
                  <a:gd name="connsiteY9" fmla="*/ 2858 h 21716"/>
                  <a:gd name="connsiteX10" fmla="*/ 109612 w 143901"/>
                  <a:gd name="connsiteY10" fmla="*/ 18097 h 21716"/>
                  <a:gd name="connsiteX11" fmla="*/ 80751 w 143901"/>
                  <a:gd name="connsiteY11" fmla="*/ 21717 h 2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3901" h="21716">
                    <a:moveTo>
                      <a:pt x="80751" y="21717"/>
                    </a:moveTo>
                    <a:cubicBezTo>
                      <a:pt x="69988" y="21717"/>
                      <a:pt x="59510" y="20574"/>
                      <a:pt x="50176" y="19621"/>
                    </a:cubicBezTo>
                    <a:cubicBezTo>
                      <a:pt x="31221" y="17621"/>
                      <a:pt x="14362" y="15240"/>
                      <a:pt x="646" y="5906"/>
                    </a:cubicBezTo>
                    <a:cubicBezTo>
                      <a:pt x="-21" y="5429"/>
                      <a:pt x="-212" y="4477"/>
                      <a:pt x="265" y="3715"/>
                    </a:cubicBezTo>
                    <a:cubicBezTo>
                      <a:pt x="741" y="3048"/>
                      <a:pt x="1693" y="2858"/>
                      <a:pt x="2455" y="3334"/>
                    </a:cubicBezTo>
                    <a:cubicBezTo>
                      <a:pt x="15600" y="12287"/>
                      <a:pt x="32078" y="14573"/>
                      <a:pt x="50557" y="16574"/>
                    </a:cubicBezTo>
                    <a:cubicBezTo>
                      <a:pt x="67892" y="18383"/>
                      <a:pt x="89419" y="20669"/>
                      <a:pt x="108754" y="15240"/>
                    </a:cubicBezTo>
                    <a:cubicBezTo>
                      <a:pt x="120375" y="12001"/>
                      <a:pt x="131138" y="6001"/>
                      <a:pt x="141616" y="190"/>
                    </a:cubicBezTo>
                    <a:cubicBezTo>
                      <a:pt x="142378" y="-190"/>
                      <a:pt x="143330" y="0"/>
                      <a:pt x="143711" y="762"/>
                    </a:cubicBezTo>
                    <a:cubicBezTo>
                      <a:pt x="144092" y="1524"/>
                      <a:pt x="143902" y="2476"/>
                      <a:pt x="143140" y="2858"/>
                    </a:cubicBezTo>
                    <a:cubicBezTo>
                      <a:pt x="132567" y="8668"/>
                      <a:pt x="121613" y="14764"/>
                      <a:pt x="109612" y="18097"/>
                    </a:cubicBezTo>
                    <a:cubicBezTo>
                      <a:pt x="100182" y="20860"/>
                      <a:pt x="90371" y="21717"/>
                      <a:pt x="80751" y="21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78" name="Graphic 6">
                <a:extLst>
                  <a:ext uri="{FF2B5EF4-FFF2-40B4-BE49-F238E27FC236}">
                    <a16:creationId xmlns:a16="http://schemas.microsoft.com/office/drawing/2014/main" id="{C550DD07-E9F2-F405-F742-F60D33FC9C91}"/>
                  </a:ext>
                </a:extLst>
              </p:cNvPr>
              <p:cNvGrpSpPr/>
              <p:nvPr/>
            </p:nvGrpSpPr>
            <p:grpSpPr>
              <a:xfrm>
                <a:off x="2416290" y="1680488"/>
                <a:ext cx="262908" cy="140977"/>
                <a:chOff x="2416290" y="1680488"/>
                <a:chExt cx="262908" cy="140977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00A7EE3-A723-2291-B22F-F681444F2A1E}"/>
                    </a:ext>
                  </a:extLst>
                </p:cNvPr>
                <p:cNvSpPr/>
                <p:nvPr/>
              </p:nvSpPr>
              <p:spPr>
                <a:xfrm>
                  <a:off x="2421064" y="1685257"/>
                  <a:ext cx="253650" cy="131511"/>
                </a:xfrm>
                <a:custGeom>
                  <a:avLst/>
                  <a:gdLst>
                    <a:gd name="connsiteX0" fmla="*/ 0 w 253650"/>
                    <a:gd name="connsiteY0" fmla="*/ 33623 h 131511"/>
                    <a:gd name="connsiteX1" fmla="*/ 30099 w 253650"/>
                    <a:gd name="connsiteY1" fmla="*/ 130969 h 131511"/>
                    <a:gd name="connsiteX2" fmla="*/ 222790 w 253650"/>
                    <a:gd name="connsiteY2" fmla="*/ 130016 h 131511"/>
                    <a:gd name="connsiteX3" fmla="*/ 253651 w 253650"/>
                    <a:gd name="connsiteY3" fmla="*/ 34004 h 131511"/>
                    <a:gd name="connsiteX4" fmla="*/ 174117 w 253650"/>
                    <a:gd name="connsiteY4" fmla="*/ 66770 h 131511"/>
                    <a:gd name="connsiteX5" fmla="*/ 127540 w 253650"/>
                    <a:gd name="connsiteY5" fmla="*/ 0 h 131511"/>
                    <a:gd name="connsiteX6" fmla="*/ 83725 w 253650"/>
                    <a:gd name="connsiteY6" fmla="*/ 69342 h 131511"/>
                    <a:gd name="connsiteX7" fmla="*/ 0 w 253650"/>
                    <a:gd name="connsiteY7" fmla="*/ 33623 h 131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3650" h="131511">
                      <a:moveTo>
                        <a:pt x="0" y="33623"/>
                      </a:moveTo>
                      <a:cubicBezTo>
                        <a:pt x="15335" y="64484"/>
                        <a:pt x="25622" y="97441"/>
                        <a:pt x="30099" y="130969"/>
                      </a:cubicBezTo>
                      <a:cubicBezTo>
                        <a:pt x="30099" y="130969"/>
                        <a:pt x="223552" y="132683"/>
                        <a:pt x="222790" y="130016"/>
                      </a:cubicBezTo>
                      <a:cubicBezTo>
                        <a:pt x="230029" y="97250"/>
                        <a:pt x="237839" y="69914"/>
                        <a:pt x="253651" y="34004"/>
                      </a:cubicBezTo>
                      <a:lnTo>
                        <a:pt x="174117" y="66770"/>
                      </a:lnTo>
                      <a:lnTo>
                        <a:pt x="127540" y="0"/>
                      </a:lnTo>
                      <a:lnTo>
                        <a:pt x="83725" y="69342"/>
                      </a:lnTo>
                      <a:lnTo>
                        <a:pt x="0" y="33623"/>
                      </a:ln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66D5610A-9EEB-1B9F-EE4A-4094C698D600}"/>
                    </a:ext>
                  </a:extLst>
                </p:cNvPr>
                <p:cNvSpPr/>
                <p:nvPr/>
              </p:nvSpPr>
              <p:spPr>
                <a:xfrm>
                  <a:off x="2416290" y="1680488"/>
                  <a:ext cx="262908" cy="140977"/>
                </a:xfrm>
                <a:custGeom>
                  <a:avLst/>
                  <a:gdLst>
                    <a:gd name="connsiteX0" fmla="*/ 157174 w 262908"/>
                    <a:gd name="connsiteY0" fmla="*/ 140977 h 140977"/>
                    <a:gd name="connsiteX1" fmla="*/ 130408 w 262908"/>
                    <a:gd name="connsiteY1" fmla="*/ 140977 h 140977"/>
                    <a:gd name="connsiteX2" fmla="*/ 34777 w 262908"/>
                    <a:gd name="connsiteY2" fmla="*/ 140406 h 140977"/>
                    <a:gd name="connsiteX3" fmla="*/ 30205 w 262908"/>
                    <a:gd name="connsiteY3" fmla="*/ 136310 h 140977"/>
                    <a:gd name="connsiteX4" fmla="*/ 487 w 262908"/>
                    <a:gd name="connsiteY4" fmla="*/ 40393 h 140977"/>
                    <a:gd name="connsiteX5" fmla="*/ 1249 w 262908"/>
                    <a:gd name="connsiteY5" fmla="*/ 35059 h 140977"/>
                    <a:gd name="connsiteX6" fmla="*/ 6488 w 262908"/>
                    <a:gd name="connsiteY6" fmla="*/ 33916 h 140977"/>
                    <a:gd name="connsiteX7" fmla="*/ 86689 w 262908"/>
                    <a:gd name="connsiteY7" fmla="*/ 68111 h 140977"/>
                    <a:gd name="connsiteX8" fmla="*/ 128313 w 262908"/>
                    <a:gd name="connsiteY8" fmla="*/ 2198 h 140977"/>
                    <a:gd name="connsiteX9" fmla="*/ 132123 w 262908"/>
                    <a:gd name="connsiteY9" fmla="*/ 7 h 140977"/>
                    <a:gd name="connsiteX10" fmla="*/ 136028 w 262908"/>
                    <a:gd name="connsiteY10" fmla="*/ 2007 h 140977"/>
                    <a:gd name="connsiteX11" fmla="*/ 180415 w 262908"/>
                    <a:gd name="connsiteY11" fmla="*/ 65730 h 140977"/>
                    <a:gd name="connsiteX12" fmla="*/ 256424 w 262908"/>
                    <a:gd name="connsiteY12" fmla="*/ 34392 h 140977"/>
                    <a:gd name="connsiteX13" fmla="*/ 261568 w 262908"/>
                    <a:gd name="connsiteY13" fmla="*/ 35440 h 140977"/>
                    <a:gd name="connsiteX14" fmla="*/ 262520 w 262908"/>
                    <a:gd name="connsiteY14" fmla="*/ 40584 h 140977"/>
                    <a:gd name="connsiteX15" fmla="*/ 231945 w 262908"/>
                    <a:gd name="connsiteY15" fmla="*/ 135738 h 140977"/>
                    <a:gd name="connsiteX16" fmla="*/ 231945 w 262908"/>
                    <a:gd name="connsiteY16" fmla="*/ 135738 h 140977"/>
                    <a:gd name="connsiteX17" fmla="*/ 231088 w 262908"/>
                    <a:gd name="connsiteY17" fmla="*/ 137643 h 140977"/>
                    <a:gd name="connsiteX18" fmla="*/ 157174 w 262908"/>
                    <a:gd name="connsiteY18" fmla="*/ 140977 h 140977"/>
                    <a:gd name="connsiteX19" fmla="*/ 38968 w 262908"/>
                    <a:gd name="connsiteY19" fmla="*/ 131071 h 140977"/>
                    <a:gd name="connsiteX20" fmla="*/ 223753 w 262908"/>
                    <a:gd name="connsiteY20" fmla="*/ 130690 h 140977"/>
                    <a:gd name="connsiteX21" fmla="*/ 249661 w 262908"/>
                    <a:gd name="connsiteY21" fmla="*/ 47442 h 140977"/>
                    <a:gd name="connsiteX22" fmla="*/ 180700 w 262908"/>
                    <a:gd name="connsiteY22" fmla="*/ 75826 h 140977"/>
                    <a:gd name="connsiteX23" fmla="*/ 175081 w 262908"/>
                    <a:gd name="connsiteY23" fmla="*/ 74207 h 140977"/>
                    <a:gd name="connsiteX24" fmla="*/ 132504 w 262908"/>
                    <a:gd name="connsiteY24" fmla="*/ 13247 h 140977"/>
                    <a:gd name="connsiteX25" fmla="*/ 92499 w 262908"/>
                    <a:gd name="connsiteY25" fmla="*/ 76588 h 140977"/>
                    <a:gd name="connsiteX26" fmla="*/ 86689 w 262908"/>
                    <a:gd name="connsiteY26" fmla="*/ 78398 h 140977"/>
                    <a:gd name="connsiteX27" fmla="*/ 14203 w 262908"/>
                    <a:gd name="connsiteY27" fmla="*/ 47537 h 140977"/>
                    <a:gd name="connsiteX28" fmla="*/ 38968 w 262908"/>
                    <a:gd name="connsiteY28" fmla="*/ 131071 h 140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62908" h="140977">
                      <a:moveTo>
                        <a:pt x="157174" y="140977"/>
                      </a:moveTo>
                      <a:cubicBezTo>
                        <a:pt x="149173" y="140977"/>
                        <a:pt x="140314" y="140977"/>
                        <a:pt x="130408" y="140977"/>
                      </a:cubicBezTo>
                      <a:cubicBezTo>
                        <a:pt x="82974" y="140882"/>
                        <a:pt x="35254" y="140406"/>
                        <a:pt x="34777" y="140406"/>
                      </a:cubicBezTo>
                      <a:cubicBezTo>
                        <a:pt x="32491" y="140406"/>
                        <a:pt x="30491" y="138691"/>
                        <a:pt x="30205" y="136310"/>
                      </a:cubicBezTo>
                      <a:cubicBezTo>
                        <a:pt x="25729" y="103163"/>
                        <a:pt x="15727" y="70873"/>
                        <a:pt x="487" y="40393"/>
                      </a:cubicBezTo>
                      <a:cubicBezTo>
                        <a:pt x="-370" y="38679"/>
                        <a:pt x="-84" y="36488"/>
                        <a:pt x="1249" y="35059"/>
                      </a:cubicBezTo>
                      <a:cubicBezTo>
                        <a:pt x="2583" y="33630"/>
                        <a:pt x="4678" y="33154"/>
                        <a:pt x="6488" y="33916"/>
                      </a:cubicBezTo>
                      <a:lnTo>
                        <a:pt x="86689" y="68111"/>
                      </a:lnTo>
                      <a:lnTo>
                        <a:pt x="128313" y="2198"/>
                      </a:lnTo>
                      <a:cubicBezTo>
                        <a:pt x="129170" y="864"/>
                        <a:pt x="130599" y="7"/>
                        <a:pt x="132123" y="7"/>
                      </a:cubicBezTo>
                      <a:cubicBezTo>
                        <a:pt x="133647" y="-88"/>
                        <a:pt x="135171" y="769"/>
                        <a:pt x="136028" y="2007"/>
                      </a:cubicBezTo>
                      <a:lnTo>
                        <a:pt x="180415" y="65730"/>
                      </a:lnTo>
                      <a:lnTo>
                        <a:pt x="256424" y="34392"/>
                      </a:lnTo>
                      <a:cubicBezTo>
                        <a:pt x="258234" y="33630"/>
                        <a:pt x="260234" y="34107"/>
                        <a:pt x="261568" y="35440"/>
                      </a:cubicBezTo>
                      <a:cubicBezTo>
                        <a:pt x="262901" y="36774"/>
                        <a:pt x="263282" y="38869"/>
                        <a:pt x="262520" y="40584"/>
                      </a:cubicBezTo>
                      <a:cubicBezTo>
                        <a:pt x="246613" y="76874"/>
                        <a:pt x="238993" y="103925"/>
                        <a:pt x="231945" y="135738"/>
                      </a:cubicBezTo>
                      <a:lnTo>
                        <a:pt x="231945" y="135738"/>
                      </a:lnTo>
                      <a:cubicBezTo>
                        <a:pt x="231754" y="136405"/>
                        <a:pt x="231469" y="137072"/>
                        <a:pt x="231088" y="137643"/>
                      </a:cubicBezTo>
                      <a:cubicBezTo>
                        <a:pt x="229468" y="140120"/>
                        <a:pt x="228802" y="140977"/>
                        <a:pt x="157174" y="140977"/>
                      </a:cubicBezTo>
                      <a:close/>
                      <a:moveTo>
                        <a:pt x="38968" y="131071"/>
                      </a:moveTo>
                      <a:cubicBezTo>
                        <a:pt x="107263" y="131643"/>
                        <a:pt x="205846" y="132024"/>
                        <a:pt x="223753" y="130690"/>
                      </a:cubicBezTo>
                      <a:cubicBezTo>
                        <a:pt x="230040" y="102782"/>
                        <a:pt x="236898" y="78112"/>
                        <a:pt x="249661" y="47442"/>
                      </a:cubicBezTo>
                      <a:lnTo>
                        <a:pt x="180700" y="75826"/>
                      </a:lnTo>
                      <a:cubicBezTo>
                        <a:pt x="178700" y="76683"/>
                        <a:pt x="176319" y="76017"/>
                        <a:pt x="175081" y="74207"/>
                      </a:cubicBezTo>
                      <a:lnTo>
                        <a:pt x="132504" y="13247"/>
                      </a:lnTo>
                      <a:lnTo>
                        <a:pt x="92499" y="76588"/>
                      </a:lnTo>
                      <a:cubicBezTo>
                        <a:pt x="91261" y="78493"/>
                        <a:pt x="88784" y="79255"/>
                        <a:pt x="86689" y="78398"/>
                      </a:cubicBezTo>
                      <a:lnTo>
                        <a:pt x="14203" y="47537"/>
                      </a:lnTo>
                      <a:cubicBezTo>
                        <a:pt x="26395" y="74302"/>
                        <a:pt x="34682" y="102401"/>
                        <a:pt x="38968" y="1310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45A4FC2-7A6B-20FA-E16D-76A4D2859D37}"/>
              </a:ext>
            </a:extLst>
          </p:cNvPr>
          <p:cNvGrpSpPr/>
          <p:nvPr/>
        </p:nvGrpSpPr>
        <p:grpSpPr>
          <a:xfrm>
            <a:off x="8083375" y="1514372"/>
            <a:ext cx="1230917" cy="1230917"/>
            <a:chOff x="8201596" y="2770835"/>
            <a:chExt cx="1230917" cy="1230917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2EAA3BA-17AA-CAA9-5E5C-E8EFDC429005}"/>
                </a:ext>
              </a:extLst>
            </p:cNvPr>
            <p:cNvSpPr/>
            <p:nvPr/>
          </p:nvSpPr>
          <p:spPr>
            <a:xfrm>
              <a:off x="8201596" y="2770835"/>
              <a:ext cx="1230917" cy="12309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83" name="Graphic 6">
              <a:extLst>
                <a:ext uri="{FF2B5EF4-FFF2-40B4-BE49-F238E27FC236}">
                  <a16:creationId xmlns:a16="http://schemas.microsoft.com/office/drawing/2014/main" id="{BA8C224E-6B37-51D3-91EA-93E16A094A3A}"/>
                </a:ext>
              </a:extLst>
            </p:cNvPr>
            <p:cNvGrpSpPr/>
            <p:nvPr/>
          </p:nvGrpSpPr>
          <p:grpSpPr>
            <a:xfrm>
              <a:off x="8445930" y="2981903"/>
              <a:ext cx="742248" cy="808780"/>
              <a:chOff x="6252321" y="1983568"/>
              <a:chExt cx="742248" cy="808780"/>
            </a:xfrm>
          </p:grpSpPr>
          <p:grpSp>
            <p:nvGrpSpPr>
              <p:cNvPr id="84" name="Graphic 6">
                <a:extLst>
                  <a:ext uri="{FF2B5EF4-FFF2-40B4-BE49-F238E27FC236}">
                    <a16:creationId xmlns:a16="http://schemas.microsoft.com/office/drawing/2014/main" id="{4DB3628B-25D6-4519-380C-D45B1B979A01}"/>
                  </a:ext>
                </a:extLst>
              </p:cNvPr>
              <p:cNvGrpSpPr/>
              <p:nvPr/>
            </p:nvGrpSpPr>
            <p:grpSpPr>
              <a:xfrm>
                <a:off x="6397763" y="2190603"/>
                <a:ext cx="441045" cy="601744"/>
                <a:chOff x="6397763" y="2190603"/>
                <a:chExt cx="441045" cy="601744"/>
              </a:xfrm>
            </p:grpSpPr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B8109B74-29D0-9B59-5EA2-2BEEFF21B66E}"/>
                    </a:ext>
                  </a:extLst>
                </p:cNvPr>
                <p:cNvSpPr/>
                <p:nvPr/>
              </p:nvSpPr>
              <p:spPr>
                <a:xfrm>
                  <a:off x="6402229" y="2195282"/>
                  <a:ext cx="431789" cy="592242"/>
                </a:xfrm>
                <a:custGeom>
                  <a:avLst/>
                  <a:gdLst>
                    <a:gd name="connsiteX0" fmla="*/ 48576 w 431789"/>
                    <a:gd name="connsiteY0" fmla="*/ 346178 h 592242"/>
                    <a:gd name="connsiteX1" fmla="*/ 5333 w 431789"/>
                    <a:gd name="connsiteY1" fmla="*/ 184253 h 592242"/>
                    <a:gd name="connsiteX2" fmla="*/ 86772 w 431789"/>
                    <a:gd name="connsiteY2" fmla="*/ 2516 h 592242"/>
                    <a:gd name="connsiteX3" fmla="*/ 226599 w 431789"/>
                    <a:gd name="connsiteY3" fmla="*/ 29948 h 592242"/>
                    <a:gd name="connsiteX4" fmla="*/ 357758 w 431789"/>
                    <a:gd name="connsiteY4" fmla="*/ 7373 h 592242"/>
                    <a:gd name="connsiteX5" fmla="*/ 430338 w 431789"/>
                    <a:gd name="connsiteY5" fmla="*/ 92622 h 592242"/>
                    <a:gd name="connsiteX6" fmla="*/ 417289 w 431789"/>
                    <a:gd name="connsiteY6" fmla="*/ 202636 h 592242"/>
                    <a:gd name="connsiteX7" fmla="*/ 388333 w 431789"/>
                    <a:gd name="connsiteY7" fmla="*/ 311030 h 592242"/>
                    <a:gd name="connsiteX8" fmla="*/ 388714 w 431789"/>
                    <a:gd name="connsiteY8" fmla="*/ 431522 h 592242"/>
                    <a:gd name="connsiteX9" fmla="*/ 330993 w 431789"/>
                    <a:gd name="connsiteY9" fmla="*/ 586398 h 592242"/>
                    <a:gd name="connsiteX10" fmla="*/ 289654 w 431789"/>
                    <a:gd name="connsiteY10" fmla="*/ 521438 h 592242"/>
                    <a:gd name="connsiteX11" fmla="*/ 254031 w 431789"/>
                    <a:gd name="connsiteY11" fmla="*/ 387135 h 592242"/>
                    <a:gd name="connsiteX12" fmla="*/ 210787 w 431789"/>
                    <a:gd name="connsiteY12" fmla="*/ 375800 h 592242"/>
                    <a:gd name="connsiteX13" fmla="*/ 148493 w 431789"/>
                    <a:gd name="connsiteY13" fmla="*/ 538773 h 592242"/>
                    <a:gd name="connsiteX14" fmla="*/ 118299 w 431789"/>
                    <a:gd name="connsiteY14" fmla="*/ 592208 h 592242"/>
                    <a:gd name="connsiteX15" fmla="*/ 48576 w 431789"/>
                    <a:gd name="connsiteY15" fmla="*/ 346178 h 592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31789" h="592242">
                      <a:moveTo>
                        <a:pt x="48576" y="346178"/>
                      </a:moveTo>
                      <a:cubicBezTo>
                        <a:pt x="50862" y="278455"/>
                        <a:pt x="19049" y="250261"/>
                        <a:pt x="5333" y="184253"/>
                      </a:cubicBezTo>
                      <a:cubicBezTo>
                        <a:pt x="-19527" y="64809"/>
                        <a:pt x="48481" y="11564"/>
                        <a:pt x="86772" y="2516"/>
                      </a:cubicBezTo>
                      <a:cubicBezTo>
                        <a:pt x="141540" y="-10438"/>
                        <a:pt x="172973" y="30900"/>
                        <a:pt x="226599" y="29948"/>
                      </a:cubicBezTo>
                      <a:cubicBezTo>
                        <a:pt x="270128" y="29186"/>
                        <a:pt x="316419" y="-8057"/>
                        <a:pt x="357758" y="7373"/>
                      </a:cubicBezTo>
                      <a:cubicBezTo>
                        <a:pt x="389667" y="19280"/>
                        <a:pt x="425481" y="55760"/>
                        <a:pt x="430338" y="92622"/>
                      </a:cubicBezTo>
                      <a:cubicBezTo>
                        <a:pt x="435196" y="129484"/>
                        <a:pt x="427100" y="166917"/>
                        <a:pt x="417289" y="202636"/>
                      </a:cubicBezTo>
                      <a:cubicBezTo>
                        <a:pt x="407478" y="238355"/>
                        <a:pt x="390810" y="273883"/>
                        <a:pt x="388333" y="311030"/>
                      </a:cubicBezTo>
                      <a:cubicBezTo>
                        <a:pt x="385761" y="351131"/>
                        <a:pt x="393286" y="391517"/>
                        <a:pt x="388714" y="431522"/>
                      </a:cubicBezTo>
                      <a:cubicBezTo>
                        <a:pt x="377094" y="533058"/>
                        <a:pt x="357091" y="589827"/>
                        <a:pt x="330993" y="586398"/>
                      </a:cubicBezTo>
                      <a:cubicBezTo>
                        <a:pt x="299941" y="586398"/>
                        <a:pt x="293178" y="550108"/>
                        <a:pt x="289654" y="521438"/>
                      </a:cubicBezTo>
                      <a:cubicBezTo>
                        <a:pt x="281367" y="454001"/>
                        <a:pt x="271557" y="404185"/>
                        <a:pt x="254031" y="387135"/>
                      </a:cubicBezTo>
                      <a:cubicBezTo>
                        <a:pt x="242315" y="375800"/>
                        <a:pt x="225360" y="369800"/>
                        <a:pt x="210787" y="375800"/>
                      </a:cubicBezTo>
                      <a:cubicBezTo>
                        <a:pt x="154304" y="399327"/>
                        <a:pt x="153256" y="511817"/>
                        <a:pt x="148493" y="538773"/>
                      </a:cubicBezTo>
                      <a:cubicBezTo>
                        <a:pt x="144779" y="560109"/>
                        <a:pt x="137826" y="591256"/>
                        <a:pt x="118299" y="592208"/>
                      </a:cubicBezTo>
                      <a:cubicBezTo>
                        <a:pt x="61149" y="595066"/>
                        <a:pt x="46195" y="416567"/>
                        <a:pt x="48576" y="3461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3561B84E-5978-CEB9-3B80-0A4EE9595591}"/>
                    </a:ext>
                  </a:extLst>
                </p:cNvPr>
                <p:cNvSpPr/>
                <p:nvPr/>
              </p:nvSpPr>
              <p:spPr>
                <a:xfrm>
                  <a:off x="6397763" y="2190603"/>
                  <a:ext cx="441045" cy="601744"/>
                </a:xfrm>
                <a:custGeom>
                  <a:avLst/>
                  <a:gdLst>
                    <a:gd name="connsiteX0" fmla="*/ 121528 w 441045"/>
                    <a:gd name="connsiteY0" fmla="*/ 601650 h 601744"/>
                    <a:gd name="connsiteX1" fmla="*/ 96858 w 441045"/>
                    <a:gd name="connsiteY1" fmla="*/ 590505 h 601744"/>
                    <a:gd name="connsiteX2" fmla="*/ 48471 w 441045"/>
                    <a:gd name="connsiteY2" fmla="*/ 350666 h 601744"/>
                    <a:gd name="connsiteX3" fmla="*/ 48471 w 441045"/>
                    <a:gd name="connsiteY3" fmla="*/ 350666 h 601744"/>
                    <a:gd name="connsiteX4" fmla="*/ 27421 w 441045"/>
                    <a:gd name="connsiteY4" fmla="*/ 256749 h 601744"/>
                    <a:gd name="connsiteX5" fmla="*/ 5323 w 441045"/>
                    <a:gd name="connsiteY5" fmla="*/ 189884 h 601744"/>
                    <a:gd name="connsiteX6" fmla="*/ 90286 w 441045"/>
                    <a:gd name="connsiteY6" fmla="*/ 2622 h 601744"/>
                    <a:gd name="connsiteX7" fmla="*/ 170391 w 441045"/>
                    <a:gd name="connsiteY7" fmla="*/ 14910 h 601744"/>
                    <a:gd name="connsiteX8" fmla="*/ 231065 w 441045"/>
                    <a:gd name="connsiteY8" fmla="*/ 29959 h 601744"/>
                    <a:gd name="connsiteX9" fmla="*/ 284120 w 441045"/>
                    <a:gd name="connsiteY9" fmla="*/ 17005 h 601744"/>
                    <a:gd name="connsiteX10" fmla="*/ 363939 w 441045"/>
                    <a:gd name="connsiteY10" fmla="*/ 7671 h 601744"/>
                    <a:gd name="connsiteX11" fmla="*/ 439567 w 441045"/>
                    <a:gd name="connsiteY11" fmla="*/ 96729 h 601744"/>
                    <a:gd name="connsiteX12" fmla="*/ 426423 w 441045"/>
                    <a:gd name="connsiteY12" fmla="*/ 208553 h 601744"/>
                    <a:gd name="connsiteX13" fmla="*/ 415469 w 441045"/>
                    <a:gd name="connsiteY13" fmla="*/ 243129 h 601744"/>
                    <a:gd name="connsiteX14" fmla="*/ 397658 w 441045"/>
                    <a:gd name="connsiteY14" fmla="*/ 316090 h 601744"/>
                    <a:gd name="connsiteX15" fmla="*/ 398324 w 441045"/>
                    <a:gd name="connsiteY15" fmla="*/ 370573 h 601744"/>
                    <a:gd name="connsiteX16" fmla="*/ 398039 w 441045"/>
                    <a:gd name="connsiteY16" fmla="*/ 436772 h 601744"/>
                    <a:gd name="connsiteX17" fmla="*/ 352509 w 441045"/>
                    <a:gd name="connsiteY17" fmla="*/ 590505 h 601744"/>
                    <a:gd name="connsiteX18" fmla="*/ 335364 w 441045"/>
                    <a:gd name="connsiteY18" fmla="*/ 595744 h 601744"/>
                    <a:gd name="connsiteX19" fmla="*/ 289739 w 441045"/>
                    <a:gd name="connsiteY19" fmla="*/ 526688 h 601744"/>
                    <a:gd name="connsiteX20" fmla="*/ 255449 w 441045"/>
                    <a:gd name="connsiteY20" fmla="*/ 395243 h 601744"/>
                    <a:gd name="connsiteX21" fmla="*/ 217254 w 441045"/>
                    <a:gd name="connsiteY21" fmla="*/ 384861 h 601744"/>
                    <a:gd name="connsiteX22" fmla="*/ 160104 w 441045"/>
                    <a:gd name="connsiteY22" fmla="*/ 525069 h 601744"/>
                    <a:gd name="connsiteX23" fmla="*/ 157818 w 441045"/>
                    <a:gd name="connsiteY23" fmla="*/ 544404 h 601744"/>
                    <a:gd name="connsiteX24" fmla="*/ 123242 w 441045"/>
                    <a:gd name="connsiteY24" fmla="*/ 601745 h 601744"/>
                    <a:gd name="connsiteX25" fmla="*/ 121528 w 441045"/>
                    <a:gd name="connsiteY25" fmla="*/ 601650 h 601744"/>
                    <a:gd name="connsiteX26" fmla="*/ 57710 w 441045"/>
                    <a:gd name="connsiteY26" fmla="*/ 350952 h 601744"/>
                    <a:gd name="connsiteX27" fmla="*/ 57710 w 441045"/>
                    <a:gd name="connsiteY27" fmla="*/ 350952 h 601744"/>
                    <a:gd name="connsiteX28" fmla="*/ 103335 w 441045"/>
                    <a:gd name="connsiteY28" fmla="*/ 583838 h 601744"/>
                    <a:gd name="connsiteX29" fmla="*/ 122575 w 441045"/>
                    <a:gd name="connsiteY29" fmla="*/ 592220 h 601744"/>
                    <a:gd name="connsiteX30" fmla="*/ 148388 w 441045"/>
                    <a:gd name="connsiteY30" fmla="*/ 542595 h 601744"/>
                    <a:gd name="connsiteX31" fmla="*/ 150579 w 441045"/>
                    <a:gd name="connsiteY31" fmla="*/ 523926 h 601744"/>
                    <a:gd name="connsiteX32" fmla="*/ 213444 w 441045"/>
                    <a:gd name="connsiteY32" fmla="*/ 376098 h 601744"/>
                    <a:gd name="connsiteX33" fmla="*/ 261736 w 441045"/>
                    <a:gd name="connsiteY33" fmla="*/ 388385 h 601744"/>
                    <a:gd name="connsiteX34" fmla="*/ 298788 w 441045"/>
                    <a:gd name="connsiteY34" fmla="*/ 525450 h 601744"/>
                    <a:gd name="connsiteX35" fmla="*/ 335459 w 441045"/>
                    <a:gd name="connsiteY35" fmla="*/ 586314 h 601744"/>
                    <a:gd name="connsiteX36" fmla="*/ 336126 w 441045"/>
                    <a:gd name="connsiteY36" fmla="*/ 586314 h 601744"/>
                    <a:gd name="connsiteX37" fmla="*/ 346604 w 441045"/>
                    <a:gd name="connsiteY37" fmla="*/ 582981 h 601744"/>
                    <a:gd name="connsiteX38" fmla="*/ 388609 w 441045"/>
                    <a:gd name="connsiteY38" fmla="*/ 435534 h 601744"/>
                    <a:gd name="connsiteX39" fmla="*/ 388895 w 441045"/>
                    <a:gd name="connsiteY39" fmla="*/ 370859 h 601744"/>
                    <a:gd name="connsiteX40" fmla="*/ 388228 w 441045"/>
                    <a:gd name="connsiteY40" fmla="*/ 315233 h 601744"/>
                    <a:gd name="connsiteX41" fmla="*/ 406516 w 441045"/>
                    <a:gd name="connsiteY41" fmla="*/ 239890 h 601744"/>
                    <a:gd name="connsiteX42" fmla="*/ 417279 w 441045"/>
                    <a:gd name="connsiteY42" fmla="*/ 205886 h 601744"/>
                    <a:gd name="connsiteX43" fmla="*/ 430138 w 441045"/>
                    <a:gd name="connsiteY43" fmla="*/ 97777 h 601744"/>
                    <a:gd name="connsiteX44" fmla="*/ 360605 w 441045"/>
                    <a:gd name="connsiteY44" fmla="*/ 16243 h 601744"/>
                    <a:gd name="connsiteX45" fmla="*/ 287263 w 441045"/>
                    <a:gd name="connsiteY45" fmla="*/ 25673 h 601744"/>
                    <a:gd name="connsiteX46" fmla="*/ 231256 w 441045"/>
                    <a:gd name="connsiteY46" fmla="*/ 39198 h 601744"/>
                    <a:gd name="connsiteX47" fmla="*/ 166867 w 441045"/>
                    <a:gd name="connsiteY47" fmla="*/ 23482 h 601744"/>
                    <a:gd name="connsiteX48" fmla="*/ 92477 w 441045"/>
                    <a:gd name="connsiteY48" fmla="*/ 11671 h 601744"/>
                    <a:gd name="connsiteX49" fmla="*/ 14562 w 441045"/>
                    <a:gd name="connsiteY49" fmla="*/ 187884 h 601744"/>
                    <a:gd name="connsiteX50" fmla="*/ 36089 w 441045"/>
                    <a:gd name="connsiteY50" fmla="*/ 253130 h 601744"/>
                    <a:gd name="connsiteX51" fmla="*/ 57710 w 441045"/>
                    <a:gd name="connsiteY51" fmla="*/ 350952 h 601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441045" h="601744">
                      <a:moveTo>
                        <a:pt x="121528" y="601650"/>
                      </a:moveTo>
                      <a:cubicBezTo>
                        <a:pt x="112670" y="601650"/>
                        <a:pt x="104383" y="597935"/>
                        <a:pt x="96858" y="590505"/>
                      </a:cubicBezTo>
                      <a:cubicBezTo>
                        <a:pt x="55900" y="550215"/>
                        <a:pt x="46471" y="408864"/>
                        <a:pt x="48471" y="350666"/>
                      </a:cubicBezTo>
                      <a:lnTo>
                        <a:pt x="48471" y="350666"/>
                      </a:lnTo>
                      <a:cubicBezTo>
                        <a:pt x="49805" y="311042"/>
                        <a:pt x="39422" y="285896"/>
                        <a:pt x="27421" y="256749"/>
                      </a:cubicBezTo>
                      <a:cubicBezTo>
                        <a:pt x="19324" y="237033"/>
                        <a:pt x="10942" y="216649"/>
                        <a:pt x="5323" y="189884"/>
                      </a:cubicBezTo>
                      <a:cubicBezTo>
                        <a:pt x="-18871" y="73869"/>
                        <a:pt x="44661" y="13481"/>
                        <a:pt x="90286" y="2622"/>
                      </a:cubicBezTo>
                      <a:cubicBezTo>
                        <a:pt x="122099" y="-4902"/>
                        <a:pt x="146579" y="5194"/>
                        <a:pt x="170391" y="14910"/>
                      </a:cubicBezTo>
                      <a:cubicBezTo>
                        <a:pt x="188965" y="22530"/>
                        <a:pt x="208110" y="30340"/>
                        <a:pt x="231065" y="29959"/>
                      </a:cubicBezTo>
                      <a:cubicBezTo>
                        <a:pt x="248210" y="29673"/>
                        <a:pt x="266498" y="23196"/>
                        <a:pt x="284120" y="17005"/>
                      </a:cubicBezTo>
                      <a:cubicBezTo>
                        <a:pt x="310599" y="7671"/>
                        <a:pt x="338031" y="-1950"/>
                        <a:pt x="363939" y="7671"/>
                      </a:cubicBezTo>
                      <a:cubicBezTo>
                        <a:pt x="396229" y="19672"/>
                        <a:pt x="434329" y="57201"/>
                        <a:pt x="439567" y="96729"/>
                      </a:cubicBezTo>
                      <a:cubicBezTo>
                        <a:pt x="444521" y="134639"/>
                        <a:pt x="436234" y="172929"/>
                        <a:pt x="426423" y="208553"/>
                      </a:cubicBezTo>
                      <a:cubicBezTo>
                        <a:pt x="423280" y="220078"/>
                        <a:pt x="419279" y="231794"/>
                        <a:pt x="415469" y="243129"/>
                      </a:cubicBezTo>
                      <a:cubicBezTo>
                        <a:pt x="407468" y="266846"/>
                        <a:pt x="399182" y="291420"/>
                        <a:pt x="397658" y="316090"/>
                      </a:cubicBezTo>
                      <a:cubicBezTo>
                        <a:pt x="396515" y="334092"/>
                        <a:pt x="397467" y="352666"/>
                        <a:pt x="398324" y="370573"/>
                      </a:cubicBezTo>
                      <a:cubicBezTo>
                        <a:pt x="399467" y="392290"/>
                        <a:pt x="400515" y="414674"/>
                        <a:pt x="398039" y="436772"/>
                      </a:cubicBezTo>
                      <a:cubicBezTo>
                        <a:pt x="388133" y="522973"/>
                        <a:pt x="372797" y="574694"/>
                        <a:pt x="352509" y="590505"/>
                      </a:cubicBezTo>
                      <a:cubicBezTo>
                        <a:pt x="347175" y="594696"/>
                        <a:pt x="341365" y="596411"/>
                        <a:pt x="335364" y="595744"/>
                      </a:cubicBezTo>
                      <a:cubicBezTo>
                        <a:pt x="298121" y="595458"/>
                        <a:pt x="292406" y="549072"/>
                        <a:pt x="289739" y="526688"/>
                      </a:cubicBezTo>
                      <a:cubicBezTo>
                        <a:pt x="282977" y="471538"/>
                        <a:pt x="273642" y="412769"/>
                        <a:pt x="255449" y="395243"/>
                      </a:cubicBezTo>
                      <a:cubicBezTo>
                        <a:pt x="243924" y="384099"/>
                        <a:pt x="228874" y="380003"/>
                        <a:pt x="217254" y="384861"/>
                      </a:cubicBezTo>
                      <a:cubicBezTo>
                        <a:pt x="172487" y="403530"/>
                        <a:pt x="164105" y="485635"/>
                        <a:pt x="160104" y="525069"/>
                      </a:cubicBezTo>
                      <a:cubicBezTo>
                        <a:pt x="159247" y="533355"/>
                        <a:pt x="158580" y="539832"/>
                        <a:pt x="157818" y="544404"/>
                      </a:cubicBezTo>
                      <a:cubicBezTo>
                        <a:pt x="154580" y="562597"/>
                        <a:pt x="147912" y="600507"/>
                        <a:pt x="123242" y="601745"/>
                      </a:cubicBezTo>
                      <a:cubicBezTo>
                        <a:pt x="122575" y="601650"/>
                        <a:pt x="122004" y="601650"/>
                        <a:pt x="121528" y="601650"/>
                      </a:cubicBezTo>
                      <a:close/>
                      <a:moveTo>
                        <a:pt x="57710" y="350952"/>
                      </a:moveTo>
                      <a:lnTo>
                        <a:pt x="57710" y="350952"/>
                      </a:lnTo>
                      <a:cubicBezTo>
                        <a:pt x="55615" y="414388"/>
                        <a:pt x="66759" y="547833"/>
                        <a:pt x="103335" y="583838"/>
                      </a:cubicBezTo>
                      <a:cubicBezTo>
                        <a:pt x="109431" y="589839"/>
                        <a:pt x="115717" y="592601"/>
                        <a:pt x="122575" y="592220"/>
                      </a:cubicBezTo>
                      <a:cubicBezTo>
                        <a:pt x="139816" y="591363"/>
                        <a:pt x="146102" y="555930"/>
                        <a:pt x="148388" y="542595"/>
                      </a:cubicBezTo>
                      <a:cubicBezTo>
                        <a:pt x="149150" y="538404"/>
                        <a:pt x="149817" y="532022"/>
                        <a:pt x="150579" y="523926"/>
                      </a:cubicBezTo>
                      <a:cubicBezTo>
                        <a:pt x="155151" y="479539"/>
                        <a:pt x="163533" y="396862"/>
                        <a:pt x="213444" y="376098"/>
                      </a:cubicBezTo>
                      <a:cubicBezTo>
                        <a:pt x="228589" y="369811"/>
                        <a:pt x="247544" y="374574"/>
                        <a:pt x="261736" y="388385"/>
                      </a:cubicBezTo>
                      <a:cubicBezTo>
                        <a:pt x="278024" y="404196"/>
                        <a:pt x="288787" y="443820"/>
                        <a:pt x="298788" y="525450"/>
                      </a:cubicBezTo>
                      <a:cubicBezTo>
                        <a:pt x="302693" y="557073"/>
                        <a:pt x="309742" y="586314"/>
                        <a:pt x="335459" y="586314"/>
                      </a:cubicBezTo>
                      <a:cubicBezTo>
                        <a:pt x="335650" y="586314"/>
                        <a:pt x="335840" y="586314"/>
                        <a:pt x="336126" y="586314"/>
                      </a:cubicBezTo>
                      <a:cubicBezTo>
                        <a:pt x="339746" y="586791"/>
                        <a:pt x="343079" y="585743"/>
                        <a:pt x="346604" y="582981"/>
                      </a:cubicBezTo>
                      <a:cubicBezTo>
                        <a:pt x="356891" y="574980"/>
                        <a:pt x="375941" y="545166"/>
                        <a:pt x="388609" y="435534"/>
                      </a:cubicBezTo>
                      <a:cubicBezTo>
                        <a:pt x="391085" y="414198"/>
                        <a:pt x="389942" y="392195"/>
                        <a:pt x="388895" y="370859"/>
                      </a:cubicBezTo>
                      <a:cubicBezTo>
                        <a:pt x="387942" y="352666"/>
                        <a:pt x="386990" y="333902"/>
                        <a:pt x="388228" y="315233"/>
                      </a:cubicBezTo>
                      <a:cubicBezTo>
                        <a:pt x="389942" y="289325"/>
                        <a:pt x="398420" y="264179"/>
                        <a:pt x="406516" y="239890"/>
                      </a:cubicBezTo>
                      <a:cubicBezTo>
                        <a:pt x="410326" y="228746"/>
                        <a:pt x="414136" y="217125"/>
                        <a:pt x="417279" y="205886"/>
                      </a:cubicBezTo>
                      <a:cubicBezTo>
                        <a:pt x="426804" y="171120"/>
                        <a:pt x="434900" y="134067"/>
                        <a:pt x="430138" y="97777"/>
                      </a:cubicBezTo>
                      <a:cubicBezTo>
                        <a:pt x="425566" y="62820"/>
                        <a:pt x="390419" y="27387"/>
                        <a:pt x="360605" y="16243"/>
                      </a:cubicBezTo>
                      <a:cubicBezTo>
                        <a:pt x="337841" y="7766"/>
                        <a:pt x="313266" y="16434"/>
                        <a:pt x="287263" y="25673"/>
                      </a:cubicBezTo>
                      <a:cubicBezTo>
                        <a:pt x="268880" y="32150"/>
                        <a:pt x="249925" y="38817"/>
                        <a:pt x="231256" y="39198"/>
                      </a:cubicBezTo>
                      <a:cubicBezTo>
                        <a:pt x="206396" y="39579"/>
                        <a:pt x="186298" y="31388"/>
                        <a:pt x="166867" y="23482"/>
                      </a:cubicBezTo>
                      <a:cubicBezTo>
                        <a:pt x="143435" y="13862"/>
                        <a:pt x="121337" y="4813"/>
                        <a:pt x="92477" y="11671"/>
                      </a:cubicBezTo>
                      <a:cubicBezTo>
                        <a:pt x="50281" y="21672"/>
                        <a:pt x="-8298" y="78346"/>
                        <a:pt x="14562" y="187884"/>
                      </a:cubicBezTo>
                      <a:cubicBezTo>
                        <a:pt x="19991" y="213887"/>
                        <a:pt x="28183" y="233794"/>
                        <a:pt x="36089" y="253130"/>
                      </a:cubicBezTo>
                      <a:cubicBezTo>
                        <a:pt x="47899" y="282086"/>
                        <a:pt x="59139" y="309423"/>
                        <a:pt x="57710" y="3509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2341AE9-D62C-EE57-A607-3FB8C5C524ED}"/>
                  </a:ext>
                </a:extLst>
              </p:cNvPr>
              <p:cNvSpPr/>
              <p:nvPr/>
            </p:nvSpPr>
            <p:spPr>
              <a:xfrm>
                <a:off x="6567720" y="2240138"/>
                <a:ext cx="135448" cy="22525"/>
              </a:xfrm>
              <a:custGeom>
                <a:avLst/>
                <a:gdLst>
                  <a:gd name="connsiteX0" fmla="*/ 76062 w 135448"/>
                  <a:gd name="connsiteY0" fmla="*/ 22525 h 22525"/>
                  <a:gd name="connsiteX1" fmla="*/ 47297 w 135448"/>
                  <a:gd name="connsiteY1" fmla="*/ 20334 h 22525"/>
                  <a:gd name="connsiteX2" fmla="*/ 624 w 135448"/>
                  <a:gd name="connsiteY2" fmla="*/ 5952 h 22525"/>
                  <a:gd name="connsiteX3" fmla="*/ 338 w 135448"/>
                  <a:gd name="connsiteY3" fmla="*/ 3761 h 22525"/>
                  <a:gd name="connsiteX4" fmla="*/ 2529 w 135448"/>
                  <a:gd name="connsiteY4" fmla="*/ 3475 h 22525"/>
                  <a:gd name="connsiteX5" fmla="*/ 47678 w 135448"/>
                  <a:gd name="connsiteY5" fmla="*/ 17286 h 22525"/>
                  <a:gd name="connsiteX6" fmla="*/ 102256 w 135448"/>
                  <a:gd name="connsiteY6" fmla="*/ 15953 h 22525"/>
                  <a:gd name="connsiteX7" fmla="*/ 133022 w 135448"/>
                  <a:gd name="connsiteY7" fmla="*/ 236 h 22525"/>
                  <a:gd name="connsiteX8" fmla="*/ 135212 w 135448"/>
                  <a:gd name="connsiteY8" fmla="*/ 713 h 22525"/>
                  <a:gd name="connsiteX9" fmla="*/ 134736 w 135448"/>
                  <a:gd name="connsiteY9" fmla="*/ 2904 h 22525"/>
                  <a:gd name="connsiteX10" fmla="*/ 103208 w 135448"/>
                  <a:gd name="connsiteY10" fmla="*/ 18905 h 22525"/>
                  <a:gd name="connsiteX11" fmla="*/ 76062 w 135448"/>
                  <a:gd name="connsiteY11" fmla="*/ 22525 h 2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5448" h="22525">
                    <a:moveTo>
                      <a:pt x="76062" y="22525"/>
                    </a:moveTo>
                    <a:cubicBezTo>
                      <a:pt x="65966" y="22525"/>
                      <a:pt x="56060" y="21382"/>
                      <a:pt x="47297" y="20334"/>
                    </a:cubicBezTo>
                    <a:cubicBezTo>
                      <a:pt x="29485" y="18239"/>
                      <a:pt x="13578" y="15667"/>
                      <a:pt x="624" y="5952"/>
                    </a:cubicBezTo>
                    <a:cubicBezTo>
                      <a:pt x="-43" y="5475"/>
                      <a:pt x="-233" y="4428"/>
                      <a:pt x="338" y="3761"/>
                    </a:cubicBezTo>
                    <a:cubicBezTo>
                      <a:pt x="815" y="3094"/>
                      <a:pt x="1862" y="2904"/>
                      <a:pt x="2529" y="3475"/>
                    </a:cubicBezTo>
                    <a:cubicBezTo>
                      <a:pt x="14912" y="12809"/>
                      <a:pt x="30247" y="15191"/>
                      <a:pt x="47678" y="17286"/>
                    </a:cubicBezTo>
                    <a:cubicBezTo>
                      <a:pt x="63965" y="19191"/>
                      <a:pt x="84158" y="21572"/>
                      <a:pt x="102256" y="15953"/>
                    </a:cubicBezTo>
                    <a:cubicBezTo>
                      <a:pt x="113210" y="12524"/>
                      <a:pt x="123306" y="6332"/>
                      <a:pt x="133022" y="236"/>
                    </a:cubicBezTo>
                    <a:cubicBezTo>
                      <a:pt x="133784" y="-240"/>
                      <a:pt x="134736" y="46"/>
                      <a:pt x="135212" y="713"/>
                    </a:cubicBezTo>
                    <a:cubicBezTo>
                      <a:pt x="135689" y="1475"/>
                      <a:pt x="135403" y="2427"/>
                      <a:pt x="134736" y="2904"/>
                    </a:cubicBezTo>
                    <a:cubicBezTo>
                      <a:pt x="124830" y="9000"/>
                      <a:pt x="114543" y="15381"/>
                      <a:pt x="103208" y="18905"/>
                    </a:cubicBezTo>
                    <a:cubicBezTo>
                      <a:pt x="94350" y="21668"/>
                      <a:pt x="85111" y="22525"/>
                      <a:pt x="76062" y="225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179E6E0-5967-8B5A-5125-62FD4EEE041C}"/>
                  </a:ext>
                </a:extLst>
              </p:cNvPr>
              <p:cNvSpPr/>
              <p:nvPr/>
            </p:nvSpPr>
            <p:spPr>
              <a:xfrm>
                <a:off x="6622339" y="1983568"/>
                <a:ext cx="10936" cy="103739"/>
              </a:xfrm>
              <a:custGeom>
                <a:avLst/>
                <a:gdLst>
                  <a:gd name="connsiteX0" fmla="*/ 5061 w 10936"/>
                  <a:gd name="connsiteY0" fmla="*/ 103740 h 103739"/>
                  <a:gd name="connsiteX1" fmla="*/ 4775 w 10936"/>
                  <a:gd name="connsiteY1" fmla="*/ 103740 h 103739"/>
                  <a:gd name="connsiteX2" fmla="*/ 393 w 10936"/>
                  <a:gd name="connsiteY2" fmla="*/ 98787 h 103739"/>
                  <a:gd name="connsiteX3" fmla="*/ 13 w 10936"/>
                  <a:gd name="connsiteY3" fmla="*/ 4966 h 103739"/>
                  <a:gd name="connsiteX4" fmla="*/ 4394 w 10936"/>
                  <a:gd name="connsiteY4" fmla="*/ 13 h 103739"/>
                  <a:gd name="connsiteX5" fmla="*/ 9347 w 10936"/>
                  <a:gd name="connsiteY5" fmla="*/ 4394 h 103739"/>
                  <a:gd name="connsiteX6" fmla="*/ 9728 w 10936"/>
                  <a:gd name="connsiteY6" fmla="*/ 99263 h 103739"/>
                  <a:gd name="connsiteX7" fmla="*/ 5061 w 10936"/>
                  <a:gd name="connsiteY7" fmla="*/ 103740 h 103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36" h="103739">
                    <a:moveTo>
                      <a:pt x="5061" y="103740"/>
                    </a:moveTo>
                    <a:cubicBezTo>
                      <a:pt x="4965" y="103740"/>
                      <a:pt x="4870" y="103740"/>
                      <a:pt x="4775" y="103740"/>
                    </a:cubicBezTo>
                    <a:cubicBezTo>
                      <a:pt x="2203" y="103645"/>
                      <a:pt x="203" y="101359"/>
                      <a:pt x="393" y="98787"/>
                    </a:cubicBezTo>
                    <a:cubicBezTo>
                      <a:pt x="2108" y="67640"/>
                      <a:pt x="2013" y="36112"/>
                      <a:pt x="13" y="4966"/>
                    </a:cubicBezTo>
                    <a:cubicBezTo>
                      <a:pt x="-178" y="2394"/>
                      <a:pt x="1822" y="203"/>
                      <a:pt x="4394" y="13"/>
                    </a:cubicBezTo>
                    <a:cubicBezTo>
                      <a:pt x="6966" y="-178"/>
                      <a:pt x="9157" y="1822"/>
                      <a:pt x="9347" y="4394"/>
                    </a:cubicBezTo>
                    <a:cubicBezTo>
                      <a:pt x="11347" y="35827"/>
                      <a:pt x="11442" y="67831"/>
                      <a:pt x="9728" y="99263"/>
                    </a:cubicBezTo>
                    <a:cubicBezTo>
                      <a:pt x="9633" y="101740"/>
                      <a:pt x="7537" y="103740"/>
                      <a:pt x="5061" y="1037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8B8E659-8430-0BE5-60E6-CAA1B355659D}"/>
                  </a:ext>
                </a:extLst>
              </p:cNvPr>
              <p:cNvSpPr/>
              <p:nvPr/>
            </p:nvSpPr>
            <p:spPr>
              <a:xfrm>
                <a:off x="6811327" y="2045549"/>
                <a:ext cx="62331" cy="60998"/>
              </a:xfrm>
              <a:custGeom>
                <a:avLst/>
                <a:gdLst>
                  <a:gd name="connsiteX0" fmla="*/ 4667 w 62331"/>
                  <a:gd name="connsiteY0" fmla="*/ 60999 h 60998"/>
                  <a:gd name="connsiteX1" fmla="*/ 1047 w 62331"/>
                  <a:gd name="connsiteY1" fmla="*/ 59284 h 60998"/>
                  <a:gd name="connsiteX2" fmla="*/ 1714 w 62331"/>
                  <a:gd name="connsiteY2" fmla="*/ 52712 h 60998"/>
                  <a:gd name="connsiteX3" fmla="*/ 54102 w 62331"/>
                  <a:gd name="connsiteY3" fmla="*/ 1658 h 60998"/>
                  <a:gd name="connsiteX4" fmla="*/ 60674 w 62331"/>
                  <a:gd name="connsiteY4" fmla="*/ 1087 h 60998"/>
                  <a:gd name="connsiteX5" fmla="*/ 61245 w 62331"/>
                  <a:gd name="connsiteY5" fmla="*/ 7659 h 60998"/>
                  <a:gd name="connsiteX6" fmla="*/ 7620 w 62331"/>
                  <a:gd name="connsiteY6" fmla="*/ 59951 h 60998"/>
                  <a:gd name="connsiteX7" fmla="*/ 4667 w 62331"/>
                  <a:gd name="connsiteY7" fmla="*/ 60999 h 60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331" h="60998">
                    <a:moveTo>
                      <a:pt x="4667" y="60999"/>
                    </a:moveTo>
                    <a:cubicBezTo>
                      <a:pt x="3333" y="60999"/>
                      <a:pt x="1904" y="60427"/>
                      <a:pt x="1047" y="59284"/>
                    </a:cubicBezTo>
                    <a:cubicBezTo>
                      <a:pt x="-572" y="57284"/>
                      <a:pt x="-286" y="54331"/>
                      <a:pt x="1714" y="52712"/>
                    </a:cubicBezTo>
                    <a:cubicBezTo>
                      <a:pt x="20669" y="37377"/>
                      <a:pt x="38290" y="20232"/>
                      <a:pt x="54102" y="1658"/>
                    </a:cubicBezTo>
                    <a:cubicBezTo>
                      <a:pt x="55816" y="-342"/>
                      <a:pt x="58769" y="-533"/>
                      <a:pt x="60674" y="1087"/>
                    </a:cubicBezTo>
                    <a:cubicBezTo>
                      <a:pt x="62674" y="2801"/>
                      <a:pt x="62865" y="5754"/>
                      <a:pt x="61245" y="7659"/>
                    </a:cubicBezTo>
                    <a:cubicBezTo>
                      <a:pt x="45053" y="26709"/>
                      <a:pt x="26955" y="44235"/>
                      <a:pt x="7620" y="59951"/>
                    </a:cubicBezTo>
                    <a:cubicBezTo>
                      <a:pt x="6762" y="60618"/>
                      <a:pt x="5715" y="60999"/>
                      <a:pt x="4667" y="609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F0F200F-E86B-4AB1-16AF-80CE76FFDDE7}"/>
                  </a:ext>
                </a:extLst>
              </p:cNvPr>
              <p:cNvSpPr/>
              <p:nvPr/>
            </p:nvSpPr>
            <p:spPr>
              <a:xfrm>
                <a:off x="6920502" y="2240298"/>
                <a:ext cx="74066" cy="20364"/>
              </a:xfrm>
              <a:custGeom>
                <a:avLst/>
                <a:gdLst>
                  <a:gd name="connsiteX0" fmla="*/ 4648 w 74066"/>
                  <a:gd name="connsiteY0" fmla="*/ 20365 h 20364"/>
                  <a:gd name="connsiteX1" fmla="*/ 76 w 74066"/>
                  <a:gd name="connsiteY1" fmla="*/ 16459 h 20364"/>
                  <a:gd name="connsiteX2" fmla="*/ 3886 w 74066"/>
                  <a:gd name="connsiteY2" fmla="*/ 11030 h 20364"/>
                  <a:gd name="connsiteX3" fmla="*/ 68561 w 74066"/>
                  <a:gd name="connsiteY3" fmla="*/ 76 h 20364"/>
                  <a:gd name="connsiteX4" fmla="*/ 73990 w 74066"/>
                  <a:gd name="connsiteY4" fmla="*/ 3886 h 20364"/>
                  <a:gd name="connsiteX5" fmla="*/ 70180 w 74066"/>
                  <a:gd name="connsiteY5" fmla="*/ 9316 h 20364"/>
                  <a:gd name="connsiteX6" fmla="*/ 5506 w 74066"/>
                  <a:gd name="connsiteY6" fmla="*/ 20269 h 20364"/>
                  <a:gd name="connsiteX7" fmla="*/ 4648 w 74066"/>
                  <a:gd name="connsiteY7" fmla="*/ 20365 h 20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66" h="20364">
                    <a:moveTo>
                      <a:pt x="4648" y="20365"/>
                    </a:moveTo>
                    <a:cubicBezTo>
                      <a:pt x="2362" y="20365"/>
                      <a:pt x="457" y="18745"/>
                      <a:pt x="76" y="16459"/>
                    </a:cubicBezTo>
                    <a:cubicBezTo>
                      <a:pt x="-400" y="13888"/>
                      <a:pt x="1410" y="11506"/>
                      <a:pt x="3886" y="11030"/>
                    </a:cubicBezTo>
                    <a:lnTo>
                      <a:pt x="68561" y="76"/>
                    </a:lnTo>
                    <a:cubicBezTo>
                      <a:pt x="71133" y="-400"/>
                      <a:pt x="73514" y="1410"/>
                      <a:pt x="73990" y="3886"/>
                    </a:cubicBezTo>
                    <a:cubicBezTo>
                      <a:pt x="74467" y="6458"/>
                      <a:pt x="72657" y="8839"/>
                      <a:pt x="70180" y="9316"/>
                    </a:cubicBezTo>
                    <a:lnTo>
                      <a:pt x="5506" y="20269"/>
                    </a:lnTo>
                    <a:cubicBezTo>
                      <a:pt x="5125" y="20269"/>
                      <a:pt x="4839" y="20365"/>
                      <a:pt x="4648" y="20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4D24528E-3CEA-FD9F-2A58-6D3FAFC90982}"/>
                  </a:ext>
                </a:extLst>
              </p:cNvPr>
              <p:cNvSpPr/>
              <p:nvPr/>
            </p:nvSpPr>
            <p:spPr>
              <a:xfrm>
                <a:off x="6906778" y="2425646"/>
                <a:ext cx="52557" cy="30374"/>
              </a:xfrm>
              <a:custGeom>
                <a:avLst/>
                <a:gdLst>
                  <a:gd name="connsiteX0" fmla="*/ 47805 w 52557"/>
                  <a:gd name="connsiteY0" fmla="*/ 30374 h 30374"/>
                  <a:gd name="connsiteX1" fmla="*/ 45805 w 52557"/>
                  <a:gd name="connsiteY1" fmla="*/ 29898 h 30374"/>
                  <a:gd name="connsiteX2" fmla="*/ 2656 w 52557"/>
                  <a:gd name="connsiteY2" fmla="*/ 8943 h 30374"/>
                  <a:gd name="connsiteX3" fmla="*/ 466 w 52557"/>
                  <a:gd name="connsiteY3" fmla="*/ 2657 h 30374"/>
                  <a:gd name="connsiteX4" fmla="*/ 6752 w 52557"/>
                  <a:gd name="connsiteY4" fmla="*/ 466 h 30374"/>
                  <a:gd name="connsiteX5" fmla="*/ 49900 w 52557"/>
                  <a:gd name="connsiteY5" fmla="*/ 21421 h 30374"/>
                  <a:gd name="connsiteX6" fmla="*/ 52091 w 52557"/>
                  <a:gd name="connsiteY6" fmla="*/ 27707 h 30374"/>
                  <a:gd name="connsiteX7" fmla="*/ 47805 w 52557"/>
                  <a:gd name="connsiteY7" fmla="*/ 30374 h 30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557" h="30374">
                    <a:moveTo>
                      <a:pt x="47805" y="30374"/>
                    </a:moveTo>
                    <a:cubicBezTo>
                      <a:pt x="47138" y="30374"/>
                      <a:pt x="46376" y="30184"/>
                      <a:pt x="45805" y="29898"/>
                    </a:cubicBezTo>
                    <a:lnTo>
                      <a:pt x="2656" y="8943"/>
                    </a:lnTo>
                    <a:cubicBezTo>
                      <a:pt x="371" y="7800"/>
                      <a:pt x="-677" y="5038"/>
                      <a:pt x="466" y="2657"/>
                    </a:cubicBezTo>
                    <a:cubicBezTo>
                      <a:pt x="1609" y="371"/>
                      <a:pt x="4371" y="-677"/>
                      <a:pt x="6752" y="466"/>
                    </a:cubicBezTo>
                    <a:lnTo>
                      <a:pt x="49900" y="21421"/>
                    </a:lnTo>
                    <a:cubicBezTo>
                      <a:pt x="52187" y="22564"/>
                      <a:pt x="53234" y="25326"/>
                      <a:pt x="52091" y="27707"/>
                    </a:cubicBezTo>
                    <a:cubicBezTo>
                      <a:pt x="51139" y="29422"/>
                      <a:pt x="49520" y="30374"/>
                      <a:pt x="47805" y="303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FF7FD30-00C7-518A-9B23-3E2DF9DE4ABC}"/>
                  </a:ext>
                </a:extLst>
              </p:cNvPr>
              <p:cNvSpPr/>
              <p:nvPr/>
            </p:nvSpPr>
            <p:spPr>
              <a:xfrm>
                <a:off x="6372995" y="2044557"/>
                <a:ext cx="62284" cy="61038"/>
              </a:xfrm>
              <a:custGeom>
                <a:avLst/>
                <a:gdLst>
                  <a:gd name="connsiteX0" fmla="*/ 57713 w 62284"/>
                  <a:gd name="connsiteY0" fmla="*/ 61038 h 61038"/>
                  <a:gd name="connsiteX1" fmla="*/ 54760 w 62284"/>
                  <a:gd name="connsiteY1" fmla="*/ 59990 h 61038"/>
                  <a:gd name="connsiteX2" fmla="*/ 1134 w 62284"/>
                  <a:gd name="connsiteY2" fmla="*/ 7698 h 61038"/>
                  <a:gd name="connsiteX3" fmla="*/ 1610 w 62284"/>
                  <a:gd name="connsiteY3" fmla="*/ 1126 h 61038"/>
                  <a:gd name="connsiteX4" fmla="*/ 8183 w 62284"/>
                  <a:gd name="connsiteY4" fmla="*/ 1697 h 61038"/>
                  <a:gd name="connsiteX5" fmla="*/ 60570 w 62284"/>
                  <a:gd name="connsiteY5" fmla="*/ 52751 h 61038"/>
                  <a:gd name="connsiteX6" fmla="*/ 61237 w 62284"/>
                  <a:gd name="connsiteY6" fmla="*/ 59324 h 61038"/>
                  <a:gd name="connsiteX7" fmla="*/ 57713 w 62284"/>
                  <a:gd name="connsiteY7" fmla="*/ 61038 h 6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284" h="61038">
                    <a:moveTo>
                      <a:pt x="57713" y="61038"/>
                    </a:moveTo>
                    <a:cubicBezTo>
                      <a:pt x="56665" y="61038"/>
                      <a:pt x="55617" y="60657"/>
                      <a:pt x="54760" y="59990"/>
                    </a:cubicBezTo>
                    <a:cubicBezTo>
                      <a:pt x="35329" y="44274"/>
                      <a:pt x="17327" y="26748"/>
                      <a:pt x="1134" y="7698"/>
                    </a:cubicBezTo>
                    <a:cubicBezTo>
                      <a:pt x="-580" y="5698"/>
                      <a:pt x="-295" y="2745"/>
                      <a:pt x="1610" y="1126"/>
                    </a:cubicBezTo>
                    <a:cubicBezTo>
                      <a:pt x="3611" y="-589"/>
                      <a:pt x="6563" y="-303"/>
                      <a:pt x="8183" y="1697"/>
                    </a:cubicBezTo>
                    <a:cubicBezTo>
                      <a:pt x="23994" y="20271"/>
                      <a:pt x="41616" y="37511"/>
                      <a:pt x="60570" y="52751"/>
                    </a:cubicBezTo>
                    <a:cubicBezTo>
                      <a:pt x="62570" y="54371"/>
                      <a:pt x="62856" y="57323"/>
                      <a:pt x="61237" y="59324"/>
                    </a:cubicBezTo>
                    <a:cubicBezTo>
                      <a:pt x="60475" y="60371"/>
                      <a:pt x="59142" y="61038"/>
                      <a:pt x="57713" y="61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E56255F4-407A-FF9D-725C-F97421FC79CC}"/>
                  </a:ext>
                </a:extLst>
              </p:cNvPr>
              <p:cNvSpPr/>
              <p:nvPr/>
            </p:nvSpPr>
            <p:spPr>
              <a:xfrm>
                <a:off x="6252321" y="2239247"/>
                <a:ext cx="74072" cy="20367"/>
              </a:xfrm>
              <a:custGeom>
                <a:avLst/>
                <a:gdLst>
                  <a:gd name="connsiteX0" fmla="*/ 69326 w 74072"/>
                  <a:gd name="connsiteY0" fmla="*/ 20368 h 20367"/>
                  <a:gd name="connsiteX1" fmla="*/ 68564 w 74072"/>
                  <a:gd name="connsiteY1" fmla="*/ 20272 h 20367"/>
                  <a:gd name="connsiteX2" fmla="*/ 3889 w 74072"/>
                  <a:gd name="connsiteY2" fmla="*/ 9319 h 20367"/>
                  <a:gd name="connsiteX3" fmla="*/ 80 w 74072"/>
                  <a:gd name="connsiteY3" fmla="*/ 3889 h 20367"/>
                  <a:gd name="connsiteX4" fmla="*/ 5509 w 74072"/>
                  <a:gd name="connsiteY4" fmla="*/ 79 h 20367"/>
                  <a:gd name="connsiteX5" fmla="*/ 70183 w 74072"/>
                  <a:gd name="connsiteY5" fmla="*/ 11033 h 20367"/>
                  <a:gd name="connsiteX6" fmla="*/ 73993 w 74072"/>
                  <a:gd name="connsiteY6" fmla="*/ 16462 h 20367"/>
                  <a:gd name="connsiteX7" fmla="*/ 69326 w 74072"/>
                  <a:gd name="connsiteY7" fmla="*/ 20368 h 20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72" h="20367">
                    <a:moveTo>
                      <a:pt x="69326" y="20368"/>
                    </a:moveTo>
                    <a:cubicBezTo>
                      <a:pt x="69040" y="20368"/>
                      <a:pt x="68850" y="20368"/>
                      <a:pt x="68564" y="20272"/>
                    </a:cubicBezTo>
                    <a:lnTo>
                      <a:pt x="3889" y="9319"/>
                    </a:lnTo>
                    <a:cubicBezTo>
                      <a:pt x="1318" y="8842"/>
                      <a:pt x="-397" y="6461"/>
                      <a:pt x="80" y="3889"/>
                    </a:cubicBezTo>
                    <a:cubicBezTo>
                      <a:pt x="556" y="1318"/>
                      <a:pt x="2937" y="-397"/>
                      <a:pt x="5509" y="79"/>
                    </a:cubicBezTo>
                    <a:lnTo>
                      <a:pt x="70183" y="11033"/>
                    </a:lnTo>
                    <a:cubicBezTo>
                      <a:pt x="72755" y="11509"/>
                      <a:pt x="74470" y="13891"/>
                      <a:pt x="73993" y="16462"/>
                    </a:cubicBezTo>
                    <a:cubicBezTo>
                      <a:pt x="73517" y="18748"/>
                      <a:pt x="71517" y="20368"/>
                      <a:pt x="69326" y="203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A181DE5-1647-0C65-B380-D6087A349D45}"/>
                  </a:ext>
                </a:extLst>
              </p:cNvPr>
              <p:cNvSpPr/>
              <p:nvPr/>
            </p:nvSpPr>
            <p:spPr>
              <a:xfrm>
                <a:off x="6284398" y="2425630"/>
                <a:ext cx="52589" cy="30390"/>
              </a:xfrm>
              <a:custGeom>
                <a:avLst/>
                <a:gdLst>
                  <a:gd name="connsiteX0" fmla="*/ 4673 w 52589"/>
                  <a:gd name="connsiteY0" fmla="*/ 30391 h 30390"/>
                  <a:gd name="connsiteX1" fmla="*/ 482 w 52589"/>
                  <a:gd name="connsiteY1" fmla="*/ 27724 h 30390"/>
                  <a:gd name="connsiteX2" fmla="*/ 2673 w 52589"/>
                  <a:gd name="connsiteY2" fmla="*/ 21437 h 30390"/>
                  <a:gd name="connsiteX3" fmla="*/ 45821 w 52589"/>
                  <a:gd name="connsiteY3" fmla="*/ 482 h 30390"/>
                  <a:gd name="connsiteX4" fmla="*/ 52108 w 52589"/>
                  <a:gd name="connsiteY4" fmla="*/ 2673 h 30390"/>
                  <a:gd name="connsiteX5" fmla="*/ 49917 w 52589"/>
                  <a:gd name="connsiteY5" fmla="*/ 8959 h 30390"/>
                  <a:gd name="connsiteX6" fmla="*/ 6769 w 52589"/>
                  <a:gd name="connsiteY6" fmla="*/ 29914 h 30390"/>
                  <a:gd name="connsiteX7" fmla="*/ 4673 w 52589"/>
                  <a:gd name="connsiteY7" fmla="*/ 30391 h 3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589" h="30390">
                    <a:moveTo>
                      <a:pt x="4673" y="30391"/>
                    </a:moveTo>
                    <a:cubicBezTo>
                      <a:pt x="2959" y="30391"/>
                      <a:pt x="1244" y="29438"/>
                      <a:pt x="482" y="27724"/>
                    </a:cubicBezTo>
                    <a:cubicBezTo>
                      <a:pt x="-661" y="25438"/>
                      <a:pt x="292" y="22580"/>
                      <a:pt x="2673" y="21437"/>
                    </a:cubicBezTo>
                    <a:lnTo>
                      <a:pt x="45821" y="482"/>
                    </a:lnTo>
                    <a:cubicBezTo>
                      <a:pt x="48202" y="-661"/>
                      <a:pt x="50965" y="292"/>
                      <a:pt x="52108" y="2673"/>
                    </a:cubicBezTo>
                    <a:cubicBezTo>
                      <a:pt x="53251" y="4959"/>
                      <a:pt x="52298" y="7816"/>
                      <a:pt x="49917" y="8959"/>
                    </a:cubicBezTo>
                    <a:lnTo>
                      <a:pt x="6769" y="29914"/>
                    </a:lnTo>
                    <a:cubicBezTo>
                      <a:pt x="6007" y="30200"/>
                      <a:pt x="5340" y="30391"/>
                      <a:pt x="4673" y="3039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Medical infographics</a:t>
            </a:r>
            <a:endParaRPr lang="en-IN" sz="60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BDC6444-4A80-69E9-973C-0D7D57709901}"/>
              </a:ext>
            </a:extLst>
          </p:cNvPr>
          <p:cNvGrpSpPr/>
          <p:nvPr/>
        </p:nvGrpSpPr>
        <p:grpSpPr>
          <a:xfrm>
            <a:off x="331607" y="1464440"/>
            <a:ext cx="11528786" cy="3877428"/>
            <a:chOff x="284218" y="983799"/>
            <a:chExt cx="11528786" cy="387742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F6F0704-A5D6-4576-55F9-6848B72F12BA}"/>
                </a:ext>
              </a:extLst>
            </p:cNvPr>
            <p:cNvGrpSpPr/>
            <p:nvPr/>
          </p:nvGrpSpPr>
          <p:grpSpPr>
            <a:xfrm>
              <a:off x="9176953" y="3425230"/>
              <a:ext cx="2636051" cy="1435997"/>
              <a:chOff x="292070" y="1850029"/>
              <a:chExt cx="2636051" cy="143599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8D96467-AF20-9359-9E07-E6014B96E315}"/>
                  </a:ext>
                </a:extLst>
              </p:cNvPr>
              <p:cNvSpPr txBox="1"/>
              <p:nvPr/>
            </p:nvSpPr>
            <p:spPr>
              <a:xfrm>
                <a:off x="292070" y="2224197"/>
                <a:ext cx="2525520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B75564-4EC3-90F2-9ECC-3B7BBAEB4D33}"/>
                  </a:ext>
                </a:extLst>
              </p:cNvPr>
              <p:cNvSpPr txBox="1"/>
              <p:nvPr/>
            </p:nvSpPr>
            <p:spPr>
              <a:xfrm>
                <a:off x="296375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103BE8D-F259-21E8-BF6D-2DB5FC5417FE}"/>
                </a:ext>
              </a:extLst>
            </p:cNvPr>
            <p:cNvGrpSpPr/>
            <p:nvPr/>
          </p:nvGrpSpPr>
          <p:grpSpPr>
            <a:xfrm>
              <a:off x="2592926" y="983799"/>
              <a:ext cx="7001501" cy="1112832"/>
              <a:chOff x="2592926" y="983799"/>
              <a:chExt cx="7001501" cy="111283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E71B952-0C72-379B-9C3A-12EE6FECD50A}"/>
                  </a:ext>
                </a:extLst>
              </p:cNvPr>
              <p:cNvGrpSpPr/>
              <p:nvPr/>
            </p:nvGrpSpPr>
            <p:grpSpPr>
              <a:xfrm>
                <a:off x="6203568" y="983799"/>
                <a:ext cx="3390859" cy="1112832"/>
                <a:chOff x="292069" y="1507129"/>
                <a:chExt cx="3390859" cy="1112832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6099A8BC-40B4-047A-C2E9-8AF804207F26}"/>
                    </a:ext>
                  </a:extLst>
                </p:cNvPr>
                <p:cNvSpPr txBox="1"/>
                <p:nvPr/>
              </p:nvSpPr>
              <p:spPr>
                <a:xfrm>
                  <a:off x="292069" y="1881297"/>
                  <a:ext cx="339085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07D3A69-020B-6435-E7C5-31D86685F3CE}"/>
                    </a:ext>
                  </a:extLst>
                </p:cNvPr>
                <p:cNvSpPr txBox="1"/>
                <p:nvPr/>
              </p:nvSpPr>
              <p:spPr>
                <a:xfrm>
                  <a:off x="296375" y="15071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96BF0D3-4CE6-D33E-1BFB-324C02D23D0D}"/>
                  </a:ext>
                </a:extLst>
              </p:cNvPr>
              <p:cNvGrpSpPr/>
              <p:nvPr/>
            </p:nvGrpSpPr>
            <p:grpSpPr>
              <a:xfrm>
                <a:off x="2592926" y="983799"/>
                <a:ext cx="3390859" cy="1112832"/>
                <a:chOff x="292069" y="1507129"/>
                <a:chExt cx="3390859" cy="1112832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8AD19B4-65CA-204E-C5A2-2C475A732C6C}"/>
                    </a:ext>
                  </a:extLst>
                </p:cNvPr>
                <p:cNvSpPr txBox="1"/>
                <p:nvPr/>
              </p:nvSpPr>
              <p:spPr>
                <a:xfrm>
                  <a:off x="292069" y="1881297"/>
                  <a:ext cx="3390859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3371FAD-B027-5781-85C0-69BE57554CD9}"/>
                    </a:ext>
                  </a:extLst>
                </p:cNvPr>
                <p:cNvSpPr txBox="1"/>
                <p:nvPr/>
              </p:nvSpPr>
              <p:spPr>
                <a:xfrm>
                  <a:off x="1051182" y="15071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C7BCD39-95D4-FB06-E860-1C58328FDAA1}"/>
                </a:ext>
              </a:extLst>
            </p:cNvPr>
            <p:cNvGrpSpPr/>
            <p:nvPr/>
          </p:nvGrpSpPr>
          <p:grpSpPr>
            <a:xfrm>
              <a:off x="284218" y="3425230"/>
              <a:ext cx="2631746" cy="1435997"/>
              <a:chOff x="1051182" y="1850029"/>
              <a:chExt cx="2631746" cy="1435997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3D35C3F-60F0-D195-06FB-58EBBFC3AB53}"/>
                  </a:ext>
                </a:extLst>
              </p:cNvPr>
              <p:cNvSpPr txBox="1"/>
              <p:nvPr/>
            </p:nvSpPr>
            <p:spPr>
              <a:xfrm>
                <a:off x="1099383" y="2224197"/>
                <a:ext cx="2583545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Lorem ipsum dolor sit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amet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consectetur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adipisicing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elit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sed do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eiusmod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tempor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incididunt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ut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labore et dolore magna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aliqua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 Ut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enim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ad minim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veniam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,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quis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nostrud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exercitation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ullamco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</a:t>
                </a:r>
                <a:r>
                  <a:rPr kumimoji="0" lang="en-CA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laboris</a:t>
                </a:r>
                <a:r>
                  <a:rPr kumimoji="0" lang="en-CA" sz="105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52C41FF-67BD-8A24-6FF4-88C70F154677}"/>
                  </a:ext>
                </a:extLst>
              </p:cNvPr>
              <p:cNvSpPr txBox="1"/>
              <p:nvPr/>
            </p:nvSpPr>
            <p:spPr>
              <a:xfrm>
                <a:off x="1051182" y="1850029"/>
                <a:ext cx="263174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</a:t>
                </a:r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C515ECE-E78A-F4D8-68C6-70A207616E21}"/>
              </a:ext>
            </a:extLst>
          </p:cNvPr>
          <p:cNvGrpSpPr/>
          <p:nvPr/>
        </p:nvGrpSpPr>
        <p:grpSpPr>
          <a:xfrm>
            <a:off x="2915964" y="3839715"/>
            <a:ext cx="6031259" cy="6036570"/>
            <a:chOff x="3083909" y="2852753"/>
            <a:chExt cx="6031259" cy="6036570"/>
          </a:xfrm>
        </p:grpSpPr>
        <p:sp>
          <p:nvSpPr>
            <p:cNvPr id="12" name="Google Shape;414;p22">
              <a:extLst>
                <a:ext uri="{FF2B5EF4-FFF2-40B4-BE49-F238E27FC236}">
                  <a16:creationId xmlns:a16="http://schemas.microsoft.com/office/drawing/2014/main" id="{4246311B-70C8-1AC2-A9C6-079405573466}"/>
                </a:ext>
              </a:extLst>
            </p:cNvPr>
            <p:cNvSpPr/>
            <p:nvPr/>
          </p:nvSpPr>
          <p:spPr>
            <a:xfrm>
              <a:off x="3090659" y="2864523"/>
              <a:ext cx="6024401" cy="6024800"/>
            </a:xfrm>
            <a:prstGeom prst="pie">
              <a:avLst>
                <a:gd name="adj1" fmla="val 10807653"/>
                <a:gd name="adj2" fmla="val 1368803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/>
                <a:sym typeface="思源宋体 CN" panose="02020400000000000000" pitchFamily="18" charset="-122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9116E1B-727C-C545-B0D8-399D686B2DF2}"/>
                </a:ext>
              </a:extLst>
            </p:cNvPr>
            <p:cNvGrpSpPr/>
            <p:nvPr/>
          </p:nvGrpSpPr>
          <p:grpSpPr>
            <a:xfrm>
              <a:off x="3083909" y="2852753"/>
              <a:ext cx="6031259" cy="6036570"/>
              <a:chOff x="3083909" y="2852753"/>
              <a:chExt cx="6031259" cy="6036570"/>
            </a:xfrm>
          </p:grpSpPr>
          <p:sp>
            <p:nvSpPr>
              <p:cNvPr id="14" name="Google Shape;416;p22">
                <a:extLst>
                  <a:ext uri="{FF2B5EF4-FFF2-40B4-BE49-F238E27FC236}">
                    <a16:creationId xmlns:a16="http://schemas.microsoft.com/office/drawing/2014/main" id="{0ACBFFC6-9211-560C-E057-61153316ABCB}"/>
                  </a:ext>
                </a:extLst>
              </p:cNvPr>
              <p:cNvSpPr/>
              <p:nvPr/>
            </p:nvSpPr>
            <p:spPr>
              <a:xfrm>
                <a:off x="3090767" y="2864523"/>
                <a:ext cx="6024401" cy="6024800"/>
              </a:xfrm>
              <a:prstGeom prst="pie">
                <a:avLst>
                  <a:gd name="adj1" fmla="val 13689419"/>
                  <a:gd name="adj2" fmla="val 16214106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 dirty="0">
                  <a:solidFill>
                    <a:srgbClr val="000000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Arial"/>
                  <a:sym typeface="思源宋体 CN" panose="02020400000000000000" pitchFamily="18" charset="-122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2DA4A1D-CE53-D3FE-3D2B-0763F6AF3146}"/>
                  </a:ext>
                </a:extLst>
              </p:cNvPr>
              <p:cNvGrpSpPr/>
              <p:nvPr/>
            </p:nvGrpSpPr>
            <p:grpSpPr>
              <a:xfrm>
                <a:off x="3083909" y="2852753"/>
                <a:ext cx="6031206" cy="6036570"/>
                <a:chOff x="3083909" y="2852753"/>
                <a:chExt cx="6031206" cy="6036570"/>
              </a:xfrm>
            </p:grpSpPr>
            <p:sp>
              <p:nvSpPr>
                <p:cNvPr id="13" name="Google Shape;415;p22">
                  <a:extLst>
                    <a:ext uri="{FF2B5EF4-FFF2-40B4-BE49-F238E27FC236}">
                      <a16:creationId xmlns:a16="http://schemas.microsoft.com/office/drawing/2014/main" id="{6A49F5C6-E0A4-AFC1-4DBF-AEE6CC37C497}"/>
                    </a:ext>
                  </a:extLst>
                </p:cNvPr>
                <p:cNvSpPr/>
                <p:nvPr/>
              </p:nvSpPr>
              <p:spPr>
                <a:xfrm>
                  <a:off x="3090714" y="2864523"/>
                  <a:ext cx="6024401" cy="6024800"/>
                </a:xfrm>
                <a:prstGeom prst="pie">
                  <a:avLst>
                    <a:gd name="adj1" fmla="val 16199927"/>
                    <a:gd name="adj2" fmla="val 1879044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 dirty="0">
                    <a:solidFill>
                      <a:srgbClr val="000000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cs typeface="Arial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5" name="Google Shape;413;p22">
                  <a:extLst>
                    <a:ext uri="{FF2B5EF4-FFF2-40B4-BE49-F238E27FC236}">
                      <a16:creationId xmlns:a16="http://schemas.microsoft.com/office/drawing/2014/main" id="{840FAAB3-0576-6B5B-B62C-C26C04B70293}"/>
                    </a:ext>
                  </a:extLst>
                </p:cNvPr>
                <p:cNvSpPr/>
                <p:nvPr/>
              </p:nvSpPr>
              <p:spPr>
                <a:xfrm>
                  <a:off x="3083909" y="2852753"/>
                  <a:ext cx="6031151" cy="6031550"/>
                </a:xfrm>
                <a:prstGeom prst="pie">
                  <a:avLst>
                    <a:gd name="adj1" fmla="val 18640710"/>
                    <a:gd name="adj2" fmla="val 771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 dirty="0">
                    <a:solidFill>
                      <a:srgbClr val="000000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cs typeface="Arial"/>
                    <a:sym typeface="思源宋体 CN" panose="02020400000000000000" pitchFamily="18" charset="-122"/>
                  </a:endParaRPr>
                </a:p>
              </p:txBody>
            </p:sp>
          </p:grp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6104B0B-4D93-2148-0C4D-F2C5C4459218}"/>
              </a:ext>
            </a:extLst>
          </p:cNvPr>
          <p:cNvGrpSpPr/>
          <p:nvPr/>
        </p:nvGrpSpPr>
        <p:grpSpPr>
          <a:xfrm>
            <a:off x="3360379" y="5379539"/>
            <a:ext cx="1230917" cy="1230917"/>
            <a:chOff x="4219225" y="3264406"/>
            <a:chExt cx="1230917" cy="1230917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FB157D4-07D0-50D8-8189-9F2DBB27A395}"/>
                </a:ext>
              </a:extLst>
            </p:cNvPr>
            <p:cNvSpPr/>
            <p:nvPr/>
          </p:nvSpPr>
          <p:spPr>
            <a:xfrm>
              <a:off x="4219225" y="3264406"/>
              <a:ext cx="1230917" cy="12309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67" name="Graphic 6">
              <a:extLst>
                <a:ext uri="{FF2B5EF4-FFF2-40B4-BE49-F238E27FC236}">
                  <a16:creationId xmlns:a16="http://schemas.microsoft.com/office/drawing/2014/main" id="{97943C4D-1D76-BC64-A801-57AFE314723C}"/>
                </a:ext>
              </a:extLst>
            </p:cNvPr>
            <p:cNvGrpSpPr/>
            <p:nvPr/>
          </p:nvGrpSpPr>
          <p:grpSpPr>
            <a:xfrm>
              <a:off x="4571887" y="3525515"/>
              <a:ext cx="525592" cy="708698"/>
              <a:chOff x="3622110" y="3962214"/>
              <a:chExt cx="372763" cy="502628"/>
            </a:xfrm>
          </p:grpSpPr>
          <p:grpSp>
            <p:nvGrpSpPr>
              <p:cNvPr id="68" name="Graphic 6">
                <a:extLst>
                  <a:ext uri="{FF2B5EF4-FFF2-40B4-BE49-F238E27FC236}">
                    <a16:creationId xmlns:a16="http://schemas.microsoft.com/office/drawing/2014/main" id="{44741B29-015C-45B9-3A81-E7005BFF93CC}"/>
                  </a:ext>
                </a:extLst>
              </p:cNvPr>
              <p:cNvGrpSpPr/>
              <p:nvPr/>
            </p:nvGrpSpPr>
            <p:grpSpPr>
              <a:xfrm>
                <a:off x="3622110" y="3962214"/>
                <a:ext cx="372763" cy="502628"/>
                <a:chOff x="3622110" y="3962214"/>
                <a:chExt cx="372763" cy="502628"/>
              </a:xfrm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A79E826F-432C-DDD0-A845-3C54CB24BFD3}"/>
                    </a:ext>
                  </a:extLst>
                </p:cNvPr>
                <p:cNvSpPr/>
                <p:nvPr/>
              </p:nvSpPr>
              <p:spPr>
                <a:xfrm>
                  <a:off x="3626946" y="3966788"/>
                  <a:ext cx="363479" cy="493413"/>
                </a:xfrm>
                <a:custGeom>
                  <a:avLst/>
                  <a:gdLst>
                    <a:gd name="connsiteX0" fmla="*/ 322594 w 363479"/>
                    <a:gd name="connsiteY0" fmla="*/ 288315 h 493413"/>
                    <a:gd name="connsiteX1" fmla="*/ 358980 w 363479"/>
                    <a:gd name="connsiteY1" fmla="*/ 153441 h 493413"/>
                    <a:gd name="connsiteX2" fmla="*/ 290400 w 363479"/>
                    <a:gd name="connsiteY2" fmla="*/ 2088 h 493413"/>
                    <a:gd name="connsiteX3" fmla="*/ 172671 w 363479"/>
                    <a:gd name="connsiteY3" fmla="*/ 24948 h 493413"/>
                    <a:gd name="connsiteX4" fmla="*/ 62276 w 363479"/>
                    <a:gd name="connsiteY4" fmla="*/ 6089 h 493413"/>
                    <a:gd name="connsiteX5" fmla="*/ 1221 w 363479"/>
                    <a:gd name="connsiteY5" fmla="*/ 77145 h 493413"/>
                    <a:gd name="connsiteX6" fmla="*/ 12175 w 363479"/>
                    <a:gd name="connsiteY6" fmla="*/ 168776 h 493413"/>
                    <a:gd name="connsiteX7" fmla="*/ 36558 w 363479"/>
                    <a:gd name="connsiteY7" fmla="*/ 259073 h 493413"/>
                    <a:gd name="connsiteX8" fmla="*/ 36273 w 363479"/>
                    <a:gd name="connsiteY8" fmla="*/ 359371 h 493413"/>
                    <a:gd name="connsiteX9" fmla="*/ 84850 w 363479"/>
                    <a:gd name="connsiteY9" fmla="*/ 488340 h 493413"/>
                    <a:gd name="connsiteX10" fmla="*/ 119616 w 363479"/>
                    <a:gd name="connsiteY10" fmla="*/ 434237 h 493413"/>
                    <a:gd name="connsiteX11" fmla="*/ 149620 w 363479"/>
                    <a:gd name="connsiteY11" fmla="*/ 322414 h 493413"/>
                    <a:gd name="connsiteX12" fmla="*/ 186006 w 363479"/>
                    <a:gd name="connsiteY12" fmla="*/ 312984 h 493413"/>
                    <a:gd name="connsiteX13" fmla="*/ 238489 w 363479"/>
                    <a:gd name="connsiteY13" fmla="*/ 448811 h 493413"/>
                    <a:gd name="connsiteX14" fmla="*/ 263920 w 363479"/>
                    <a:gd name="connsiteY14" fmla="*/ 493388 h 493413"/>
                    <a:gd name="connsiteX15" fmla="*/ 322594 w 363479"/>
                    <a:gd name="connsiteY15" fmla="*/ 288315 h 493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63479" h="493413">
                      <a:moveTo>
                        <a:pt x="322594" y="288315"/>
                      </a:moveTo>
                      <a:cubicBezTo>
                        <a:pt x="320689" y="231926"/>
                        <a:pt x="347454" y="208400"/>
                        <a:pt x="358980" y="153441"/>
                      </a:cubicBezTo>
                      <a:cubicBezTo>
                        <a:pt x="379935" y="54000"/>
                        <a:pt x="322690" y="9613"/>
                        <a:pt x="290400" y="2088"/>
                      </a:cubicBezTo>
                      <a:cubicBezTo>
                        <a:pt x="244299" y="-8675"/>
                        <a:pt x="217819" y="25710"/>
                        <a:pt x="172671" y="24948"/>
                      </a:cubicBezTo>
                      <a:cubicBezTo>
                        <a:pt x="136000" y="24281"/>
                        <a:pt x="97042" y="-6675"/>
                        <a:pt x="62276" y="6089"/>
                      </a:cubicBezTo>
                      <a:cubicBezTo>
                        <a:pt x="35416" y="15995"/>
                        <a:pt x="5221" y="46380"/>
                        <a:pt x="1221" y="77145"/>
                      </a:cubicBezTo>
                      <a:cubicBezTo>
                        <a:pt x="-2875" y="107911"/>
                        <a:pt x="3983" y="139058"/>
                        <a:pt x="12175" y="168776"/>
                      </a:cubicBezTo>
                      <a:cubicBezTo>
                        <a:pt x="20366" y="198494"/>
                        <a:pt x="34463" y="228117"/>
                        <a:pt x="36558" y="259073"/>
                      </a:cubicBezTo>
                      <a:cubicBezTo>
                        <a:pt x="38749" y="292506"/>
                        <a:pt x="32367" y="326129"/>
                        <a:pt x="36273" y="359371"/>
                      </a:cubicBezTo>
                      <a:cubicBezTo>
                        <a:pt x="46083" y="443953"/>
                        <a:pt x="62848" y="491292"/>
                        <a:pt x="84850" y="488340"/>
                      </a:cubicBezTo>
                      <a:cubicBezTo>
                        <a:pt x="111044" y="488340"/>
                        <a:pt x="116664" y="458145"/>
                        <a:pt x="119616" y="434237"/>
                      </a:cubicBezTo>
                      <a:cubicBezTo>
                        <a:pt x="126570" y="378135"/>
                        <a:pt x="134857" y="336511"/>
                        <a:pt x="149620" y="322414"/>
                      </a:cubicBezTo>
                      <a:cubicBezTo>
                        <a:pt x="159526" y="312984"/>
                        <a:pt x="173814" y="307936"/>
                        <a:pt x="186006" y="312984"/>
                      </a:cubicBezTo>
                      <a:cubicBezTo>
                        <a:pt x="233536" y="332606"/>
                        <a:pt x="234488" y="426236"/>
                        <a:pt x="238489" y="448811"/>
                      </a:cubicBezTo>
                      <a:cubicBezTo>
                        <a:pt x="241632" y="466623"/>
                        <a:pt x="247442" y="492531"/>
                        <a:pt x="263920" y="493388"/>
                      </a:cubicBezTo>
                      <a:cubicBezTo>
                        <a:pt x="312117" y="495674"/>
                        <a:pt x="324595" y="346989"/>
                        <a:pt x="322594" y="288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7692AB23-791E-AFE9-462A-2D592E903D40}"/>
                    </a:ext>
                  </a:extLst>
                </p:cNvPr>
                <p:cNvSpPr/>
                <p:nvPr/>
              </p:nvSpPr>
              <p:spPr>
                <a:xfrm>
                  <a:off x="3622110" y="3962214"/>
                  <a:ext cx="372763" cy="502628"/>
                </a:xfrm>
                <a:custGeom>
                  <a:avLst/>
                  <a:gdLst>
                    <a:gd name="connsiteX0" fmla="*/ 269804 w 372763"/>
                    <a:gd name="connsiteY0" fmla="*/ 502628 h 502628"/>
                    <a:gd name="connsiteX1" fmla="*/ 268471 w 372763"/>
                    <a:gd name="connsiteY1" fmla="*/ 502628 h 502628"/>
                    <a:gd name="connsiteX2" fmla="*/ 238657 w 372763"/>
                    <a:gd name="connsiteY2" fmla="*/ 454241 h 502628"/>
                    <a:gd name="connsiteX3" fmla="*/ 236657 w 372763"/>
                    <a:gd name="connsiteY3" fmla="*/ 438049 h 502628"/>
                    <a:gd name="connsiteX4" fmla="*/ 188937 w 372763"/>
                    <a:gd name="connsiteY4" fmla="*/ 321939 h 502628"/>
                    <a:gd name="connsiteX5" fmla="*/ 157504 w 372763"/>
                    <a:gd name="connsiteY5" fmla="*/ 330416 h 502628"/>
                    <a:gd name="connsiteX6" fmla="*/ 128929 w 372763"/>
                    <a:gd name="connsiteY6" fmla="*/ 439477 h 502628"/>
                    <a:gd name="connsiteX7" fmla="*/ 89782 w 372763"/>
                    <a:gd name="connsiteY7" fmla="*/ 497675 h 502628"/>
                    <a:gd name="connsiteX8" fmla="*/ 74732 w 372763"/>
                    <a:gd name="connsiteY8" fmla="*/ 493103 h 502628"/>
                    <a:gd name="connsiteX9" fmla="*/ 36251 w 372763"/>
                    <a:gd name="connsiteY9" fmla="*/ 364611 h 502628"/>
                    <a:gd name="connsiteX10" fmla="*/ 35965 w 372763"/>
                    <a:gd name="connsiteY10" fmla="*/ 309366 h 502628"/>
                    <a:gd name="connsiteX11" fmla="*/ 36537 w 372763"/>
                    <a:gd name="connsiteY11" fmla="*/ 264027 h 502628"/>
                    <a:gd name="connsiteX12" fmla="*/ 21582 w 372763"/>
                    <a:gd name="connsiteY12" fmla="*/ 203448 h 502628"/>
                    <a:gd name="connsiteX13" fmla="*/ 12343 w 372763"/>
                    <a:gd name="connsiteY13" fmla="*/ 174587 h 502628"/>
                    <a:gd name="connsiteX14" fmla="*/ 1294 w 372763"/>
                    <a:gd name="connsiteY14" fmla="*/ 81147 h 502628"/>
                    <a:gd name="connsiteX15" fmla="*/ 65398 w 372763"/>
                    <a:gd name="connsiteY15" fmla="*/ 6376 h 502628"/>
                    <a:gd name="connsiteX16" fmla="*/ 133025 w 372763"/>
                    <a:gd name="connsiteY16" fmla="*/ 14186 h 502628"/>
                    <a:gd name="connsiteX17" fmla="*/ 177507 w 372763"/>
                    <a:gd name="connsiteY17" fmla="*/ 24950 h 502628"/>
                    <a:gd name="connsiteX18" fmla="*/ 228370 w 372763"/>
                    <a:gd name="connsiteY18" fmla="*/ 12472 h 502628"/>
                    <a:gd name="connsiteX19" fmla="*/ 296188 w 372763"/>
                    <a:gd name="connsiteY19" fmla="*/ 2185 h 502628"/>
                    <a:gd name="connsiteX20" fmla="*/ 368293 w 372763"/>
                    <a:gd name="connsiteY20" fmla="*/ 159061 h 502628"/>
                    <a:gd name="connsiteX21" fmla="*/ 349624 w 372763"/>
                    <a:gd name="connsiteY21" fmla="*/ 214973 h 502628"/>
                    <a:gd name="connsiteX22" fmla="*/ 332002 w 372763"/>
                    <a:gd name="connsiteY22" fmla="*/ 292888 h 502628"/>
                    <a:gd name="connsiteX23" fmla="*/ 291140 w 372763"/>
                    <a:gd name="connsiteY23" fmla="*/ 493103 h 502628"/>
                    <a:gd name="connsiteX24" fmla="*/ 269804 w 372763"/>
                    <a:gd name="connsiteY24" fmla="*/ 502628 h 502628"/>
                    <a:gd name="connsiteX25" fmla="*/ 180555 w 372763"/>
                    <a:gd name="connsiteY25" fmla="*/ 310890 h 502628"/>
                    <a:gd name="connsiteX26" fmla="*/ 192652 w 372763"/>
                    <a:gd name="connsiteY26" fmla="*/ 313176 h 502628"/>
                    <a:gd name="connsiteX27" fmla="*/ 246087 w 372763"/>
                    <a:gd name="connsiteY27" fmla="*/ 437001 h 502628"/>
                    <a:gd name="connsiteX28" fmla="*/ 247897 w 372763"/>
                    <a:gd name="connsiteY28" fmla="*/ 452527 h 502628"/>
                    <a:gd name="connsiteX29" fmla="*/ 268947 w 372763"/>
                    <a:gd name="connsiteY29" fmla="*/ 493199 h 502628"/>
                    <a:gd name="connsiteX30" fmla="*/ 284758 w 372763"/>
                    <a:gd name="connsiteY30" fmla="*/ 486245 h 502628"/>
                    <a:gd name="connsiteX31" fmla="*/ 322763 w 372763"/>
                    <a:gd name="connsiteY31" fmla="*/ 292983 h 502628"/>
                    <a:gd name="connsiteX32" fmla="*/ 341146 w 372763"/>
                    <a:gd name="connsiteY32" fmla="*/ 211163 h 502628"/>
                    <a:gd name="connsiteX33" fmla="*/ 359244 w 372763"/>
                    <a:gd name="connsiteY33" fmla="*/ 156966 h 502628"/>
                    <a:gd name="connsiteX34" fmla="*/ 294188 w 372763"/>
                    <a:gd name="connsiteY34" fmla="*/ 11138 h 502628"/>
                    <a:gd name="connsiteX35" fmla="*/ 231990 w 372763"/>
                    <a:gd name="connsiteY35" fmla="*/ 20949 h 502628"/>
                    <a:gd name="connsiteX36" fmla="*/ 177507 w 372763"/>
                    <a:gd name="connsiteY36" fmla="*/ 34094 h 502628"/>
                    <a:gd name="connsiteX37" fmla="*/ 130168 w 372763"/>
                    <a:gd name="connsiteY37" fmla="*/ 22759 h 502628"/>
                    <a:gd name="connsiteX38" fmla="*/ 68827 w 372763"/>
                    <a:gd name="connsiteY38" fmla="*/ 14948 h 502628"/>
                    <a:gd name="connsiteX39" fmla="*/ 10724 w 372763"/>
                    <a:gd name="connsiteY39" fmla="*/ 82195 h 502628"/>
                    <a:gd name="connsiteX40" fmla="*/ 21582 w 372763"/>
                    <a:gd name="connsiteY40" fmla="*/ 171920 h 502628"/>
                    <a:gd name="connsiteX41" fmla="*/ 30631 w 372763"/>
                    <a:gd name="connsiteY41" fmla="*/ 200210 h 502628"/>
                    <a:gd name="connsiteX42" fmla="*/ 46062 w 372763"/>
                    <a:gd name="connsiteY42" fmla="*/ 263170 h 502628"/>
                    <a:gd name="connsiteX43" fmla="*/ 45490 w 372763"/>
                    <a:gd name="connsiteY43" fmla="*/ 309557 h 502628"/>
                    <a:gd name="connsiteX44" fmla="*/ 45681 w 372763"/>
                    <a:gd name="connsiteY44" fmla="*/ 363277 h 502628"/>
                    <a:gd name="connsiteX45" fmla="*/ 80638 w 372763"/>
                    <a:gd name="connsiteY45" fmla="*/ 485483 h 502628"/>
                    <a:gd name="connsiteX46" fmla="*/ 89019 w 372763"/>
                    <a:gd name="connsiteY46" fmla="*/ 488150 h 502628"/>
                    <a:gd name="connsiteX47" fmla="*/ 89591 w 372763"/>
                    <a:gd name="connsiteY47" fmla="*/ 488150 h 502628"/>
                    <a:gd name="connsiteX48" fmla="*/ 119690 w 372763"/>
                    <a:gd name="connsiteY48" fmla="*/ 438144 h 502628"/>
                    <a:gd name="connsiteX49" fmla="*/ 151123 w 372763"/>
                    <a:gd name="connsiteY49" fmla="*/ 323463 h 502628"/>
                    <a:gd name="connsiteX50" fmla="*/ 180555 w 372763"/>
                    <a:gd name="connsiteY50" fmla="*/ 310890 h 50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372763" h="502628">
                      <a:moveTo>
                        <a:pt x="269804" y="502628"/>
                      </a:moveTo>
                      <a:cubicBezTo>
                        <a:pt x="269328" y="502628"/>
                        <a:pt x="268947" y="502628"/>
                        <a:pt x="268471" y="502628"/>
                      </a:cubicBezTo>
                      <a:cubicBezTo>
                        <a:pt x="247039" y="501581"/>
                        <a:pt x="241419" y="469577"/>
                        <a:pt x="238657" y="454241"/>
                      </a:cubicBezTo>
                      <a:cubicBezTo>
                        <a:pt x="237990" y="450431"/>
                        <a:pt x="237419" y="445002"/>
                        <a:pt x="236657" y="438049"/>
                      </a:cubicBezTo>
                      <a:cubicBezTo>
                        <a:pt x="233323" y="405378"/>
                        <a:pt x="226275" y="337369"/>
                        <a:pt x="188937" y="321939"/>
                      </a:cubicBezTo>
                      <a:cubicBezTo>
                        <a:pt x="179412" y="317938"/>
                        <a:pt x="167029" y="321272"/>
                        <a:pt x="157504" y="330416"/>
                      </a:cubicBezTo>
                      <a:cubicBezTo>
                        <a:pt x="142360" y="344894"/>
                        <a:pt x="134549" y="393662"/>
                        <a:pt x="128929" y="439477"/>
                      </a:cubicBezTo>
                      <a:cubicBezTo>
                        <a:pt x="126643" y="458337"/>
                        <a:pt x="121786" y="497390"/>
                        <a:pt x="89782" y="497675"/>
                      </a:cubicBezTo>
                      <a:cubicBezTo>
                        <a:pt x="84543" y="498247"/>
                        <a:pt x="79494" y="496723"/>
                        <a:pt x="74732" y="493103"/>
                      </a:cubicBezTo>
                      <a:cubicBezTo>
                        <a:pt x="57492" y="479673"/>
                        <a:pt x="44538" y="436429"/>
                        <a:pt x="36251" y="364611"/>
                      </a:cubicBezTo>
                      <a:cubicBezTo>
                        <a:pt x="34156" y="346133"/>
                        <a:pt x="35108" y="327463"/>
                        <a:pt x="35965" y="309366"/>
                      </a:cubicBezTo>
                      <a:cubicBezTo>
                        <a:pt x="36727" y="294507"/>
                        <a:pt x="37489" y="279077"/>
                        <a:pt x="36537" y="264027"/>
                      </a:cubicBezTo>
                      <a:cubicBezTo>
                        <a:pt x="35203" y="243548"/>
                        <a:pt x="28250" y="223165"/>
                        <a:pt x="21582" y="203448"/>
                      </a:cubicBezTo>
                      <a:cubicBezTo>
                        <a:pt x="18344" y="194018"/>
                        <a:pt x="15010" y="184303"/>
                        <a:pt x="12343" y="174587"/>
                      </a:cubicBezTo>
                      <a:cubicBezTo>
                        <a:pt x="4057" y="144774"/>
                        <a:pt x="-2992" y="112865"/>
                        <a:pt x="1294" y="81147"/>
                      </a:cubicBezTo>
                      <a:cubicBezTo>
                        <a:pt x="5676" y="47905"/>
                        <a:pt x="38061" y="16472"/>
                        <a:pt x="65398" y="6376"/>
                      </a:cubicBezTo>
                      <a:cubicBezTo>
                        <a:pt x="87400" y="-1720"/>
                        <a:pt x="110641" y="6281"/>
                        <a:pt x="133025" y="14186"/>
                      </a:cubicBezTo>
                      <a:cubicBezTo>
                        <a:pt x="147884" y="19330"/>
                        <a:pt x="163124" y="24664"/>
                        <a:pt x="177507" y="24950"/>
                      </a:cubicBezTo>
                      <a:cubicBezTo>
                        <a:pt x="196652" y="25331"/>
                        <a:pt x="212749" y="18758"/>
                        <a:pt x="228370" y="12472"/>
                      </a:cubicBezTo>
                      <a:cubicBezTo>
                        <a:pt x="248468" y="4376"/>
                        <a:pt x="269232" y="-4102"/>
                        <a:pt x="296188" y="2185"/>
                      </a:cubicBezTo>
                      <a:cubicBezTo>
                        <a:pt x="334955" y="11234"/>
                        <a:pt x="388676" y="61811"/>
                        <a:pt x="368293" y="159061"/>
                      </a:cubicBezTo>
                      <a:cubicBezTo>
                        <a:pt x="363530" y="181541"/>
                        <a:pt x="356482" y="198495"/>
                        <a:pt x="349624" y="214973"/>
                      </a:cubicBezTo>
                      <a:cubicBezTo>
                        <a:pt x="339527" y="239167"/>
                        <a:pt x="330859" y="260122"/>
                        <a:pt x="332002" y="292888"/>
                      </a:cubicBezTo>
                      <a:cubicBezTo>
                        <a:pt x="333622" y="341370"/>
                        <a:pt x="325621" y="459099"/>
                        <a:pt x="291140" y="493103"/>
                      </a:cubicBezTo>
                      <a:cubicBezTo>
                        <a:pt x="284758" y="499390"/>
                        <a:pt x="277615" y="502628"/>
                        <a:pt x="269804" y="502628"/>
                      </a:cubicBezTo>
                      <a:close/>
                      <a:moveTo>
                        <a:pt x="180555" y="310890"/>
                      </a:moveTo>
                      <a:cubicBezTo>
                        <a:pt x="184746" y="310890"/>
                        <a:pt x="188842" y="311652"/>
                        <a:pt x="192652" y="313176"/>
                      </a:cubicBezTo>
                      <a:cubicBezTo>
                        <a:pt x="235133" y="330702"/>
                        <a:pt x="242277" y="399853"/>
                        <a:pt x="246087" y="437001"/>
                      </a:cubicBezTo>
                      <a:cubicBezTo>
                        <a:pt x="246753" y="443478"/>
                        <a:pt x="247325" y="449002"/>
                        <a:pt x="247897" y="452527"/>
                      </a:cubicBezTo>
                      <a:cubicBezTo>
                        <a:pt x="249802" y="463481"/>
                        <a:pt x="255040" y="492532"/>
                        <a:pt x="268947" y="493199"/>
                      </a:cubicBezTo>
                      <a:cubicBezTo>
                        <a:pt x="274567" y="493484"/>
                        <a:pt x="279710" y="491198"/>
                        <a:pt x="284758" y="486245"/>
                      </a:cubicBezTo>
                      <a:cubicBezTo>
                        <a:pt x="314857" y="456527"/>
                        <a:pt x="324573" y="343942"/>
                        <a:pt x="322763" y="292983"/>
                      </a:cubicBezTo>
                      <a:cubicBezTo>
                        <a:pt x="321620" y="258121"/>
                        <a:pt x="331050" y="235357"/>
                        <a:pt x="341146" y="211163"/>
                      </a:cubicBezTo>
                      <a:cubicBezTo>
                        <a:pt x="347814" y="195161"/>
                        <a:pt x="354767" y="178588"/>
                        <a:pt x="359244" y="156966"/>
                      </a:cubicBezTo>
                      <a:cubicBezTo>
                        <a:pt x="378294" y="66288"/>
                        <a:pt x="329431" y="19425"/>
                        <a:pt x="294188" y="11138"/>
                      </a:cubicBezTo>
                      <a:cubicBezTo>
                        <a:pt x="270090" y="5519"/>
                        <a:pt x="251611" y="13043"/>
                        <a:pt x="231990" y="20949"/>
                      </a:cubicBezTo>
                      <a:cubicBezTo>
                        <a:pt x="215607" y="27617"/>
                        <a:pt x="198557" y="34475"/>
                        <a:pt x="177507" y="34094"/>
                      </a:cubicBezTo>
                      <a:cubicBezTo>
                        <a:pt x="161695" y="33808"/>
                        <a:pt x="145693" y="28188"/>
                        <a:pt x="130168" y="22759"/>
                      </a:cubicBezTo>
                      <a:cubicBezTo>
                        <a:pt x="108355" y="15139"/>
                        <a:pt x="87781" y="7995"/>
                        <a:pt x="68827" y="14948"/>
                      </a:cubicBezTo>
                      <a:cubicBezTo>
                        <a:pt x="43871" y="24188"/>
                        <a:pt x="14534" y="53334"/>
                        <a:pt x="10724" y="82195"/>
                      </a:cubicBezTo>
                      <a:cubicBezTo>
                        <a:pt x="6723" y="112294"/>
                        <a:pt x="13582" y="143060"/>
                        <a:pt x="21582" y="171920"/>
                      </a:cubicBezTo>
                      <a:cubicBezTo>
                        <a:pt x="24154" y="181350"/>
                        <a:pt x="27488" y="190970"/>
                        <a:pt x="30631" y="200210"/>
                      </a:cubicBezTo>
                      <a:cubicBezTo>
                        <a:pt x="37489" y="220498"/>
                        <a:pt x="44633" y="241453"/>
                        <a:pt x="46062" y="263170"/>
                      </a:cubicBezTo>
                      <a:cubicBezTo>
                        <a:pt x="47110" y="278695"/>
                        <a:pt x="46252" y="294412"/>
                        <a:pt x="45490" y="309557"/>
                      </a:cubicBezTo>
                      <a:cubicBezTo>
                        <a:pt x="44538" y="327273"/>
                        <a:pt x="43681" y="345561"/>
                        <a:pt x="45681" y="363277"/>
                      </a:cubicBezTo>
                      <a:cubicBezTo>
                        <a:pt x="56253" y="454146"/>
                        <a:pt x="72065" y="478816"/>
                        <a:pt x="80638" y="485483"/>
                      </a:cubicBezTo>
                      <a:cubicBezTo>
                        <a:pt x="83400" y="487674"/>
                        <a:pt x="86162" y="488531"/>
                        <a:pt x="89019" y="488150"/>
                      </a:cubicBezTo>
                      <a:cubicBezTo>
                        <a:pt x="89210" y="488150"/>
                        <a:pt x="89401" y="488150"/>
                        <a:pt x="89591" y="488150"/>
                      </a:cubicBezTo>
                      <a:cubicBezTo>
                        <a:pt x="110641" y="488150"/>
                        <a:pt x="116547" y="464147"/>
                        <a:pt x="119690" y="438144"/>
                      </a:cubicBezTo>
                      <a:cubicBezTo>
                        <a:pt x="128167" y="369945"/>
                        <a:pt x="137216" y="336798"/>
                        <a:pt x="151123" y="323463"/>
                      </a:cubicBezTo>
                      <a:cubicBezTo>
                        <a:pt x="159790" y="315367"/>
                        <a:pt x="170458" y="310890"/>
                        <a:pt x="180555" y="31089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5B43F6E5-B554-856E-FF2D-84232E84E829}"/>
                  </a:ext>
                </a:extLst>
              </p:cNvPr>
              <p:cNvSpPr/>
              <p:nvPr/>
            </p:nvSpPr>
            <p:spPr>
              <a:xfrm>
                <a:off x="3955733" y="4039796"/>
                <a:ext cx="10839" cy="85576"/>
              </a:xfrm>
              <a:custGeom>
                <a:avLst/>
                <a:gdLst>
                  <a:gd name="connsiteX0" fmla="*/ 1523 w 10839"/>
                  <a:gd name="connsiteY0" fmla="*/ 85576 h 85576"/>
                  <a:gd name="connsiteX1" fmla="*/ 1046 w 10839"/>
                  <a:gd name="connsiteY1" fmla="*/ 85481 h 85576"/>
                  <a:gd name="connsiteX2" fmla="*/ 94 w 10839"/>
                  <a:gd name="connsiteY2" fmla="*/ 83481 h 85576"/>
                  <a:gd name="connsiteX3" fmla="*/ 3713 w 10839"/>
                  <a:gd name="connsiteY3" fmla="*/ 1947 h 85576"/>
                  <a:gd name="connsiteX4" fmla="*/ 4856 w 10839"/>
                  <a:gd name="connsiteY4" fmla="*/ 42 h 85576"/>
                  <a:gd name="connsiteX5" fmla="*/ 6761 w 10839"/>
                  <a:gd name="connsiteY5" fmla="*/ 1185 h 85576"/>
                  <a:gd name="connsiteX6" fmla="*/ 3047 w 10839"/>
                  <a:gd name="connsiteY6" fmla="*/ 84433 h 85576"/>
                  <a:gd name="connsiteX7" fmla="*/ 1523 w 10839"/>
                  <a:gd name="connsiteY7" fmla="*/ 85576 h 8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39" h="85576">
                    <a:moveTo>
                      <a:pt x="1523" y="85576"/>
                    </a:moveTo>
                    <a:cubicBezTo>
                      <a:pt x="1332" y="85576"/>
                      <a:pt x="1237" y="85576"/>
                      <a:pt x="1046" y="85481"/>
                    </a:cubicBezTo>
                    <a:cubicBezTo>
                      <a:pt x="189" y="85195"/>
                      <a:pt x="-192" y="84338"/>
                      <a:pt x="94" y="83481"/>
                    </a:cubicBezTo>
                    <a:cubicBezTo>
                      <a:pt x="8762" y="57192"/>
                      <a:pt x="10000" y="28998"/>
                      <a:pt x="3713" y="1947"/>
                    </a:cubicBezTo>
                    <a:cubicBezTo>
                      <a:pt x="3523" y="1089"/>
                      <a:pt x="3999" y="232"/>
                      <a:pt x="4856" y="42"/>
                    </a:cubicBezTo>
                    <a:cubicBezTo>
                      <a:pt x="5714" y="-149"/>
                      <a:pt x="6571" y="327"/>
                      <a:pt x="6761" y="1185"/>
                    </a:cubicBezTo>
                    <a:cubicBezTo>
                      <a:pt x="13238" y="28712"/>
                      <a:pt x="12000" y="57477"/>
                      <a:pt x="3047" y="84433"/>
                    </a:cubicBezTo>
                    <a:cubicBezTo>
                      <a:pt x="2761" y="85195"/>
                      <a:pt x="2189" y="85576"/>
                      <a:pt x="1523" y="8557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2DA4EC4A-37D9-7AD6-F6C9-820BA361D884}"/>
                  </a:ext>
                </a:extLst>
              </p:cNvPr>
              <p:cNvSpPr/>
              <p:nvPr/>
            </p:nvSpPr>
            <p:spPr>
              <a:xfrm>
                <a:off x="3647543" y="4034068"/>
                <a:ext cx="8586" cy="42059"/>
              </a:xfrm>
              <a:custGeom>
                <a:avLst/>
                <a:gdLst>
                  <a:gd name="connsiteX0" fmla="*/ 3389 w 8586"/>
                  <a:gd name="connsiteY0" fmla="*/ 42060 h 42059"/>
                  <a:gd name="connsiteX1" fmla="*/ 1865 w 8586"/>
                  <a:gd name="connsiteY1" fmla="*/ 40917 h 42059"/>
                  <a:gd name="connsiteX2" fmla="*/ 5580 w 8586"/>
                  <a:gd name="connsiteY2" fmla="*/ 911 h 42059"/>
                  <a:gd name="connsiteX3" fmla="*/ 7675 w 8586"/>
                  <a:gd name="connsiteY3" fmla="*/ 149 h 42059"/>
                  <a:gd name="connsiteX4" fmla="*/ 8437 w 8586"/>
                  <a:gd name="connsiteY4" fmla="*/ 2245 h 42059"/>
                  <a:gd name="connsiteX5" fmla="*/ 4913 w 8586"/>
                  <a:gd name="connsiteY5" fmla="*/ 40155 h 42059"/>
                  <a:gd name="connsiteX6" fmla="*/ 3770 w 8586"/>
                  <a:gd name="connsiteY6" fmla="*/ 42060 h 42059"/>
                  <a:gd name="connsiteX7" fmla="*/ 3389 w 8586"/>
                  <a:gd name="connsiteY7" fmla="*/ 42060 h 4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86" h="42059">
                    <a:moveTo>
                      <a:pt x="3389" y="42060"/>
                    </a:moveTo>
                    <a:cubicBezTo>
                      <a:pt x="2722" y="42060"/>
                      <a:pt x="2056" y="41583"/>
                      <a:pt x="1865" y="40917"/>
                    </a:cubicBezTo>
                    <a:cubicBezTo>
                      <a:pt x="-1564" y="27772"/>
                      <a:pt x="-230" y="13199"/>
                      <a:pt x="5580" y="911"/>
                    </a:cubicBezTo>
                    <a:cubicBezTo>
                      <a:pt x="5961" y="149"/>
                      <a:pt x="6913" y="-231"/>
                      <a:pt x="7675" y="149"/>
                    </a:cubicBezTo>
                    <a:cubicBezTo>
                      <a:pt x="8437" y="531"/>
                      <a:pt x="8818" y="1483"/>
                      <a:pt x="8437" y="2245"/>
                    </a:cubicBezTo>
                    <a:cubicBezTo>
                      <a:pt x="2913" y="13865"/>
                      <a:pt x="1579" y="27677"/>
                      <a:pt x="4913" y="40155"/>
                    </a:cubicBezTo>
                    <a:cubicBezTo>
                      <a:pt x="5104" y="41012"/>
                      <a:pt x="4627" y="41869"/>
                      <a:pt x="3770" y="42060"/>
                    </a:cubicBezTo>
                    <a:cubicBezTo>
                      <a:pt x="3675" y="42060"/>
                      <a:pt x="3580" y="42060"/>
                      <a:pt x="3389" y="420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66331C2D-B5CC-B594-441A-3E51CC163A69}"/>
                  </a:ext>
                </a:extLst>
              </p:cNvPr>
              <p:cNvSpPr/>
              <p:nvPr/>
            </p:nvSpPr>
            <p:spPr>
              <a:xfrm>
                <a:off x="3782717" y="3989453"/>
                <a:ext cx="53430" cy="141824"/>
              </a:xfrm>
              <a:custGeom>
                <a:avLst/>
                <a:gdLst>
                  <a:gd name="connsiteX0" fmla="*/ 30425 w 53430"/>
                  <a:gd name="connsiteY0" fmla="*/ 141825 h 141824"/>
                  <a:gd name="connsiteX1" fmla="*/ 26520 w 53430"/>
                  <a:gd name="connsiteY1" fmla="*/ 139729 h 141824"/>
                  <a:gd name="connsiteX2" fmla="*/ 2327 w 53430"/>
                  <a:gd name="connsiteY2" fmla="*/ 102391 h 141824"/>
                  <a:gd name="connsiteX3" fmla="*/ 41 w 53430"/>
                  <a:gd name="connsiteY3" fmla="*/ 96676 h 141824"/>
                  <a:gd name="connsiteX4" fmla="*/ 7280 w 53430"/>
                  <a:gd name="connsiteY4" fmla="*/ 85437 h 141824"/>
                  <a:gd name="connsiteX5" fmla="*/ 42808 w 53430"/>
                  <a:gd name="connsiteY5" fmla="*/ 60005 h 141824"/>
                  <a:gd name="connsiteX6" fmla="*/ 12042 w 53430"/>
                  <a:gd name="connsiteY6" fmla="*/ 7236 h 141824"/>
                  <a:gd name="connsiteX7" fmla="*/ 13376 w 53430"/>
                  <a:gd name="connsiteY7" fmla="*/ 759 h 141824"/>
                  <a:gd name="connsiteX8" fmla="*/ 19853 w 53430"/>
                  <a:gd name="connsiteY8" fmla="*/ 2093 h 141824"/>
                  <a:gd name="connsiteX9" fmla="*/ 52904 w 53430"/>
                  <a:gd name="connsiteY9" fmla="*/ 59148 h 141824"/>
                  <a:gd name="connsiteX10" fmla="*/ 51666 w 53430"/>
                  <a:gd name="connsiteY10" fmla="*/ 64958 h 141824"/>
                  <a:gd name="connsiteX11" fmla="*/ 12423 w 53430"/>
                  <a:gd name="connsiteY11" fmla="*/ 93343 h 141824"/>
                  <a:gd name="connsiteX12" fmla="*/ 9375 w 53430"/>
                  <a:gd name="connsiteY12" fmla="*/ 96010 h 141824"/>
                  <a:gd name="connsiteX13" fmla="*/ 10232 w 53430"/>
                  <a:gd name="connsiteY13" fmla="*/ 97438 h 141824"/>
                  <a:gd name="connsiteX14" fmla="*/ 34426 w 53430"/>
                  <a:gd name="connsiteY14" fmla="*/ 134776 h 141824"/>
                  <a:gd name="connsiteX15" fmla="*/ 33092 w 53430"/>
                  <a:gd name="connsiteY15" fmla="*/ 141253 h 141824"/>
                  <a:gd name="connsiteX16" fmla="*/ 30425 w 53430"/>
                  <a:gd name="connsiteY16" fmla="*/ 141825 h 14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430" h="141824">
                    <a:moveTo>
                      <a:pt x="30425" y="141825"/>
                    </a:moveTo>
                    <a:cubicBezTo>
                      <a:pt x="28901" y="141825"/>
                      <a:pt x="27377" y="141063"/>
                      <a:pt x="26520" y="139729"/>
                    </a:cubicBezTo>
                    <a:lnTo>
                      <a:pt x="2327" y="102391"/>
                    </a:lnTo>
                    <a:cubicBezTo>
                      <a:pt x="1469" y="101058"/>
                      <a:pt x="231" y="99153"/>
                      <a:pt x="41" y="96676"/>
                    </a:cubicBezTo>
                    <a:cubicBezTo>
                      <a:pt x="-531" y="90485"/>
                      <a:pt x="5089" y="86866"/>
                      <a:pt x="7280" y="85437"/>
                    </a:cubicBezTo>
                    <a:cubicBezTo>
                      <a:pt x="19376" y="77531"/>
                      <a:pt x="31378" y="68958"/>
                      <a:pt x="42808" y="60005"/>
                    </a:cubicBezTo>
                    <a:cubicBezTo>
                      <a:pt x="33473" y="42003"/>
                      <a:pt x="23091" y="24191"/>
                      <a:pt x="12042" y="7236"/>
                    </a:cubicBezTo>
                    <a:cubicBezTo>
                      <a:pt x="10613" y="5046"/>
                      <a:pt x="11280" y="2188"/>
                      <a:pt x="13376" y="759"/>
                    </a:cubicBezTo>
                    <a:cubicBezTo>
                      <a:pt x="15566" y="-669"/>
                      <a:pt x="18424" y="-3"/>
                      <a:pt x="19853" y="2093"/>
                    </a:cubicBezTo>
                    <a:cubicBezTo>
                      <a:pt x="31854" y="20476"/>
                      <a:pt x="42903" y="39621"/>
                      <a:pt x="52904" y="59148"/>
                    </a:cubicBezTo>
                    <a:cubicBezTo>
                      <a:pt x="53952" y="61148"/>
                      <a:pt x="53381" y="63529"/>
                      <a:pt x="51666" y="64958"/>
                    </a:cubicBezTo>
                    <a:cubicBezTo>
                      <a:pt x="39093" y="75054"/>
                      <a:pt x="25853" y="84579"/>
                      <a:pt x="12423" y="93343"/>
                    </a:cubicBezTo>
                    <a:cubicBezTo>
                      <a:pt x="9756" y="95057"/>
                      <a:pt x="9470" y="95819"/>
                      <a:pt x="9375" y="96010"/>
                    </a:cubicBezTo>
                    <a:cubicBezTo>
                      <a:pt x="9470" y="96200"/>
                      <a:pt x="9946" y="96962"/>
                      <a:pt x="10232" y="97438"/>
                    </a:cubicBezTo>
                    <a:lnTo>
                      <a:pt x="34426" y="134776"/>
                    </a:lnTo>
                    <a:cubicBezTo>
                      <a:pt x="35855" y="136967"/>
                      <a:pt x="35188" y="139824"/>
                      <a:pt x="33092" y="141253"/>
                    </a:cubicBezTo>
                    <a:cubicBezTo>
                      <a:pt x="32140" y="141539"/>
                      <a:pt x="31283" y="141825"/>
                      <a:pt x="30425" y="1418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18966D-DE9A-6535-5080-33BA71DF2D20}"/>
              </a:ext>
            </a:extLst>
          </p:cNvPr>
          <p:cNvGrpSpPr/>
          <p:nvPr/>
        </p:nvGrpSpPr>
        <p:grpSpPr>
          <a:xfrm>
            <a:off x="4518828" y="4195494"/>
            <a:ext cx="1230917" cy="1230917"/>
            <a:chOff x="2857458" y="2190144"/>
            <a:chExt cx="1230917" cy="1230917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910C874-016B-F7EF-FB66-E0D6B268FAFF}"/>
                </a:ext>
              </a:extLst>
            </p:cNvPr>
            <p:cNvSpPr/>
            <p:nvPr/>
          </p:nvSpPr>
          <p:spPr>
            <a:xfrm>
              <a:off x="2857458" y="2190144"/>
              <a:ext cx="1230917" cy="12309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76" name="Graphic 6">
              <a:extLst>
                <a:ext uri="{FF2B5EF4-FFF2-40B4-BE49-F238E27FC236}">
                  <a16:creationId xmlns:a16="http://schemas.microsoft.com/office/drawing/2014/main" id="{904ACD25-FDF7-DB8D-42D7-7C46AF8F9E37}"/>
                </a:ext>
              </a:extLst>
            </p:cNvPr>
            <p:cNvGrpSpPr/>
            <p:nvPr/>
          </p:nvGrpSpPr>
          <p:grpSpPr>
            <a:xfrm>
              <a:off x="3238556" y="2416788"/>
              <a:ext cx="468720" cy="777628"/>
              <a:chOff x="2295024" y="1680488"/>
              <a:chExt cx="468720" cy="777628"/>
            </a:xfrm>
          </p:grpSpPr>
          <p:grpSp>
            <p:nvGrpSpPr>
              <p:cNvPr id="77" name="Graphic 6">
                <a:extLst>
                  <a:ext uri="{FF2B5EF4-FFF2-40B4-BE49-F238E27FC236}">
                    <a16:creationId xmlns:a16="http://schemas.microsoft.com/office/drawing/2014/main" id="{94AACCFD-BD84-2AB4-7F87-4AB8ED98FEF4}"/>
                  </a:ext>
                </a:extLst>
              </p:cNvPr>
              <p:cNvGrpSpPr/>
              <p:nvPr/>
            </p:nvGrpSpPr>
            <p:grpSpPr>
              <a:xfrm>
                <a:off x="2295024" y="1882608"/>
                <a:ext cx="468720" cy="575508"/>
                <a:chOff x="2295024" y="1882608"/>
                <a:chExt cx="468720" cy="575508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D000E59D-3AE7-1CB8-A84B-738554EC4385}"/>
                    </a:ext>
                  </a:extLst>
                </p:cNvPr>
                <p:cNvSpPr/>
                <p:nvPr/>
              </p:nvSpPr>
              <p:spPr>
                <a:xfrm>
                  <a:off x="2299747" y="1887164"/>
                  <a:ext cx="459466" cy="566314"/>
                </a:xfrm>
                <a:custGeom>
                  <a:avLst/>
                  <a:gdLst>
                    <a:gd name="connsiteX0" fmla="*/ 51689 w 459466"/>
                    <a:gd name="connsiteY0" fmla="*/ 330921 h 566314"/>
                    <a:gd name="connsiteX1" fmla="*/ 5683 w 459466"/>
                    <a:gd name="connsiteY1" fmla="*/ 176140 h 566314"/>
                    <a:gd name="connsiteX2" fmla="*/ 92361 w 459466"/>
                    <a:gd name="connsiteY2" fmla="*/ 2404 h 566314"/>
                    <a:gd name="connsiteX3" fmla="*/ 241141 w 459466"/>
                    <a:gd name="connsiteY3" fmla="*/ 28598 h 566314"/>
                    <a:gd name="connsiteX4" fmla="*/ 380682 w 459466"/>
                    <a:gd name="connsiteY4" fmla="*/ 6976 h 566314"/>
                    <a:gd name="connsiteX5" fmla="*/ 457930 w 459466"/>
                    <a:gd name="connsiteY5" fmla="*/ 88510 h 566314"/>
                    <a:gd name="connsiteX6" fmla="*/ 444119 w 459466"/>
                    <a:gd name="connsiteY6" fmla="*/ 193666 h 566314"/>
                    <a:gd name="connsiteX7" fmla="*/ 413353 w 459466"/>
                    <a:gd name="connsiteY7" fmla="*/ 297298 h 566314"/>
                    <a:gd name="connsiteX8" fmla="*/ 413734 w 459466"/>
                    <a:gd name="connsiteY8" fmla="*/ 412455 h 566314"/>
                    <a:gd name="connsiteX9" fmla="*/ 352298 w 459466"/>
                    <a:gd name="connsiteY9" fmla="*/ 560474 h 566314"/>
                    <a:gd name="connsiteX10" fmla="*/ 308292 w 459466"/>
                    <a:gd name="connsiteY10" fmla="*/ 498371 h 566314"/>
                    <a:gd name="connsiteX11" fmla="*/ 270383 w 459466"/>
                    <a:gd name="connsiteY11" fmla="*/ 370069 h 566314"/>
                    <a:gd name="connsiteX12" fmla="*/ 224377 w 459466"/>
                    <a:gd name="connsiteY12" fmla="*/ 359306 h 566314"/>
                    <a:gd name="connsiteX13" fmla="*/ 158083 w 459466"/>
                    <a:gd name="connsiteY13" fmla="*/ 515135 h 566314"/>
                    <a:gd name="connsiteX14" fmla="*/ 125889 w 459466"/>
                    <a:gd name="connsiteY14" fmla="*/ 566284 h 566314"/>
                    <a:gd name="connsiteX15" fmla="*/ 51689 w 459466"/>
                    <a:gd name="connsiteY15" fmla="*/ 330921 h 566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9466" h="566314">
                      <a:moveTo>
                        <a:pt x="51689" y="330921"/>
                      </a:moveTo>
                      <a:cubicBezTo>
                        <a:pt x="54070" y="266247"/>
                        <a:pt x="20352" y="239196"/>
                        <a:pt x="5683" y="176140"/>
                      </a:cubicBezTo>
                      <a:cubicBezTo>
                        <a:pt x="-20796" y="62031"/>
                        <a:pt x="51594" y="11072"/>
                        <a:pt x="92361" y="2404"/>
                      </a:cubicBezTo>
                      <a:cubicBezTo>
                        <a:pt x="150654" y="-9978"/>
                        <a:pt x="184086" y="29550"/>
                        <a:pt x="241141" y="28598"/>
                      </a:cubicBezTo>
                      <a:cubicBezTo>
                        <a:pt x="287528" y="27836"/>
                        <a:pt x="336772" y="-7692"/>
                        <a:pt x="380682" y="6976"/>
                      </a:cubicBezTo>
                      <a:cubicBezTo>
                        <a:pt x="414591" y="18311"/>
                        <a:pt x="452787" y="53268"/>
                        <a:pt x="457930" y="88510"/>
                      </a:cubicBezTo>
                      <a:cubicBezTo>
                        <a:pt x="463074" y="123753"/>
                        <a:pt x="454501" y="159567"/>
                        <a:pt x="444119" y="193666"/>
                      </a:cubicBezTo>
                      <a:cubicBezTo>
                        <a:pt x="433737" y="227766"/>
                        <a:pt x="415925" y="261770"/>
                        <a:pt x="413353" y="297298"/>
                      </a:cubicBezTo>
                      <a:cubicBezTo>
                        <a:pt x="410591" y="335684"/>
                        <a:pt x="418687" y="374260"/>
                        <a:pt x="413734" y="412455"/>
                      </a:cubicBezTo>
                      <a:cubicBezTo>
                        <a:pt x="401352" y="509515"/>
                        <a:pt x="380111" y="563808"/>
                        <a:pt x="352298" y="560474"/>
                      </a:cubicBezTo>
                      <a:cubicBezTo>
                        <a:pt x="319246" y="560474"/>
                        <a:pt x="312102" y="525803"/>
                        <a:pt x="308292" y="498371"/>
                      </a:cubicBezTo>
                      <a:cubicBezTo>
                        <a:pt x="299529" y="433982"/>
                        <a:pt x="289052" y="386262"/>
                        <a:pt x="270383" y="370069"/>
                      </a:cubicBezTo>
                      <a:cubicBezTo>
                        <a:pt x="257905" y="359211"/>
                        <a:pt x="239808" y="353496"/>
                        <a:pt x="224377" y="359306"/>
                      </a:cubicBezTo>
                      <a:cubicBezTo>
                        <a:pt x="164274" y="381880"/>
                        <a:pt x="163131" y="489322"/>
                        <a:pt x="158083" y="515135"/>
                      </a:cubicBezTo>
                      <a:cubicBezTo>
                        <a:pt x="154083" y="535518"/>
                        <a:pt x="146748" y="565332"/>
                        <a:pt x="125889" y="566284"/>
                      </a:cubicBezTo>
                      <a:cubicBezTo>
                        <a:pt x="65024" y="568951"/>
                        <a:pt x="49117" y="398263"/>
                        <a:pt x="51689" y="330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9016B155-96B4-A9D0-C8E2-536B1FFA1F9B}"/>
                    </a:ext>
                  </a:extLst>
                </p:cNvPr>
                <p:cNvSpPr/>
                <p:nvPr/>
              </p:nvSpPr>
              <p:spPr>
                <a:xfrm>
                  <a:off x="2295024" y="1882608"/>
                  <a:ext cx="468720" cy="575508"/>
                </a:xfrm>
                <a:custGeom>
                  <a:avLst/>
                  <a:gdLst>
                    <a:gd name="connsiteX0" fmla="*/ 129183 w 468720"/>
                    <a:gd name="connsiteY0" fmla="*/ 575508 h 575508"/>
                    <a:gd name="connsiteX1" fmla="*/ 100894 w 468720"/>
                    <a:gd name="connsiteY1" fmla="*/ 562745 h 575508"/>
                    <a:gd name="connsiteX2" fmla="*/ 51650 w 468720"/>
                    <a:gd name="connsiteY2" fmla="*/ 335383 h 575508"/>
                    <a:gd name="connsiteX3" fmla="*/ 29266 w 468720"/>
                    <a:gd name="connsiteY3" fmla="*/ 245848 h 575508"/>
                    <a:gd name="connsiteX4" fmla="*/ 5739 w 468720"/>
                    <a:gd name="connsiteY4" fmla="*/ 181840 h 575508"/>
                    <a:gd name="connsiteX5" fmla="*/ 21170 w 468720"/>
                    <a:gd name="connsiteY5" fmla="*/ 56872 h 575508"/>
                    <a:gd name="connsiteX6" fmla="*/ 96036 w 468720"/>
                    <a:gd name="connsiteY6" fmla="*/ 2484 h 575508"/>
                    <a:gd name="connsiteX7" fmla="*/ 180809 w 468720"/>
                    <a:gd name="connsiteY7" fmla="*/ 14200 h 575508"/>
                    <a:gd name="connsiteX8" fmla="*/ 245674 w 468720"/>
                    <a:gd name="connsiteY8" fmla="*/ 28583 h 575508"/>
                    <a:gd name="connsiteX9" fmla="*/ 302348 w 468720"/>
                    <a:gd name="connsiteY9" fmla="*/ 16105 h 575508"/>
                    <a:gd name="connsiteX10" fmla="*/ 386739 w 468720"/>
                    <a:gd name="connsiteY10" fmla="*/ 7151 h 575508"/>
                    <a:gd name="connsiteX11" fmla="*/ 467130 w 468720"/>
                    <a:gd name="connsiteY11" fmla="*/ 92400 h 575508"/>
                    <a:gd name="connsiteX12" fmla="*/ 453128 w 468720"/>
                    <a:gd name="connsiteY12" fmla="*/ 199556 h 575508"/>
                    <a:gd name="connsiteX13" fmla="*/ 441508 w 468720"/>
                    <a:gd name="connsiteY13" fmla="*/ 232608 h 575508"/>
                    <a:gd name="connsiteX14" fmla="*/ 422553 w 468720"/>
                    <a:gd name="connsiteY14" fmla="*/ 302141 h 575508"/>
                    <a:gd name="connsiteX15" fmla="*/ 423315 w 468720"/>
                    <a:gd name="connsiteY15" fmla="*/ 354147 h 575508"/>
                    <a:gd name="connsiteX16" fmla="*/ 423029 w 468720"/>
                    <a:gd name="connsiteY16" fmla="*/ 417488 h 575508"/>
                    <a:gd name="connsiteX17" fmla="*/ 356735 w 468720"/>
                    <a:gd name="connsiteY17" fmla="*/ 569603 h 575508"/>
                    <a:gd name="connsiteX18" fmla="*/ 308444 w 468720"/>
                    <a:gd name="connsiteY18" fmla="*/ 503499 h 575508"/>
                    <a:gd name="connsiteX19" fmla="*/ 272058 w 468720"/>
                    <a:gd name="connsiteY19" fmla="*/ 378055 h 575508"/>
                    <a:gd name="connsiteX20" fmla="*/ 230720 w 468720"/>
                    <a:gd name="connsiteY20" fmla="*/ 368149 h 575508"/>
                    <a:gd name="connsiteX21" fmla="*/ 169855 w 468720"/>
                    <a:gd name="connsiteY21" fmla="*/ 501975 h 575508"/>
                    <a:gd name="connsiteX22" fmla="*/ 167378 w 468720"/>
                    <a:gd name="connsiteY22" fmla="*/ 520454 h 575508"/>
                    <a:gd name="connsiteX23" fmla="*/ 130802 w 468720"/>
                    <a:gd name="connsiteY23" fmla="*/ 575318 h 575508"/>
                    <a:gd name="connsiteX24" fmla="*/ 129183 w 468720"/>
                    <a:gd name="connsiteY24" fmla="*/ 575508 h 575508"/>
                    <a:gd name="connsiteX25" fmla="*/ 119468 w 468720"/>
                    <a:gd name="connsiteY25" fmla="*/ 9342 h 575508"/>
                    <a:gd name="connsiteX26" fmla="*/ 98036 w 468720"/>
                    <a:gd name="connsiteY26" fmla="*/ 11628 h 575508"/>
                    <a:gd name="connsiteX27" fmla="*/ 29075 w 468720"/>
                    <a:gd name="connsiteY27" fmla="*/ 61825 h 575508"/>
                    <a:gd name="connsiteX28" fmla="*/ 14883 w 468720"/>
                    <a:gd name="connsiteY28" fmla="*/ 179649 h 575508"/>
                    <a:gd name="connsiteX29" fmla="*/ 37838 w 468720"/>
                    <a:gd name="connsiteY29" fmla="*/ 241943 h 575508"/>
                    <a:gd name="connsiteX30" fmla="*/ 60984 w 468720"/>
                    <a:gd name="connsiteY30" fmla="*/ 335764 h 575508"/>
                    <a:gd name="connsiteX31" fmla="*/ 60984 w 468720"/>
                    <a:gd name="connsiteY31" fmla="*/ 335764 h 575508"/>
                    <a:gd name="connsiteX32" fmla="*/ 107466 w 468720"/>
                    <a:gd name="connsiteY32" fmla="*/ 556172 h 575508"/>
                    <a:gd name="connsiteX33" fmla="*/ 130326 w 468720"/>
                    <a:gd name="connsiteY33" fmla="*/ 566174 h 575508"/>
                    <a:gd name="connsiteX34" fmla="*/ 158139 w 468720"/>
                    <a:gd name="connsiteY34" fmla="*/ 518834 h 575508"/>
                    <a:gd name="connsiteX35" fmla="*/ 160520 w 468720"/>
                    <a:gd name="connsiteY35" fmla="*/ 501023 h 575508"/>
                    <a:gd name="connsiteX36" fmla="*/ 227481 w 468720"/>
                    <a:gd name="connsiteY36" fmla="*/ 359481 h 575508"/>
                    <a:gd name="connsiteX37" fmla="*/ 278249 w 468720"/>
                    <a:gd name="connsiteY37" fmla="*/ 371102 h 575508"/>
                    <a:gd name="connsiteX38" fmla="*/ 317778 w 468720"/>
                    <a:gd name="connsiteY38" fmla="*/ 502356 h 575508"/>
                    <a:gd name="connsiteX39" fmla="*/ 357116 w 468720"/>
                    <a:gd name="connsiteY39" fmla="*/ 560363 h 575508"/>
                    <a:gd name="connsiteX40" fmla="*/ 357688 w 468720"/>
                    <a:gd name="connsiteY40" fmla="*/ 560363 h 575508"/>
                    <a:gd name="connsiteX41" fmla="*/ 413885 w 468720"/>
                    <a:gd name="connsiteY41" fmla="*/ 416441 h 575508"/>
                    <a:gd name="connsiteX42" fmla="*/ 414171 w 468720"/>
                    <a:gd name="connsiteY42" fmla="*/ 354814 h 575508"/>
                    <a:gd name="connsiteX43" fmla="*/ 413504 w 468720"/>
                    <a:gd name="connsiteY43" fmla="*/ 301569 h 575508"/>
                    <a:gd name="connsiteX44" fmla="*/ 433031 w 468720"/>
                    <a:gd name="connsiteY44" fmla="*/ 229370 h 575508"/>
                    <a:gd name="connsiteX45" fmla="*/ 444461 w 468720"/>
                    <a:gd name="connsiteY45" fmla="*/ 196889 h 575508"/>
                    <a:gd name="connsiteX46" fmla="*/ 458177 w 468720"/>
                    <a:gd name="connsiteY46" fmla="*/ 93829 h 575508"/>
                    <a:gd name="connsiteX47" fmla="*/ 384072 w 468720"/>
                    <a:gd name="connsiteY47" fmla="*/ 16105 h 575508"/>
                    <a:gd name="connsiteX48" fmla="*/ 305491 w 468720"/>
                    <a:gd name="connsiteY48" fmla="*/ 25058 h 575508"/>
                    <a:gd name="connsiteX49" fmla="*/ 246055 w 468720"/>
                    <a:gd name="connsiteY49" fmla="*/ 37917 h 575508"/>
                    <a:gd name="connsiteX50" fmla="*/ 177761 w 468720"/>
                    <a:gd name="connsiteY50" fmla="*/ 22963 h 575508"/>
                    <a:gd name="connsiteX51" fmla="*/ 119468 w 468720"/>
                    <a:gd name="connsiteY51" fmla="*/ 9342 h 575508"/>
                    <a:gd name="connsiteX52" fmla="*/ 56412 w 468720"/>
                    <a:gd name="connsiteY52" fmla="*/ 335478 h 575508"/>
                    <a:gd name="connsiteX53" fmla="*/ 56412 w 468720"/>
                    <a:gd name="connsiteY53" fmla="*/ 335478 h 575508"/>
                    <a:gd name="connsiteX54" fmla="*/ 56412 w 468720"/>
                    <a:gd name="connsiteY54" fmla="*/ 335478 h 575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468720" h="575508">
                      <a:moveTo>
                        <a:pt x="129183" y="575508"/>
                      </a:moveTo>
                      <a:cubicBezTo>
                        <a:pt x="118991" y="575508"/>
                        <a:pt x="109466" y="571222"/>
                        <a:pt x="100894" y="562745"/>
                      </a:cubicBezTo>
                      <a:cubicBezTo>
                        <a:pt x="59174" y="521311"/>
                        <a:pt x="49649" y="389199"/>
                        <a:pt x="51650" y="335383"/>
                      </a:cubicBezTo>
                      <a:cubicBezTo>
                        <a:pt x="53078" y="297664"/>
                        <a:pt x="42029" y="273661"/>
                        <a:pt x="29266" y="245848"/>
                      </a:cubicBezTo>
                      <a:cubicBezTo>
                        <a:pt x="20598" y="226988"/>
                        <a:pt x="11740" y="207557"/>
                        <a:pt x="5739" y="181840"/>
                      </a:cubicBezTo>
                      <a:cubicBezTo>
                        <a:pt x="-5500" y="133453"/>
                        <a:pt x="-166" y="90305"/>
                        <a:pt x="21170" y="56872"/>
                      </a:cubicBezTo>
                      <a:cubicBezTo>
                        <a:pt x="42029" y="24106"/>
                        <a:pt x="73557" y="7247"/>
                        <a:pt x="96036" y="2484"/>
                      </a:cubicBezTo>
                      <a:cubicBezTo>
                        <a:pt x="129659" y="-4660"/>
                        <a:pt x="155663" y="4961"/>
                        <a:pt x="180809" y="14200"/>
                      </a:cubicBezTo>
                      <a:cubicBezTo>
                        <a:pt x="200621" y="21439"/>
                        <a:pt x="221099" y="28964"/>
                        <a:pt x="245674" y="28583"/>
                      </a:cubicBezTo>
                      <a:cubicBezTo>
                        <a:pt x="264057" y="28297"/>
                        <a:pt x="283488" y="22106"/>
                        <a:pt x="302348" y="16105"/>
                      </a:cubicBezTo>
                      <a:cubicBezTo>
                        <a:pt x="330446" y="7247"/>
                        <a:pt x="359402" y="-1993"/>
                        <a:pt x="386739" y="7151"/>
                      </a:cubicBezTo>
                      <a:cubicBezTo>
                        <a:pt x="421124" y="18677"/>
                        <a:pt x="461606" y="54491"/>
                        <a:pt x="467130" y="92400"/>
                      </a:cubicBezTo>
                      <a:cubicBezTo>
                        <a:pt x="472464" y="128786"/>
                        <a:pt x="463511" y="165457"/>
                        <a:pt x="453128" y="199556"/>
                      </a:cubicBezTo>
                      <a:cubicBezTo>
                        <a:pt x="449795" y="210605"/>
                        <a:pt x="445604" y="221845"/>
                        <a:pt x="441508" y="232608"/>
                      </a:cubicBezTo>
                      <a:cubicBezTo>
                        <a:pt x="433031" y="255278"/>
                        <a:pt x="424268" y="278709"/>
                        <a:pt x="422553" y="302141"/>
                      </a:cubicBezTo>
                      <a:cubicBezTo>
                        <a:pt x="421315" y="319381"/>
                        <a:pt x="422267" y="337002"/>
                        <a:pt x="423315" y="354147"/>
                      </a:cubicBezTo>
                      <a:cubicBezTo>
                        <a:pt x="424458" y="374912"/>
                        <a:pt x="425696" y="396343"/>
                        <a:pt x="423029" y="417488"/>
                      </a:cubicBezTo>
                      <a:cubicBezTo>
                        <a:pt x="409694" y="521787"/>
                        <a:pt x="387406" y="572936"/>
                        <a:pt x="356735" y="569603"/>
                      </a:cubicBezTo>
                      <a:cubicBezTo>
                        <a:pt x="317397" y="569412"/>
                        <a:pt x="311301" y="524930"/>
                        <a:pt x="308444" y="503499"/>
                      </a:cubicBezTo>
                      <a:cubicBezTo>
                        <a:pt x="301300" y="450826"/>
                        <a:pt x="291299" y="394819"/>
                        <a:pt x="272058" y="378055"/>
                      </a:cubicBezTo>
                      <a:cubicBezTo>
                        <a:pt x="259580" y="367292"/>
                        <a:pt x="243388" y="363386"/>
                        <a:pt x="230720" y="368149"/>
                      </a:cubicBezTo>
                      <a:cubicBezTo>
                        <a:pt x="182999" y="386056"/>
                        <a:pt x="174141" y="464351"/>
                        <a:pt x="169855" y="501975"/>
                      </a:cubicBezTo>
                      <a:cubicBezTo>
                        <a:pt x="168998" y="509881"/>
                        <a:pt x="168236" y="516167"/>
                        <a:pt x="167378" y="520454"/>
                      </a:cubicBezTo>
                      <a:cubicBezTo>
                        <a:pt x="164235" y="536551"/>
                        <a:pt x="156806" y="574175"/>
                        <a:pt x="130802" y="575318"/>
                      </a:cubicBezTo>
                      <a:cubicBezTo>
                        <a:pt x="130326" y="575508"/>
                        <a:pt x="129755" y="575508"/>
                        <a:pt x="129183" y="575508"/>
                      </a:cubicBezTo>
                      <a:close/>
                      <a:moveTo>
                        <a:pt x="119468" y="9342"/>
                      </a:moveTo>
                      <a:cubicBezTo>
                        <a:pt x="112705" y="9342"/>
                        <a:pt x="105561" y="10009"/>
                        <a:pt x="98036" y="11628"/>
                      </a:cubicBezTo>
                      <a:cubicBezTo>
                        <a:pt x="77367" y="16010"/>
                        <a:pt x="48411" y="31535"/>
                        <a:pt x="29075" y="61825"/>
                      </a:cubicBezTo>
                      <a:cubicBezTo>
                        <a:pt x="8882" y="93543"/>
                        <a:pt x="4120" y="133167"/>
                        <a:pt x="14883" y="179649"/>
                      </a:cubicBezTo>
                      <a:cubicBezTo>
                        <a:pt x="20598" y="204414"/>
                        <a:pt x="29361" y="223464"/>
                        <a:pt x="37838" y="241943"/>
                      </a:cubicBezTo>
                      <a:cubicBezTo>
                        <a:pt x="50507" y="269660"/>
                        <a:pt x="62508" y="295854"/>
                        <a:pt x="60984" y="335764"/>
                      </a:cubicBezTo>
                      <a:lnTo>
                        <a:pt x="60984" y="335764"/>
                      </a:lnTo>
                      <a:cubicBezTo>
                        <a:pt x="58793" y="394343"/>
                        <a:pt x="70128" y="519120"/>
                        <a:pt x="107466" y="556172"/>
                      </a:cubicBezTo>
                      <a:cubicBezTo>
                        <a:pt x="114610" y="563316"/>
                        <a:pt x="122135" y="566555"/>
                        <a:pt x="130326" y="566174"/>
                      </a:cubicBezTo>
                      <a:cubicBezTo>
                        <a:pt x="146900" y="565412"/>
                        <a:pt x="153853" y="540456"/>
                        <a:pt x="158139" y="518834"/>
                      </a:cubicBezTo>
                      <a:cubicBezTo>
                        <a:pt x="158901" y="514834"/>
                        <a:pt x="159568" y="508738"/>
                        <a:pt x="160520" y="501023"/>
                      </a:cubicBezTo>
                      <a:cubicBezTo>
                        <a:pt x="165378" y="458541"/>
                        <a:pt x="174332" y="379388"/>
                        <a:pt x="227481" y="359481"/>
                      </a:cubicBezTo>
                      <a:cubicBezTo>
                        <a:pt x="243293" y="353576"/>
                        <a:pt x="263200" y="358148"/>
                        <a:pt x="278249" y="371102"/>
                      </a:cubicBezTo>
                      <a:cubicBezTo>
                        <a:pt x="295680" y="386246"/>
                        <a:pt x="307110" y="424251"/>
                        <a:pt x="317778" y="502356"/>
                      </a:cubicBezTo>
                      <a:cubicBezTo>
                        <a:pt x="321874" y="532455"/>
                        <a:pt x="329494" y="560363"/>
                        <a:pt x="357116" y="560363"/>
                      </a:cubicBezTo>
                      <a:cubicBezTo>
                        <a:pt x="357307" y="560363"/>
                        <a:pt x="357497" y="560363"/>
                        <a:pt x="357688" y="560363"/>
                      </a:cubicBezTo>
                      <a:cubicBezTo>
                        <a:pt x="381310" y="563221"/>
                        <a:pt x="401789" y="510738"/>
                        <a:pt x="413885" y="416441"/>
                      </a:cubicBezTo>
                      <a:cubicBezTo>
                        <a:pt x="416457" y="396152"/>
                        <a:pt x="415314" y="375102"/>
                        <a:pt x="414171" y="354814"/>
                      </a:cubicBezTo>
                      <a:cubicBezTo>
                        <a:pt x="413219" y="337383"/>
                        <a:pt x="412171" y="319381"/>
                        <a:pt x="413504" y="301569"/>
                      </a:cubicBezTo>
                      <a:cubicBezTo>
                        <a:pt x="415314" y="276709"/>
                        <a:pt x="424363" y="252706"/>
                        <a:pt x="433031" y="229370"/>
                      </a:cubicBezTo>
                      <a:cubicBezTo>
                        <a:pt x="437031" y="218702"/>
                        <a:pt x="441222" y="207653"/>
                        <a:pt x="444461" y="196889"/>
                      </a:cubicBezTo>
                      <a:cubicBezTo>
                        <a:pt x="454557" y="163742"/>
                        <a:pt x="463225" y="128309"/>
                        <a:pt x="458177" y="93829"/>
                      </a:cubicBezTo>
                      <a:cubicBezTo>
                        <a:pt x="453319" y="60491"/>
                        <a:pt x="415886" y="26773"/>
                        <a:pt x="384072" y="16105"/>
                      </a:cubicBezTo>
                      <a:cubicBezTo>
                        <a:pt x="359688" y="7913"/>
                        <a:pt x="333304" y="16295"/>
                        <a:pt x="305491" y="25058"/>
                      </a:cubicBezTo>
                      <a:cubicBezTo>
                        <a:pt x="285965" y="31250"/>
                        <a:pt x="265867" y="37631"/>
                        <a:pt x="246055" y="37917"/>
                      </a:cubicBezTo>
                      <a:cubicBezTo>
                        <a:pt x="219766" y="38393"/>
                        <a:pt x="198430" y="30488"/>
                        <a:pt x="177761" y="22963"/>
                      </a:cubicBezTo>
                      <a:cubicBezTo>
                        <a:pt x="158711" y="16010"/>
                        <a:pt x="140613" y="9342"/>
                        <a:pt x="119468" y="9342"/>
                      </a:cubicBezTo>
                      <a:close/>
                      <a:moveTo>
                        <a:pt x="56412" y="335478"/>
                      </a:moveTo>
                      <a:lnTo>
                        <a:pt x="56412" y="335478"/>
                      </a:lnTo>
                      <a:lnTo>
                        <a:pt x="56412" y="335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8852B176-006F-CFAF-4BB7-244E637AB577}"/>
                  </a:ext>
                </a:extLst>
              </p:cNvPr>
              <p:cNvSpPr/>
              <p:nvPr/>
            </p:nvSpPr>
            <p:spPr>
              <a:xfrm>
                <a:off x="2476044" y="1930050"/>
                <a:ext cx="143901" cy="21716"/>
              </a:xfrm>
              <a:custGeom>
                <a:avLst/>
                <a:gdLst>
                  <a:gd name="connsiteX0" fmla="*/ 80751 w 143901"/>
                  <a:gd name="connsiteY0" fmla="*/ 21717 h 21716"/>
                  <a:gd name="connsiteX1" fmla="*/ 50176 w 143901"/>
                  <a:gd name="connsiteY1" fmla="*/ 19621 h 21716"/>
                  <a:gd name="connsiteX2" fmla="*/ 646 w 143901"/>
                  <a:gd name="connsiteY2" fmla="*/ 5906 h 21716"/>
                  <a:gd name="connsiteX3" fmla="*/ 265 w 143901"/>
                  <a:gd name="connsiteY3" fmla="*/ 3715 h 21716"/>
                  <a:gd name="connsiteX4" fmla="*/ 2455 w 143901"/>
                  <a:gd name="connsiteY4" fmla="*/ 3334 h 21716"/>
                  <a:gd name="connsiteX5" fmla="*/ 50557 w 143901"/>
                  <a:gd name="connsiteY5" fmla="*/ 16574 h 21716"/>
                  <a:gd name="connsiteX6" fmla="*/ 108754 w 143901"/>
                  <a:gd name="connsiteY6" fmla="*/ 15240 h 21716"/>
                  <a:gd name="connsiteX7" fmla="*/ 141616 w 143901"/>
                  <a:gd name="connsiteY7" fmla="*/ 190 h 21716"/>
                  <a:gd name="connsiteX8" fmla="*/ 143711 w 143901"/>
                  <a:gd name="connsiteY8" fmla="*/ 762 h 21716"/>
                  <a:gd name="connsiteX9" fmla="*/ 143140 w 143901"/>
                  <a:gd name="connsiteY9" fmla="*/ 2858 h 21716"/>
                  <a:gd name="connsiteX10" fmla="*/ 109612 w 143901"/>
                  <a:gd name="connsiteY10" fmla="*/ 18097 h 21716"/>
                  <a:gd name="connsiteX11" fmla="*/ 80751 w 143901"/>
                  <a:gd name="connsiteY11" fmla="*/ 21717 h 2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3901" h="21716">
                    <a:moveTo>
                      <a:pt x="80751" y="21717"/>
                    </a:moveTo>
                    <a:cubicBezTo>
                      <a:pt x="69988" y="21717"/>
                      <a:pt x="59510" y="20574"/>
                      <a:pt x="50176" y="19621"/>
                    </a:cubicBezTo>
                    <a:cubicBezTo>
                      <a:pt x="31221" y="17621"/>
                      <a:pt x="14362" y="15240"/>
                      <a:pt x="646" y="5906"/>
                    </a:cubicBezTo>
                    <a:cubicBezTo>
                      <a:pt x="-21" y="5429"/>
                      <a:pt x="-212" y="4477"/>
                      <a:pt x="265" y="3715"/>
                    </a:cubicBezTo>
                    <a:cubicBezTo>
                      <a:pt x="741" y="3048"/>
                      <a:pt x="1693" y="2858"/>
                      <a:pt x="2455" y="3334"/>
                    </a:cubicBezTo>
                    <a:cubicBezTo>
                      <a:pt x="15600" y="12287"/>
                      <a:pt x="32078" y="14573"/>
                      <a:pt x="50557" y="16574"/>
                    </a:cubicBezTo>
                    <a:cubicBezTo>
                      <a:pt x="67892" y="18383"/>
                      <a:pt x="89419" y="20669"/>
                      <a:pt x="108754" y="15240"/>
                    </a:cubicBezTo>
                    <a:cubicBezTo>
                      <a:pt x="120375" y="12001"/>
                      <a:pt x="131138" y="6001"/>
                      <a:pt x="141616" y="190"/>
                    </a:cubicBezTo>
                    <a:cubicBezTo>
                      <a:pt x="142378" y="-190"/>
                      <a:pt x="143330" y="0"/>
                      <a:pt x="143711" y="762"/>
                    </a:cubicBezTo>
                    <a:cubicBezTo>
                      <a:pt x="144092" y="1524"/>
                      <a:pt x="143902" y="2476"/>
                      <a:pt x="143140" y="2858"/>
                    </a:cubicBezTo>
                    <a:cubicBezTo>
                      <a:pt x="132567" y="8668"/>
                      <a:pt x="121613" y="14764"/>
                      <a:pt x="109612" y="18097"/>
                    </a:cubicBezTo>
                    <a:cubicBezTo>
                      <a:pt x="100182" y="20860"/>
                      <a:pt x="90371" y="21717"/>
                      <a:pt x="80751" y="217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79" name="Graphic 6">
                <a:extLst>
                  <a:ext uri="{FF2B5EF4-FFF2-40B4-BE49-F238E27FC236}">
                    <a16:creationId xmlns:a16="http://schemas.microsoft.com/office/drawing/2014/main" id="{A7F6E13E-435B-72AB-82C6-1BFAEBEC1B75}"/>
                  </a:ext>
                </a:extLst>
              </p:cNvPr>
              <p:cNvGrpSpPr/>
              <p:nvPr/>
            </p:nvGrpSpPr>
            <p:grpSpPr>
              <a:xfrm>
                <a:off x="2416290" y="1680488"/>
                <a:ext cx="262908" cy="140977"/>
                <a:chOff x="2416290" y="1680488"/>
                <a:chExt cx="262908" cy="140977"/>
              </a:xfrm>
            </p:grpSpPr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30AB1DC-AF59-7749-F6C4-DB9FE3C855F1}"/>
                    </a:ext>
                  </a:extLst>
                </p:cNvPr>
                <p:cNvSpPr/>
                <p:nvPr/>
              </p:nvSpPr>
              <p:spPr>
                <a:xfrm>
                  <a:off x="2421064" y="1685257"/>
                  <a:ext cx="253650" cy="131511"/>
                </a:xfrm>
                <a:custGeom>
                  <a:avLst/>
                  <a:gdLst>
                    <a:gd name="connsiteX0" fmla="*/ 0 w 253650"/>
                    <a:gd name="connsiteY0" fmla="*/ 33623 h 131511"/>
                    <a:gd name="connsiteX1" fmla="*/ 30099 w 253650"/>
                    <a:gd name="connsiteY1" fmla="*/ 130969 h 131511"/>
                    <a:gd name="connsiteX2" fmla="*/ 222790 w 253650"/>
                    <a:gd name="connsiteY2" fmla="*/ 130016 h 131511"/>
                    <a:gd name="connsiteX3" fmla="*/ 253651 w 253650"/>
                    <a:gd name="connsiteY3" fmla="*/ 34004 h 131511"/>
                    <a:gd name="connsiteX4" fmla="*/ 174117 w 253650"/>
                    <a:gd name="connsiteY4" fmla="*/ 66770 h 131511"/>
                    <a:gd name="connsiteX5" fmla="*/ 127540 w 253650"/>
                    <a:gd name="connsiteY5" fmla="*/ 0 h 131511"/>
                    <a:gd name="connsiteX6" fmla="*/ 83725 w 253650"/>
                    <a:gd name="connsiteY6" fmla="*/ 69342 h 131511"/>
                    <a:gd name="connsiteX7" fmla="*/ 0 w 253650"/>
                    <a:gd name="connsiteY7" fmla="*/ 33623 h 131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3650" h="131511">
                      <a:moveTo>
                        <a:pt x="0" y="33623"/>
                      </a:moveTo>
                      <a:cubicBezTo>
                        <a:pt x="15335" y="64484"/>
                        <a:pt x="25622" y="97441"/>
                        <a:pt x="30099" y="130969"/>
                      </a:cubicBezTo>
                      <a:cubicBezTo>
                        <a:pt x="30099" y="130969"/>
                        <a:pt x="223552" y="132683"/>
                        <a:pt x="222790" y="130016"/>
                      </a:cubicBezTo>
                      <a:cubicBezTo>
                        <a:pt x="230029" y="97250"/>
                        <a:pt x="237839" y="69914"/>
                        <a:pt x="253651" y="34004"/>
                      </a:cubicBezTo>
                      <a:lnTo>
                        <a:pt x="174117" y="66770"/>
                      </a:lnTo>
                      <a:lnTo>
                        <a:pt x="127540" y="0"/>
                      </a:lnTo>
                      <a:lnTo>
                        <a:pt x="83725" y="69342"/>
                      </a:lnTo>
                      <a:lnTo>
                        <a:pt x="0" y="33623"/>
                      </a:ln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44BE3CEE-676E-A7BE-04C0-524085BBD24F}"/>
                    </a:ext>
                  </a:extLst>
                </p:cNvPr>
                <p:cNvSpPr/>
                <p:nvPr/>
              </p:nvSpPr>
              <p:spPr>
                <a:xfrm>
                  <a:off x="2416290" y="1680488"/>
                  <a:ext cx="262908" cy="140977"/>
                </a:xfrm>
                <a:custGeom>
                  <a:avLst/>
                  <a:gdLst>
                    <a:gd name="connsiteX0" fmla="*/ 157174 w 262908"/>
                    <a:gd name="connsiteY0" fmla="*/ 140977 h 140977"/>
                    <a:gd name="connsiteX1" fmla="*/ 130408 w 262908"/>
                    <a:gd name="connsiteY1" fmla="*/ 140977 h 140977"/>
                    <a:gd name="connsiteX2" fmla="*/ 34777 w 262908"/>
                    <a:gd name="connsiteY2" fmla="*/ 140406 h 140977"/>
                    <a:gd name="connsiteX3" fmla="*/ 30205 w 262908"/>
                    <a:gd name="connsiteY3" fmla="*/ 136310 h 140977"/>
                    <a:gd name="connsiteX4" fmla="*/ 487 w 262908"/>
                    <a:gd name="connsiteY4" fmla="*/ 40393 h 140977"/>
                    <a:gd name="connsiteX5" fmla="*/ 1249 w 262908"/>
                    <a:gd name="connsiteY5" fmla="*/ 35059 h 140977"/>
                    <a:gd name="connsiteX6" fmla="*/ 6488 w 262908"/>
                    <a:gd name="connsiteY6" fmla="*/ 33916 h 140977"/>
                    <a:gd name="connsiteX7" fmla="*/ 86689 w 262908"/>
                    <a:gd name="connsiteY7" fmla="*/ 68111 h 140977"/>
                    <a:gd name="connsiteX8" fmla="*/ 128313 w 262908"/>
                    <a:gd name="connsiteY8" fmla="*/ 2198 h 140977"/>
                    <a:gd name="connsiteX9" fmla="*/ 132123 w 262908"/>
                    <a:gd name="connsiteY9" fmla="*/ 7 h 140977"/>
                    <a:gd name="connsiteX10" fmla="*/ 136028 w 262908"/>
                    <a:gd name="connsiteY10" fmla="*/ 2007 h 140977"/>
                    <a:gd name="connsiteX11" fmla="*/ 180415 w 262908"/>
                    <a:gd name="connsiteY11" fmla="*/ 65730 h 140977"/>
                    <a:gd name="connsiteX12" fmla="*/ 256424 w 262908"/>
                    <a:gd name="connsiteY12" fmla="*/ 34392 h 140977"/>
                    <a:gd name="connsiteX13" fmla="*/ 261568 w 262908"/>
                    <a:gd name="connsiteY13" fmla="*/ 35440 h 140977"/>
                    <a:gd name="connsiteX14" fmla="*/ 262520 w 262908"/>
                    <a:gd name="connsiteY14" fmla="*/ 40584 h 140977"/>
                    <a:gd name="connsiteX15" fmla="*/ 231945 w 262908"/>
                    <a:gd name="connsiteY15" fmla="*/ 135738 h 140977"/>
                    <a:gd name="connsiteX16" fmla="*/ 231945 w 262908"/>
                    <a:gd name="connsiteY16" fmla="*/ 135738 h 140977"/>
                    <a:gd name="connsiteX17" fmla="*/ 231088 w 262908"/>
                    <a:gd name="connsiteY17" fmla="*/ 137643 h 140977"/>
                    <a:gd name="connsiteX18" fmla="*/ 157174 w 262908"/>
                    <a:gd name="connsiteY18" fmla="*/ 140977 h 140977"/>
                    <a:gd name="connsiteX19" fmla="*/ 38968 w 262908"/>
                    <a:gd name="connsiteY19" fmla="*/ 131071 h 140977"/>
                    <a:gd name="connsiteX20" fmla="*/ 223753 w 262908"/>
                    <a:gd name="connsiteY20" fmla="*/ 130690 h 140977"/>
                    <a:gd name="connsiteX21" fmla="*/ 249661 w 262908"/>
                    <a:gd name="connsiteY21" fmla="*/ 47442 h 140977"/>
                    <a:gd name="connsiteX22" fmla="*/ 180700 w 262908"/>
                    <a:gd name="connsiteY22" fmla="*/ 75826 h 140977"/>
                    <a:gd name="connsiteX23" fmla="*/ 175081 w 262908"/>
                    <a:gd name="connsiteY23" fmla="*/ 74207 h 140977"/>
                    <a:gd name="connsiteX24" fmla="*/ 132504 w 262908"/>
                    <a:gd name="connsiteY24" fmla="*/ 13247 h 140977"/>
                    <a:gd name="connsiteX25" fmla="*/ 92499 w 262908"/>
                    <a:gd name="connsiteY25" fmla="*/ 76588 h 140977"/>
                    <a:gd name="connsiteX26" fmla="*/ 86689 w 262908"/>
                    <a:gd name="connsiteY26" fmla="*/ 78398 h 140977"/>
                    <a:gd name="connsiteX27" fmla="*/ 14203 w 262908"/>
                    <a:gd name="connsiteY27" fmla="*/ 47537 h 140977"/>
                    <a:gd name="connsiteX28" fmla="*/ 38968 w 262908"/>
                    <a:gd name="connsiteY28" fmla="*/ 131071 h 140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62908" h="140977">
                      <a:moveTo>
                        <a:pt x="157174" y="140977"/>
                      </a:moveTo>
                      <a:cubicBezTo>
                        <a:pt x="149173" y="140977"/>
                        <a:pt x="140314" y="140977"/>
                        <a:pt x="130408" y="140977"/>
                      </a:cubicBezTo>
                      <a:cubicBezTo>
                        <a:pt x="82974" y="140882"/>
                        <a:pt x="35254" y="140406"/>
                        <a:pt x="34777" y="140406"/>
                      </a:cubicBezTo>
                      <a:cubicBezTo>
                        <a:pt x="32491" y="140406"/>
                        <a:pt x="30491" y="138691"/>
                        <a:pt x="30205" y="136310"/>
                      </a:cubicBezTo>
                      <a:cubicBezTo>
                        <a:pt x="25729" y="103163"/>
                        <a:pt x="15727" y="70873"/>
                        <a:pt x="487" y="40393"/>
                      </a:cubicBezTo>
                      <a:cubicBezTo>
                        <a:pt x="-370" y="38679"/>
                        <a:pt x="-84" y="36488"/>
                        <a:pt x="1249" y="35059"/>
                      </a:cubicBezTo>
                      <a:cubicBezTo>
                        <a:pt x="2583" y="33630"/>
                        <a:pt x="4678" y="33154"/>
                        <a:pt x="6488" y="33916"/>
                      </a:cubicBezTo>
                      <a:lnTo>
                        <a:pt x="86689" y="68111"/>
                      </a:lnTo>
                      <a:lnTo>
                        <a:pt x="128313" y="2198"/>
                      </a:lnTo>
                      <a:cubicBezTo>
                        <a:pt x="129170" y="864"/>
                        <a:pt x="130599" y="7"/>
                        <a:pt x="132123" y="7"/>
                      </a:cubicBezTo>
                      <a:cubicBezTo>
                        <a:pt x="133647" y="-88"/>
                        <a:pt x="135171" y="769"/>
                        <a:pt x="136028" y="2007"/>
                      </a:cubicBezTo>
                      <a:lnTo>
                        <a:pt x="180415" y="65730"/>
                      </a:lnTo>
                      <a:lnTo>
                        <a:pt x="256424" y="34392"/>
                      </a:lnTo>
                      <a:cubicBezTo>
                        <a:pt x="258234" y="33630"/>
                        <a:pt x="260234" y="34107"/>
                        <a:pt x="261568" y="35440"/>
                      </a:cubicBezTo>
                      <a:cubicBezTo>
                        <a:pt x="262901" y="36774"/>
                        <a:pt x="263282" y="38869"/>
                        <a:pt x="262520" y="40584"/>
                      </a:cubicBezTo>
                      <a:cubicBezTo>
                        <a:pt x="246613" y="76874"/>
                        <a:pt x="238993" y="103925"/>
                        <a:pt x="231945" y="135738"/>
                      </a:cubicBezTo>
                      <a:lnTo>
                        <a:pt x="231945" y="135738"/>
                      </a:lnTo>
                      <a:cubicBezTo>
                        <a:pt x="231754" y="136405"/>
                        <a:pt x="231469" y="137072"/>
                        <a:pt x="231088" y="137643"/>
                      </a:cubicBezTo>
                      <a:cubicBezTo>
                        <a:pt x="229468" y="140120"/>
                        <a:pt x="228802" y="140977"/>
                        <a:pt x="157174" y="140977"/>
                      </a:cubicBezTo>
                      <a:close/>
                      <a:moveTo>
                        <a:pt x="38968" y="131071"/>
                      </a:moveTo>
                      <a:cubicBezTo>
                        <a:pt x="107263" y="131643"/>
                        <a:pt x="205846" y="132024"/>
                        <a:pt x="223753" y="130690"/>
                      </a:cubicBezTo>
                      <a:cubicBezTo>
                        <a:pt x="230040" y="102782"/>
                        <a:pt x="236898" y="78112"/>
                        <a:pt x="249661" y="47442"/>
                      </a:cubicBezTo>
                      <a:lnTo>
                        <a:pt x="180700" y="75826"/>
                      </a:lnTo>
                      <a:cubicBezTo>
                        <a:pt x="178700" y="76683"/>
                        <a:pt x="176319" y="76017"/>
                        <a:pt x="175081" y="74207"/>
                      </a:cubicBezTo>
                      <a:lnTo>
                        <a:pt x="132504" y="13247"/>
                      </a:lnTo>
                      <a:lnTo>
                        <a:pt x="92499" y="76588"/>
                      </a:lnTo>
                      <a:cubicBezTo>
                        <a:pt x="91261" y="78493"/>
                        <a:pt x="88784" y="79255"/>
                        <a:pt x="86689" y="78398"/>
                      </a:cubicBezTo>
                      <a:lnTo>
                        <a:pt x="14203" y="47537"/>
                      </a:lnTo>
                      <a:cubicBezTo>
                        <a:pt x="26395" y="74302"/>
                        <a:pt x="34682" y="102401"/>
                        <a:pt x="38968" y="1310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E5B8B1-62C4-BA4C-5B61-9DF4C88B51DD}"/>
              </a:ext>
            </a:extLst>
          </p:cNvPr>
          <p:cNvGrpSpPr/>
          <p:nvPr/>
        </p:nvGrpSpPr>
        <p:grpSpPr>
          <a:xfrm>
            <a:off x="7268072" y="5379539"/>
            <a:ext cx="1230917" cy="1230917"/>
            <a:chOff x="8201596" y="2770835"/>
            <a:chExt cx="1230917" cy="1230917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FF6504C-01FD-7155-805C-C8F80AC24DC4}"/>
                </a:ext>
              </a:extLst>
            </p:cNvPr>
            <p:cNvSpPr/>
            <p:nvPr/>
          </p:nvSpPr>
          <p:spPr>
            <a:xfrm>
              <a:off x="8201596" y="2770835"/>
              <a:ext cx="1230917" cy="12309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86" name="Graphic 6">
              <a:extLst>
                <a:ext uri="{FF2B5EF4-FFF2-40B4-BE49-F238E27FC236}">
                  <a16:creationId xmlns:a16="http://schemas.microsoft.com/office/drawing/2014/main" id="{D51A5E94-0C4F-4BBD-D7FE-962CDAA17BD7}"/>
                </a:ext>
              </a:extLst>
            </p:cNvPr>
            <p:cNvGrpSpPr/>
            <p:nvPr/>
          </p:nvGrpSpPr>
          <p:grpSpPr>
            <a:xfrm>
              <a:off x="8445930" y="2981903"/>
              <a:ext cx="742248" cy="808780"/>
              <a:chOff x="6252321" y="1983568"/>
              <a:chExt cx="742248" cy="808780"/>
            </a:xfrm>
          </p:grpSpPr>
          <p:grpSp>
            <p:nvGrpSpPr>
              <p:cNvPr id="87" name="Graphic 6">
                <a:extLst>
                  <a:ext uri="{FF2B5EF4-FFF2-40B4-BE49-F238E27FC236}">
                    <a16:creationId xmlns:a16="http://schemas.microsoft.com/office/drawing/2014/main" id="{0EA4B7BC-0478-6D08-BC81-2C01F02F55FC}"/>
                  </a:ext>
                </a:extLst>
              </p:cNvPr>
              <p:cNvGrpSpPr/>
              <p:nvPr/>
            </p:nvGrpSpPr>
            <p:grpSpPr>
              <a:xfrm>
                <a:off x="6397763" y="2190603"/>
                <a:ext cx="441045" cy="601744"/>
                <a:chOff x="6397763" y="2190603"/>
                <a:chExt cx="441045" cy="601744"/>
              </a:xfrm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261B16E7-C3C2-306C-B1FA-F6C9D6ACCABE}"/>
                    </a:ext>
                  </a:extLst>
                </p:cNvPr>
                <p:cNvSpPr/>
                <p:nvPr/>
              </p:nvSpPr>
              <p:spPr>
                <a:xfrm>
                  <a:off x="6402229" y="2195282"/>
                  <a:ext cx="431789" cy="592242"/>
                </a:xfrm>
                <a:custGeom>
                  <a:avLst/>
                  <a:gdLst>
                    <a:gd name="connsiteX0" fmla="*/ 48576 w 431789"/>
                    <a:gd name="connsiteY0" fmla="*/ 346178 h 592242"/>
                    <a:gd name="connsiteX1" fmla="*/ 5333 w 431789"/>
                    <a:gd name="connsiteY1" fmla="*/ 184253 h 592242"/>
                    <a:gd name="connsiteX2" fmla="*/ 86772 w 431789"/>
                    <a:gd name="connsiteY2" fmla="*/ 2516 h 592242"/>
                    <a:gd name="connsiteX3" fmla="*/ 226599 w 431789"/>
                    <a:gd name="connsiteY3" fmla="*/ 29948 h 592242"/>
                    <a:gd name="connsiteX4" fmla="*/ 357758 w 431789"/>
                    <a:gd name="connsiteY4" fmla="*/ 7373 h 592242"/>
                    <a:gd name="connsiteX5" fmla="*/ 430338 w 431789"/>
                    <a:gd name="connsiteY5" fmla="*/ 92622 h 592242"/>
                    <a:gd name="connsiteX6" fmla="*/ 417289 w 431789"/>
                    <a:gd name="connsiteY6" fmla="*/ 202636 h 592242"/>
                    <a:gd name="connsiteX7" fmla="*/ 388333 w 431789"/>
                    <a:gd name="connsiteY7" fmla="*/ 311030 h 592242"/>
                    <a:gd name="connsiteX8" fmla="*/ 388714 w 431789"/>
                    <a:gd name="connsiteY8" fmla="*/ 431522 h 592242"/>
                    <a:gd name="connsiteX9" fmla="*/ 330993 w 431789"/>
                    <a:gd name="connsiteY9" fmla="*/ 586398 h 592242"/>
                    <a:gd name="connsiteX10" fmla="*/ 289654 w 431789"/>
                    <a:gd name="connsiteY10" fmla="*/ 521438 h 592242"/>
                    <a:gd name="connsiteX11" fmla="*/ 254031 w 431789"/>
                    <a:gd name="connsiteY11" fmla="*/ 387135 h 592242"/>
                    <a:gd name="connsiteX12" fmla="*/ 210787 w 431789"/>
                    <a:gd name="connsiteY12" fmla="*/ 375800 h 592242"/>
                    <a:gd name="connsiteX13" fmla="*/ 148493 w 431789"/>
                    <a:gd name="connsiteY13" fmla="*/ 538773 h 592242"/>
                    <a:gd name="connsiteX14" fmla="*/ 118299 w 431789"/>
                    <a:gd name="connsiteY14" fmla="*/ 592208 h 592242"/>
                    <a:gd name="connsiteX15" fmla="*/ 48576 w 431789"/>
                    <a:gd name="connsiteY15" fmla="*/ 346178 h 592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31789" h="592242">
                      <a:moveTo>
                        <a:pt x="48576" y="346178"/>
                      </a:moveTo>
                      <a:cubicBezTo>
                        <a:pt x="50862" y="278455"/>
                        <a:pt x="19049" y="250261"/>
                        <a:pt x="5333" y="184253"/>
                      </a:cubicBezTo>
                      <a:cubicBezTo>
                        <a:pt x="-19527" y="64809"/>
                        <a:pt x="48481" y="11564"/>
                        <a:pt x="86772" y="2516"/>
                      </a:cubicBezTo>
                      <a:cubicBezTo>
                        <a:pt x="141540" y="-10438"/>
                        <a:pt x="172973" y="30900"/>
                        <a:pt x="226599" y="29948"/>
                      </a:cubicBezTo>
                      <a:cubicBezTo>
                        <a:pt x="270128" y="29186"/>
                        <a:pt x="316419" y="-8057"/>
                        <a:pt x="357758" y="7373"/>
                      </a:cubicBezTo>
                      <a:cubicBezTo>
                        <a:pt x="389667" y="19280"/>
                        <a:pt x="425481" y="55760"/>
                        <a:pt x="430338" y="92622"/>
                      </a:cubicBezTo>
                      <a:cubicBezTo>
                        <a:pt x="435196" y="129484"/>
                        <a:pt x="427100" y="166917"/>
                        <a:pt x="417289" y="202636"/>
                      </a:cubicBezTo>
                      <a:cubicBezTo>
                        <a:pt x="407478" y="238355"/>
                        <a:pt x="390810" y="273883"/>
                        <a:pt x="388333" y="311030"/>
                      </a:cubicBezTo>
                      <a:cubicBezTo>
                        <a:pt x="385761" y="351131"/>
                        <a:pt x="393286" y="391517"/>
                        <a:pt x="388714" y="431522"/>
                      </a:cubicBezTo>
                      <a:cubicBezTo>
                        <a:pt x="377094" y="533058"/>
                        <a:pt x="357091" y="589827"/>
                        <a:pt x="330993" y="586398"/>
                      </a:cubicBezTo>
                      <a:cubicBezTo>
                        <a:pt x="299941" y="586398"/>
                        <a:pt x="293178" y="550108"/>
                        <a:pt x="289654" y="521438"/>
                      </a:cubicBezTo>
                      <a:cubicBezTo>
                        <a:pt x="281367" y="454001"/>
                        <a:pt x="271557" y="404185"/>
                        <a:pt x="254031" y="387135"/>
                      </a:cubicBezTo>
                      <a:cubicBezTo>
                        <a:pt x="242315" y="375800"/>
                        <a:pt x="225360" y="369800"/>
                        <a:pt x="210787" y="375800"/>
                      </a:cubicBezTo>
                      <a:cubicBezTo>
                        <a:pt x="154304" y="399327"/>
                        <a:pt x="153256" y="511817"/>
                        <a:pt x="148493" y="538773"/>
                      </a:cubicBezTo>
                      <a:cubicBezTo>
                        <a:pt x="144779" y="560109"/>
                        <a:pt x="137826" y="591256"/>
                        <a:pt x="118299" y="592208"/>
                      </a:cubicBezTo>
                      <a:cubicBezTo>
                        <a:pt x="61149" y="595066"/>
                        <a:pt x="46195" y="416567"/>
                        <a:pt x="48576" y="3461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D7759E73-94D4-AFBA-35FA-3D6FA10A44BF}"/>
                    </a:ext>
                  </a:extLst>
                </p:cNvPr>
                <p:cNvSpPr/>
                <p:nvPr/>
              </p:nvSpPr>
              <p:spPr>
                <a:xfrm>
                  <a:off x="6397763" y="2190603"/>
                  <a:ext cx="441045" cy="601744"/>
                </a:xfrm>
                <a:custGeom>
                  <a:avLst/>
                  <a:gdLst>
                    <a:gd name="connsiteX0" fmla="*/ 121528 w 441045"/>
                    <a:gd name="connsiteY0" fmla="*/ 601650 h 601744"/>
                    <a:gd name="connsiteX1" fmla="*/ 96858 w 441045"/>
                    <a:gd name="connsiteY1" fmla="*/ 590505 h 601744"/>
                    <a:gd name="connsiteX2" fmla="*/ 48471 w 441045"/>
                    <a:gd name="connsiteY2" fmla="*/ 350666 h 601744"/>
                    <a:gd name="connsiteX3" fmla="*/ 48471 w 441045"/>
                    <a:gd name="connsiteY3" fmla="*/ 350666 h 601744"/>
                    <a:gd name="connsiteX4" fmla="*/ 27421 w 441045"/>
                    <a:gd name="connsiteY4" fmla="*/ 256749 h 601744"/>
                    <a:gd name="connsiteX5" fmla="*/ 5323 w 441045"/>
                    <a:gd name="connsiteY5" fmla="*/ 189884 h 601744"/>
                    <a:gd name="connsiteX6" fmla="*/ 90286 w 441045"/>
                    <a:gd name="connsiteY6" fmla="*/ 2622 h 601744"/>
                    <a:gd name="connsiteX7" fmla="*/ 170391 w 441045"/>
                    <a:gd name="connsiteY7" fmla="*/ 14910 h 601744"/>
                    <a:gd name="connsiteX8" fmla="*/ 231065 w 441045"/>
                    <a:gd name="connsiteY8" fmla="*/ 29959 h 601744"/>
                    <a:gd name="connsiteX9" fmla="*/ 284120 w 441045"/>
                    <a:gd name="connsiteY9" fmla="*/ 17005 h 601744"/>
                    <a:gd name="connsiteX10" fmla="*/ 363939 w 441045"/>
                    <a:gd name="connsiteY10" fmla="*/ 7671 h 601744"/>
                    <a:gd name="connsiteX11" fmla="*/ 439567 w 441045"/>
                    <a:gd name="connsiteY11" fmla="*/ 96729 h 601744"/>
                    <a:gd name="connsiteX12" fmla="*/ 426423 w 441045"/>
                    <a:gd name="connsiteY12" fmla="*/ 208553 h 601744"/>
                    <a:gd name="connsiteX13" fmla="*/ 415469 w 441045"/>
                    <a:gd name="connsiteY13" fmla="*/ 243129 h 601744"/>
                    <a:gd name="connsiteX14" fmla="*/ 397658 w 441045"/>
                    <a:gd name="connsiteY14" fmla="*/ 316090 h 601744"/>
                    <a:gd name="connsiteX15" fmla="*/ 398324 w 441045"/>
                    <a:gd name="connsiteY15" fmla="*/ 370573 h 601744"/>
                    <a:gd name="connsiteX16" fmla="*/ 398039 w 441045"/>
                    <a:gd name="connsiteY16" fmla="*/ 436772 h 601744"/>
                    <a:gd name="connsiteX17" fmla="*/ 352509 w 441045"/>
                    <a:gd name="connsiteY17" fmla="*/ 590505 h 601744"/>
                    <a:gd name="connsiteX18" fmla="*/ 335364 w 441045"/>
                    <a:gd name="connsiteY18" fmla="*/ 595744 h 601744"/>
                    <a:gd name="connsiteX19" fmla="*/ 289739 w 441045"/>
                    <a:gd name="connsiteY19" fmla="*/ 526688 h 601744"/>
                    <a:gd name="connsiteX20" fmla="*/ 255449 w 441045"/>
                    <a:gd name="connsiteY20" fmla="*/ 395243 h 601744"/>
                    <a:gd name="connsiteX21" fmla="*/ 217254 w 441045"/>
                    <a:gd name="connsiteY21" fmla="*/ 384861 h 601744"/>
                    <a:gd name="connsiteX22" fmla="*/ 160104 w 441045"/>
                    <a:gd name="connsiteY22" fmla="*/ 525069 h 601744"/>
                    <a:gd name="connsiteX23" fmla="*/ 157818 w 441045"/>
                    <a:gd name="connsiteY23" fmla="*/ 544404 h 601744"/>
                    <a:gd name="connsiteX24" fmla="*/ 123242 w 441045"/>
                    <a:gd name="connsiteY24" fmla="*/ 601745 h 601744"/>
                    <a:gd name="connsiteX25" fmla="*/ 121528 w 441045"/>
                    <a:gd name="connsiteY25" fmla="*/ 601650 h 601744"/>
                    <a:gd name="connsiteX26" fmla="*/ 57710 w 441045"/>
                    <a:gd name="connsiteY26" fmla="*/ 350952 h 601744"/>
                    <a:gd name="connsiteX27" fmla="*/ 57710 w 441045"/>
                    <a:gd name="connsiteY27" fmla="*/ 350952 h 601744"/>
                    <a:gd name="connsiteX28" fmla="*/ 103335 w 441045"/>
                    <a:gd name="connsiteY28" fmla="*/ 583838 h 601744"/>
                    <a:gd name="connsiteX29" fmla="*/ 122575 w 441045"/>
                    <a:gd name="connsiteY29" fmla="*/ 592220 h 601744"/>
                    <a:gd name="connsiteX30" fmla="*/ 148388 w 441045"/>
                    <a:gd name="connsiteY30" fmla="*/ 542595 h 601744"/>
                    <a:gd name="connsiteX31" fmla="*/ 150579 w 441045"/>
                    <a:gd name="connsiteY31" fmla="*/ 523926 h 601744"/>
                    <a:gd name="connsiteX32" fmla="*/ 213444 w 441045"/>
                    <a:gd name="connsiteY32" fmla="*/ 376098 h 601744"/>
                    <a:gd name="connsiteX33" fmla="*/ 261736 w 441045"/>
                    <a:gd name="connsiteY33" fmla="*/ 388385 h 601744"/>
                    <a:gd name="connsiteX34" fmla="*/ 298788 w 441045"/>
                    <a:gd name="connsiteY34" fmla="*/ 525450 h 601744"/>
                    <a:gd name="connsiteX35" fmla="*/ 335459 w 441045"/>
                    <a:gd name="connsiteY35" fmla="*/ 586314 h 601744"/>
                    <a:gd name="connsiteX36" fmla="*/ 336126 w 441045"/>
                    <a:gd name="connsiteY36" fmla="*/ 586314 h 601744"/>
                    <a:gd name="connsiteX37" fmla="*/ 346604 w 441045"/>
                    <a:gd name="connsiteY37" fmla="*/ 582981 h 601744"/>
                    <a:gd name="connsiteX38" fmla="*/ 388609 w 441045"/>
                    <a:gd name="connsiteY38" fmla="*/ 435534 h 601744"/>
                    <a:gd name="connsiteX39" fmla="*/ 388895 w 441045"/>
                    <a:gd name="connsiteY39" fmla="*/ 370859 h 601744"/>
                    <a:gd name="connsiteX40" fmla="*/ 388228 w 441045"/>
                    <a:gd name="connsiteY40" fmla="*/ 315233 h 601744"/>
                    <a:gd name="connsiteX41" fmla="*/ 406516 w 441045"/>
                    <a:gd name="connsiteY41" fmla="*/ 239890 h 601744"/>
                    <a:gd name="connsiteX42" fmla="*/ 417279 w 441045"/>
                    <a:gd name="connsiteY42" fmla="*/ 205886 h 601744"/>
                    <a:gd name="connsiteX43" fmla="*/ 430138 w 441045"/>
                    <a:gd name="connsiteY43" fmla="*/ 97777 h 601744"/>
                    <a:gd name="connsiteX44" fmla="*/ 360605 w 441045"/>
                    <a:gd name="connsiteY44" fmla="*/ 16243 h 601744"/>
                    <a:gd name="connsiteX45" fmla="*/ 287263 w 441045"/>
                    <a:gd name="connsiteY45" fmla="*/ 25673 h 601744"/>
                    <a:gd name="connsiteX46" fmla="*/ 231256 w 441045"/>
                    <a:gd name="connsiteY46" fmla="*/ 39198 h 601744"/>
                    <a:gd name="connsiteX47" fmla="*/ 166867 w 441045"/>
                    <a:gd name="connsiteY47" fmla="*/ 23482 h 601744"/>
                    <a:gd name="connsiteX48" fmla="*/ 92477 w 441045"/>
                    <a:gd name="connsiteY48" fmla="*/ 11671 h 601744"/>
                    <a:gd name="connsiteX49" fmla="*/ 14562 w 441045"/>
                    <a:gd name="connsiteY49" fmla="*/ 187884 h 601744"/>
                    <a:gd name="connsiteX50" fmla="*/ 36089 w 441045"/>
                    <a:gd name="connsiteY50" fmla="*/ 253130 h 601744"/>
                    <a:gd name="connsiteX51" fmla="*/ 57710 w 441045"/>
                    <a:gd name="connsiteY51" fmla="*/ 350952 h 601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441045" h="601744">
                      <a:moveTo>
                        <a:pt x="121528" y="601650"/>
                      </a:moveTo>
                      <a:cubicBezTo>
                        <a:pt x="112670" y="601650"/>
                        <a:pt x="104383" y="597935"/>
                        <a:pt x="96858" y="590505"/>
                      </a:cubicBezTo>
                      <a:cubicBezTo>
                        <a:pt x="55900" y="550215"/>
                        <a:pt x="46471" y="408864"/>
                        <a:pt x="48471" y="350666"/>
                      </a:cubicBezTo>
                      <a:lnTo>
                        <a:pt x="48471" y="350666"/>
                      </a:lnTo>
                      <a:cubicBezTo>
                        <a:pt x="49805" y="311042"/>
                        <a:pt x="39422" y="285896"/>
                        <a:pt x="27421" y="256749"/>
                      </a:cubicBezTo>
                      <a:cubicBezTo>
                        <a:pt x="19324" y="237033"/>
                        <a:pt x="10942" y="216649"/>
                        <a:pt x="5323" y="189884"/>
                      </a:cubicBezTo>
                      <a:cubicBezTo>
                        <a:pt x="-18871" y="73869"/>
                        <a:pt x="44661" y="13481"/>
                        <a:pt x="90286" y="2622"/>
                      </a:cubicBezTo>
                      <a:cubicBezTo>
                        <a:pt x="122099" y="-4902"/>
                        <a:pt x="146579" y="5194"/>
                        <a:pt x="170391" y="14910"/>
                      </a:cubicBezTo>
                      <a:cubicBezTo>
                        <a:pt x="188965" y="22530"/>
                        <a:pt x="208110" y="30340"/>
                        <a:pt x="231065" y="29959"/>
                      </a:cubicBezTo>
                      <a:cubicBezTo>
                        <a:pt x="248210" y="29673"/>
                        <a:pt x="266498" y="23196"/>
                        <a:pt x="284120" y="17005"/>
                      </a:cubicBezTo>
                      <a:cubicBezTo>
                        <a:pt x="310599" y="7671"/>
                        <a:pt x="338031" y="-1950"/>
                        <a:pt x="363939" y="7671"/>
                      </a:cubicBezTo>
                      <a:cubicBezTo>
                        <a:pt x="396229" y="19672"/>
                        <a:pt x="434329" y="57201"/>
                        <a:pt x="439567" y="96729"/>
                      </a:cubicBezTo>
                      <a:cubicBezTo>
                        <a:pt x="444521" y="134639"/>
                        <a:pt x="436234" y="172929"/>
                        <a:pt x="426423" y="208553"/>
                      </a:cubicBezTo>
                      <a:cubicBezTo>
                        <a:pt x="423280" y="220078"/>
                        <a:pt x="419279" y="231794"/>
                        <a:pt x="415469" y="243129"/>
                      </a:cubicBezTo>
                      <a:cubicBezTo>
                        <a:pt x="407468" y="266846"/>
                        <a:pt x="399182" y="291420"/>
                        <a:pt x="397658" y="316090"/>
                      </a:cubicBezTo>
                      <a:cubicBezTo>
                        <a:pt x="396515" y="334092"/>
                        <a:pt x="397467" y="352666"/>
                        <a:pt x="398324" y="370573"/>
                      </a:cubicBezTo>
                      <a:cubicBezTo>
                        <a:pt x="399467" y="392290"/>
                        <a:pt x="400515" y="414674"/>
                        <a:pt x="398039" y="436772"/>
                      </a:cubicBezTo>
                      <a:cubicBezTo>
                        <a:pt x="388133" y="522973"/>
                        <a:pt x="372797" y="574694"/>
                        <a:pt x="352509" y="590505"/>
                      </a:cubicBezTo>
                      <a:cubicBezTo>
                        <a:pt x="347175" y="594696"/>
                        <a:pt x="341365" y="596411"/>
                        <a:pt x="335364" y="595744"/>
                      </a:cubicBezTo>
                      <a:cubicBezTo>
                        <a:pt x="298121" y="595458"/>
                        <a:pt x="292406" y="549072"/>
                        <a:pt x="289739" y="526688"/>
                      </a:cubicBezTo>
                      <a:cubicBezTo>
                        <a:pt x="282977" y="471538"/>
                        <a:pt x="273642" y="412769"/>
                        <a:pt x="255449" y="395243"/>
                      </a:cubicBezTo>
                      <a:cubicBezTo>
                        <a:pt x="243924" y="384099"/>
                        <a:pt x="228874" y="380003"/>
                        <a:pt x="217254" y="384861"/>
                      </a:cubicBezTo>
                      <a:cubicBezTo>
                        <a:pt x="172487" y="403530"/>
                        <a:pt x="164105" y="485635"/>
                        <a:pt x="160104" y="525069"/>
                      </a:cubicBezTo>
                      <a:cubicBezTo>
                        <a:pt x="159247" y="533355"/>
                        <a:pt x="158580" y="539832"/>
                        <a:pt x="157818" y="544404"/>
                      </a:cubicBezTo>
                      <a:cubicBezTo>
                        <a:pt x="154580" y="562597"/>
                        <a:pt x="147912" y="600507"/>
                        <a:pt x="123242" y="601745"/>
                      </a:cubicBezTo>
                      <a:cubicBezTo>
                        <a:pt x="122575" y="601650"/>
                        <a:pt x="122004" y="601650"/>
                        <a:pt x="121528" y="601650"/>
                      </a:cubicBezTo>
                      <a:close/>
                      <a:moveTo>
                        <a:pt x="57710" y="350952"/>
                      </a:moveTo>
                      <a:lnTo>
                        <a:pt x="57710" y="350952"/>
                      </a:lnTo>
                      <a:cubicBezTo>
                        <a:pt x="55615" y="414388"/>
                        <a:pt x="66759" y="547833"/>
                        <a:pt x="103335" y="583838"/>
                      </a:cubicBezTo>
                      <a:cubicBezTo>
                        <a:pt x="109431" y="589839"/>
                        <a:pt x="115717" y="592601"/>
                        <a:pt x="122575" y="592220"/>
                      </a:cubicBezTo>
                      <a:cubicBezTo>
                        <a:pt x="139816" y="591363"/>
                        <a:pt x="146102" y="555930"/>
                        <a:pt x="148388" y="542595"/>
                      </a:cubicBezTo>
                      <a:cubicBezTo>
                        <a:pt x="149150" y="538404"/>
                        <a:pt x="149817" y="532022"/>
                        <a:pt x="150579" y="523926"/>
                      </a:cubicBezTo>
                      <a:cubicBezTo>
                        <a:pt x="155151" y="479539"/>
                        <a:pt x="163533" y="396862"/>
                        <a:pt x="213444" y="376098"/>
                      </a:cubicBezTo>
                      <a:cubicBezTo>
                        <a:pt x="228589" y="369811"/>
                        <a:pt x="247544" y="374574"/>
                        <a:pt x="261736" y="388385"/>
                      </a:cubicBezTo>
                      <a:cubicBezTo>
                        <a:pt x="278024" y="404196"/>
                        <a:pt x="288787" y="443820"/>
                        <a:pt x="298788" y="525450"/>
                      </a:cubicBezTo>
                      <a:cubicBezTo>
                        <a:pt x="302693" y="557073"/>
                        <a:pt x="309742" y="586314"/>
                        <a:pt x="335459" y="586314"/>
                      </a:cubicBezTo>
                      <a:cubicBezTo>
                        <a:pt x="335650" y="586314"/>
                        <a:pt x="335840" y="586314"/>
                        <a:pt x="336126" y="586314"/>
                      </a:cubicBezTo>
                      <a:cubicBezTo>
                        <a:pt x="339746" y="586791"/>
                        <a:pt x="343079" y="585743"/>
                        <a:pt x="346604" y="582981"/>
                      </a:cubicBezTo>
                      <a:cubicBezTo>
                        <a:pt x="356891" y="574980"/>
                        <a:pt x="375941" y="545166"/>
                        <a:pt x="388609" y="435534"/>
                      </a:cubicBezTo>
                      <a:cubicBezTo>
                        <a:pt x="391085" y="414198"/>
                        <a:pt x="389942" y="392195"/>
                        <a:pt x="388895" y="370859"/>
                      </a:cubicBezTo>
                      <a:cubicBezTo>
                        <a:pt x="387942" y="352666"/>
                        <a:pt x="386990" y="333902"/>
                        <a:pt x="388228" y="315233"/>
                      </a:cubicBezTo>
                      <a:cubicBezTo>
                        <a:pt x="389942" y="289325"/>
                        <a:pt x="398420" y="264179"/>
                        <a:pt x="406516" y="239890"/>
                      </a:cubicBezTo>
                      <a:cubicBezTo>
                        <a:pt x="410326" y="228746"/>
                        <a:pt x="414136" y="217125"/>
                        <a:pt x="417279" y="205886"/>
                      </a:cubicBezTo>
                      <a:cubicBezTo>
                        <a:pt x="426804" y="171120"/>
                        <a:pt x="434900" y="134067"/>
                        <a:pt x="430138" y="97777"/>
                      </a:cubicBezTo>
                      <a:cubicBezTo>
                        <a:pt x="425566" y="62820"/>
                        <a:pt x="390419" y="27387"/>
                        <a:pt x="360605" y="16243"/>
                      </a:cubicBezTo>
                      <a:cubicBezTo>
                        <a:pt x="337841" y="7766"/>
                        <a:pt x="313266" y="16434"/>
                        <a:pt x="287263" y="25673"/>
                      </a:cubicBezTo>
                      <a:cubicBezTo>
                        <a:pt x="268880" y="32150"/>
                        <a:pt x="249925" y="38817"/>
                        <a:pt x="231256" y="39198"/>
                      </a:cubicBezTo>
                      <a:cubicBezTo>
                        <a:pt x="206396" y="39579"/>
                        <a:pt x="186298" y="31388"/>
                        <a:pt x="166867" y="23482"/>
                      </a:cubicBezTo>
                      <a:cubicBezTo>
                        <a:pt x="143435" y="13862"/>
                        <a:pt x="121337" y="4813"/>
                        <a:pt x="92477" y="11671"/>
                      </a:cubicBezTo>
                      <a:cubicBezTo>
                        <a:pt x="50281" y="21672"/>
                        <a:pt x="-8298" y="78346"/>
                        <a:pt x="14562" y="187884"/>
                      </a:cubicBezTo>
                      <a:cubicBezTo>
                        <a:pt x="19991" y="213887"/>
                        <a:pt x="28183" y="233794"/>
                        <a:pt x="36089" y="253130"/>
                      </a:cubicBezTo>
                      <a:cubicBezTo>
                        <a:pt x="47899" y="282086"/>
                        <a:pt x="59139" y="309423"/>
                        <a:pt x="57710" y="3509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B670D95A-85A5-CBCE-9B73-EA481D45A23D}"/>
                  </a:ext>
                </a:extLst>
              </p:cNvPr>
              <p:cNvSpPr/>
              <p:nvPr/>
            </p:nvSpPr>
            <p:spPr>
              <a:xfrm>
                <a:off x="6567720" y="2240138"/>
                <a:ext cx="135448" cy="22525"/>
              </a:xfrm>
              <a:custGeom>
                <a:avLst/>
                <a:gdLst>
                  <a:gd name="connsiteX0" fmla="*/ 76062 w 135448"/>
                  <a:gd name="connsiteY0" fmla="*/ 22525 h 22525"/>
                  <a:gd name="connsiteX1" fmla="*/ 47297 w 135448"/>
                  <a:gd name="connsiteY1" fmla="*/ 20334 h 22525"/>
                  <a:gd name="connsiteX2" fmla="*/ 624 w 135448"/>
                  <a:gd name="connsiteY2" fmla="*/ 5952 h 22525"/>
                  <a:gd name="connsiteX3" fmla="*/ 338 w 135448"/>
                  <a:gd name="connsiteY3" fmla="*/ 3761 h 22525"/>
                  <a:gd name="connsiteX4" fmla="*/ 2529 w 135448"/>
                  <a:gd name="connsiteY4" fmla="*/ 3475 h 22525"/>
                  <a:gd name="connsiteX5" fmla="*/ 47678 w 135448"/>
                  <a:gd name="connsiteY5" fmla="*/ 17286 h 22525"/>
                  <a:gd name="connsiteX6" fmla="*/ 102256 w 135448"/>
                  <a:gd name="connsiteY6" fmla="*/ 15953 h 22525"/>
                  <a:gd name="connsiteX7" fmla="*/ 133022 w 135448"/>
                  <a:gd name="connsiteY7" fmla="*/ 236 h 22525"/>
                  <a:gd name="connsiteX8" fmla="*/ 135212 w 135448"/>
                  <a:gd name="connsiteY8" fmla="*/ 713 h 22525"/>
                  <a:gd name="connsiteX9" fmla="*/ 134736 w 135448"/>
                  <a:gd name="connsiteY9" fmla="*/ 2904 h 22525"/>
                  <a:gd name="connsiteX10" fmla="*/ 103208 w 135448"/>
                  <a:gd name="connsiteY10" fmla="*/ 18905 h 22525"/>
                  <a:gd name="connsiteX11" fmla="*/ 76062 w 135448"/>
                  <a:gd name="connsiteY11" fmla="*/ 22525 h 2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5448" h="22525">
                    <a:moveTo>
                      <a:pt x="76062" y="22525"/>
                    </a:moveTo>
                    <a:cubicBezTo>
                      <a:pt x="65966" y="22525"/>
                      <a:pt x="56060" y="21382"/>
                      <a:pt x="47297" y="20334"/>
                    </a:cubicBezTo>
                    <a:cubicBezTo>
                      <a:pt x="29485" y="18239"/>
                      <a:pt x="13578" y="15667"/>
                      <a:pt x="624" y="5952"/>
                    </a:cubicBezTo>
                    <a:cubicBezTo>
                      <a:pt x="-43" y="5475"/>
                      <a:pt x="-233" y="4428"/>
                      <a:pt x="338" y="3761"/>
                    </a:cubicBezTo>
                    <a:cubicBezTo>
                      <a:pt x="815" y="3094"/>
                      <a:pt x="1862" y="2904"/>
                      <a:pt x="2529" y="3475"/>
                    </a:cubicBezTo>
                    <a:cubicBezTo>
                      <a:pt x="14912" y="12809"/>
                      <a:pt x="30247" y="15191"/>
                      <a:pt x="47678" y="17286"/>
                    </a:cubicBezTo>
                    <a:cubicBezTo>
                      <a:pt x="63965" y="19191"/>
                      <a:pt x="84158" y="21572"/>
                      <a:pt x="102256" y="15953"/>
                    </a:cubicBezTo>
                    <a:cubicBezTo>
                      <a:pt x="113210" y="12524"/>
                      <a:pt x="123306" y="6332"/>
                      <a:pt x="133022" y="236"/>
                    </a:cubicBezTo>
                    <a:cubicBezTo>
                      <a:pt x="133784" y="-240"/>
                      <a:pt x="134736" y="46"/>
                      <a:pt x="135212" y="713"/>
                    </a:cubicBezTo>
                    <a:cubicBezTo>
                      <a:pt x="135689" y="1475"/>
                      <a:pt x="135403" y="2427"/>
                      <a:pt x="134736" y="2904"/>
                    </a:cubicBezTo>
                    <a:cubicBezTo>
                      <a:pt x="124830" y="9000"/>
                      <a:pt x="114543" y="15381"/>
                      <a:pt x="103208" y="18905"/>
                    </a:cubicBezTo>
                    <a:cubicBezTo>
                      <a:pt x="94350" y="21668"/>
                      <a:pt x="85111" y="22525"/>
                      <a:pt x="76062" y="225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3856E12F-DB80-5A16-FBF6-D457EA54993C}"/>
                  </a:ext>
                </a:extLst>
              </p:cNvPr>
              <p:cNvSpPr/>
              <p:nvPr/>
            </p:nvSpPr>
            <p:spPr>
              <a:xfrm>
                <a:off x="6622339" y="1983568"/>
                <a:ext cx="10936" cy="103739"/>
              </a:xfrm>
              <a:custGeom>
                <a:avLst/>
                <a:gdLst>
                  <a:gd name="connsiteX0" fmla="*/ 5061 w 10936"/>
                  <a:gd name="connsiteY0" fmla="*/ 103740 h 103739"/>
                  <a:gd name="connsiteX1" fmla="*/ 4775 w 10936"/>
                  <a:gd name="connsiteY1" fmla="*/ 103740 h 103739"/>
                  <a:gd name="connsiteX2" fmla="*/ 393 w 10936"/>
                  <a:gd name="connsiteY2" fmla="*/ 98787 h 103739"/>
                  <a:gd name="connsiteX3" fmla="*/ 13 w 10936"/>
                  <a:gd name="connsiteY3" fmla="*/ 4966 h 103739"/>
                  <a:gd name="connsiteX4" fmla="*/ 4394 w 10936"/>
                  <a:gd name="connsiteY4" fmla="*/ 13 h 103739"/>
                  <a:gd name="connsiteX5" fmla="*/ 9347 w 10936"/>
                  <a:gd name="connsiteY5" fmla="*/ 4394 h 103739"/>
                  <a:gd name="connsiteX6" fmla="*/ 9728 w 10936"/>
                  <a:gd name="connsiteY6" fmla="*/ 99263 h 103739"/>
                  <a:gd name="connsiteX7" fmla="*/ 5061 w 10936"/>
                  <a:gd name="connsiteY7" fmla="*/ 103740 h 103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36" h="103739">
                    <a:moveTo>
                      <a:pt x="5061" y="103740"/>
                    </a:moveTo>
                    <a:cubicBezTo>
                      <a:pt x="4965" y="103740"/>
                      <a:pt x="4870" y="103740"/>
                      <a:pt x="4775" y="103740"/>
                    </a:cubicBezTo>
                    <a:cubicBezTo>
                      <a:pt x="2203" y="103645"/>
                      <a:pt x="203" y="101359"/>
                      <a:pt x="393" y="98787"/>
                    </a:cubicBezTo>
                    <a:cubicBezTo>
                      <a:pt x="2108" y="67640"/>
                      <a:pt x="2013" y="36112"/>
                      <a:pt x="13" y="4966"/>
                    </a:cubicBezTo>
                    <a:cubicBezTo>
                      <a:pt x="-178" y="2394"/>
                      <a:pt x="1822" y="203"/>
                      <a:pt x="4394" y="13"/>
                    </a:cubicBezTo>
                    <a:cubicBezTo>
                      <a:pt x="6966" y="-178"/>
                      <a:pt x="9157" y="1822"/>
                      <a:pt x="9347" y="4394"/>
                    </a:cubicBezTo>
                    <a:cubicBezTo>
                      <a:pt x="11347" y="35827"/>
                      <a:pt x="11442" y="67831"/>
                      <a:pt x="9728" y="99263"/>
                    </a:cubicBezTo>
                    <a:cubicBezTo>
                      <a:pt x="9633" y="101740"/>
                      <a:pt x="7537" y="103740"/>
                      <a:pt x="5061" y="1037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2F4537F9-CE63-C813-2F36-5CEF06A0EBF6}"/>
                  </a:ext>
                </a:extLst>
              </p:cNvPr>
              <p:cNvSpPr/>
              <p:nvPr/>
            </p:nvSpPr>
            <p:spPr>
              <a:xfrm>
                <a:off x="6811327" y="2045549"/>
                <a:ext cx="62331" cy="60998"/>
              </a:xfrm>
              <a:custGeom>
                <a:avLst/>
                <a:gdLst>
                  <a:gd name="connsiteX0" fmla="*/ 4667 w 62331"/>
                  <a:gd name="connsiteY0" fmla="*/ 60999 h 60998"/>
                  <a:gd name="connsiteX1" fmla="*/ 1047 w 62331"/>
                  <a:gd name="connsiteY1" fmla="*/ 59284 h 60998"/>
                  <a:gd name="connsiteX2" fmla="*/ 1714 w 62331"/>
                  <a:gd name="connsiteY2" fmla="*/ 52712 h 60998"/>
                  <a:gd name="connsiteX3" fmla="*/ 54102 w 62331"/>
                  <a:gd name="connsiteY3" fmla="*/ 1658 h 60998"/>
                  <a:gd name="connsiteX4" fmla="*/ 60674 w 62331"/>
                  <a:gd name="connsiteY4" fmla="*/ 1087 h 60998"/>
                  <a:gd name="connsiteX5" fmla="*/ 61245 w 62331"/>
                  <a:gd name="connsiteY5" fmla="*/ 7659 h 60998"/>
                  <a:gd name="connsiteX6" fmla="*/ 7620 w 62331"/>
                  <a:gd name="connsiteY6" fmla="*/ 59951 h 60998"/>
                  <a:gd name="connsiteX7" fmla="*/ 4667 w 62331"/>
                  <a:gd name="connsiteY7" fmla="*/ 60999 h 60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331" h="60998">
                    <a:moveTo>
                      <a:pt x="4667" y="60999"/>
                    </a:moveTo>
                    <a:cubicBezTo>
                      <a:pt x="3333" y="60999"/>
                      <a:pt x="1904" y="60427"/>
                      <a:pt x="1047" y="59284"/>
                    </a:cubicBezTo>
                    <a:cubicBezTo>
                      <a:pt x="-572" y="57284"/>
                      <a:pt x="-286" y="54331"/>
                      <a:pt x="1714" y="52712"/>
                    </a:cubicBezTo>
                    <a:cubicBezTo>
                      <a:pt x="20669" y="37377"/>
                      <a:pt x="38290" y="20232"/>
                      <a:pt x="54102" y="1658"/>
                    </a:cubicBezTo>
                    <a:cubicBezTo>
                      <a:pt x="55816" y="-342"/>
                      <a:pt x="58769" y="-533"/>
                      <a:pt x="60674" y="1087"/>
                    </a:cubicBezTo>
                    <a:cubicBezTo>
                      <a:pt x="62674" y="2801"/>
                      <a:pt x="62865" y="5754"/>
                      <a:pt x="61245" y="7659"/>
                    </a:cubicBezTo>
                    <a:cubicBezTo>
                      <a:pt x="45053" y="26709"/>
                      <a:pt x="26955" y="44235"/>
                      <a:pt x="7620" y="59951"/>
                    </a:cubicBezTo>
                    <a:cubicBezTo>
                      <a:pt x="6762" y="60618"/>
                      <a:pt x="5715" y="60999"/>
                      <a:pt x="4667" y="609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27F5F23F-5760-21CC-3FEA-C84BBC7EF4F3}"/>
                  </a:ext>
                </a:extLst>
              </p:cNvPr>
              <p:cNvSpPr/>
              <p:nvPr/>
            </p:nvSpPr>
            <p:spPr>
              <a:xfrm>
                <a:off x="6920502" y="2240298"/>
                <a:ext cx="74066" cy="20364"/>
              </a:xfrm>
              <a:custGeom>
                <a:avLst/>
                <a:gdLst>
                  <a:gd name="connsiteX0" fmla="*/ 4648 w 74066"/>
                  <a:gd name="connsiteY0" fmla="*/ 20365 h 20364"/>
                  <a:gd name="connsiteX1" fmla="*/ 76 w 74066"/>
                  <a:gd name="connsiteY1" fmla="*/ 16459 h 20364"/>
                  <a:gd name="connsiteX2" fmla="*/ 3886 w 74066"/>
                  <a:gd name="connsiteY2" fmla="*/ 11030 h 20364"/>
                  <a:gd name="connsiteX3" fmla="*/ 68561 w 74066"/>
                  <a:gd name="connsiteY3" fmla="*/ 76 h 20364"/>
                  <a:gd name="connsiteX4" fmla="*/ 73990 w 74066"/>
                  <a:gd name="connsiteY4" fmla="*/ 3886 h 20364"/>
                  <a:gd name="connsiteX5" fmla="*/ 70180 w 74066"/>
                  <a:gd name="connsiteY5" fmla="*/ 9316 h 20364"/>
                  <a:gd name="connsiteX6" fmla="*/ 5506 w 74066"/>
                  <a:gd name="connsiteY6" fmla="*/ 20269 h 20364"/>
                  <a:gd name="connsiteX7" fmla="*/ 4648 w 74066"/>
                  <a:gd name="connsiteY7" fmla="*/ 20365 h 20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66" h="20364">
                    <a:moveTo>
                      <a:pt x="4648" y="20365"/>
                    </a:moveTo>
                    <a:cubicBezTo>
                      <a:pt x="2362" y="20365"/>
                      <a:pt x="457" y="18745"/>
                      <a:pt x="76" y="16459"/>
                    </a:cubicBezTo>
                    <a:cubicBezTo>
                      <a:pt x="-400" y="13888"/>
                      <a:pt x="1410" y="11506"/>
                      <a:pt x="3886" y="11030"/>
                    </a:cubicBezTo>
                    <a:lnTo>
                      <a:pt x="68561" y="76"/>
                    </a:lnTo>
                    <a:cubicBezTo>
                      <a:pt x="71133" y="-400"/>
                      <a:pt x="73514" y="1410"/>
                      <a:pt x="73990" y="3886"/>
                    </a:cubicBezTo>
                    <a:cubicBezTo>
                      <a:pt x="74467" y="6458"/>
                      <a:pt x="72657" y="8839"/>
                      <a:pt x="70180" y="9316"/>
                    </a:cubicBezTo>
                    <a:lnTo>
                      <a:pt x="5506" y="20269"/>
                    </a:lnTo>
                    <a:cubicBezTo>
                      <a:pt x="5125" y="20269"/>
                      <a:pt x="4839" y="20365"/>
                      <a:pt x="4648" y="20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120E6F-BE88-9743-E697-E6BFFACF2E2F}"/>
                  </a:ext>
                </a:extLst>
              </p:cNvPr>
              <p:cNvSpPr/>
              <p:nvPr/>
            </p:nvSpPr>
            <p:spPr>
              <a:xfrm>
                <a:off x="6906778" y="2425646"/>
                <a:ext cx="52557" cy="30374"/>
              </a:xfrm>
              <a:custGeom>
                <a:avLst/>
                <a:gdLst>
                  <a:gd name="connsiteX0" fmla="*/ 47805 w 52557"/>
                  <a:gd name="connsiteY0" fmla="*/ 30374 h 30374"/>
                  <a:gd name="connsiteX1" fmla="*/ 45805 w 52557"/>
                  <a:gd name="connsiteY1" fmla="*/ 29898 h 30374"/>
                  <a:gd name="connsiteX2" fmla="*/ 2656 w 52557"/>
                  <a:gd name="connsiteY2" fmla="*/ 8943 h 30374"/>
                  <a:gd name="connsiteX3" fmla="*/ 466 w 52557"/>
                  <a:gd name="connsiteY3" fmla="*/ 2657 h 30374"/>
                  <a:gd name="connsiteX4" fmla="*/ 6752 w 52557"/>
                  <a:gd name="connsiteY4" fmla="*/ 466 h 30374"/>
                  <a:gd name="connsiteX5" fmla="*/ 49900 w 52557"/>
                  <a:gd name="connsiteY5" fmla="*/ 21421 h 30374"/>
                  <a:gd name="connsiteX6" fmla="*/ 52091 w 52557"/>
                  <a:gd name="connsiteY6" fmla="*/ 27707 h 30374"/>
                  <a:gd name="connsiteX7" fmla="*/ 47805 w 52557"/>
                  <a:gd name="connsiteY7" fmla="*/ 30374 h 30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557" h="30374">
                    <a:moveTo>
                      <a:pt x="47805" y="30374"/>
                    </a:moveTo>
                    <a:cubicBezTo>
                      <a:pt x="47138" y="30374"/>
                      <a:pt x="46376" y="30184"/>
                      <a:pt x="45805" y="29898"/>
                    </a:cubicBezTo>
                    <a:lnTo>
                      <a:pt x="2656" y="8943"/>
                    </a:lnTo>
                    <a:cubicBezTo>
                      <a:pt x="371" y="7800"/>
                      <a:pt x="-677" y="5038"/>
                      <a:pt x="466" y="2657"/>
                    </a:cubicBezTo>
                    <a:cubicBezTo>
                      <a:pt x="1609" y="371"/>
                      <a:pt x="4371" y="-677"/>
                      <a:pt x="6752" y="466"/>
                    </a:cubicBezTo>
                    <a:lnTo>
                      <a:pt x="49900" y="21421"/>
                    </a:lnTo>
                    <a:cubicBezTo>
                      <a:pt x="52187" y="22564"/>
                      <a:pt x="53234" y="25326"/>
                      <a:pt x="52091" y="27707"/>
                    </a:cubicBezTo>
                    <a:cubicBezTo>
                      <a:pt x="51139" y="29422"/>
                      <a:pt x="49520" y="30374"/>
                      <a:pt x="47805" y="303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5C0D515F-383F-965E-73AD-052A12F37242}"/>
                  </a:ext>
                </a:extLst>
              </p:cNvPr>
              <p:cNvSpPr/>
              <p:nvPr/>
            </p:nvSpPr>
            <p:spPr>
              <a:xfrm>
                <a:off x="6372995" y="2044557"/>
                <a:ext cx="62284" cy="61038"/>
              </a:xfrm>
              <a:custGeom>
                <a:avLst/>
                <a:gdLst>
                  <a:gd name="connsiteX0" fmla="*/ 57713 w 62284"/>
                  <a:gd name="connsiteY0" fmla="*/ 61038 h 61038"/>
                  <a:gd name="connsiteX1" fmla="*/ 54760 w 62284"/>
                  <a:gd name="connsiteY1" fmla="*/ 59990 h 61038"/>
                  <a:gd name="connsiteX2" fmla="*/ 1134 w 62284"/>
                  <a:gd name="connsiteY2" fmla="*/ 7698 h 61038"/>
                  <a:gd name="connsiteX3" fmla="*/ 1610 w 62284"/>
                  <a:gd name="connsiteY3" fmla="*/ 1126 h 61038"/>
                  <a:gd name="connsiteX4" fmla="*/ 8183 w 62284"/>
                  <a:gd name="connsiteY4" fmla="*/ 1697 h 61038"/>
                  <a:gd name="connsiteX5" fmla="*/ 60570 w 62284"/>
                  <a:gd name="connsiteY5" fmla="*/ 52751 h 61038"/>
                  <a:gd name="connsiteX6" fmla="*/ 61237 w 62284"/>
                  <a:gd name="connsiteY6" fmla="*/ 59324 h 61038"/>
                  <a:gd name="connsiteX7" fmla="*/ 57713 w 62284"/>
                  <a:gd name="connsiteY7" fmla="*/ 61038 h 6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284" h="61038">
                    <a:moveTo>
                      <a:pt x="57713" y="61038"/>
                    </a:moveTo>
                    <a:cubicBezTo>
                      <a:pt x="56665" y="61038"/>
                      <a:pt x="55617" y="60657"/>
                      <a:pt x="54760" y="59990"/>
                    </a:cubicBezTo>
                    <a:cubicBezTo>
                      <a:pt x="35329" y="44274"/>
                      <a:pt x="17327" y="26748"/>
                      <a:pt x="1134" y="7698"/>
                    </a:cubicBezTo>
                    <a:cubicBezTo>
                      <a:pt x="-580" y="5698"/>
                      <a:pt x="-295" y="2745"/>
                      <a:pt x="1610" y="1126"/>
                    </a:cubicBezTo>
                    <a:cubicBezTo>
                      <a:pt x="3611" y="-589"/>
                      <a:pt x="6563" y="-303"/>
                      <a:pt x="8183" y="1697"/>
                    </a:cubicBezTo>
                    <a:cubicBezTo>
                      <a:pt x="23994" y="20271"/>
                      <a:pt x="41616" y="37511"/>
                      <a:pt x="60570" y="52751"/>
                    </a:cubicBezTo>
                    <a:cubicBezTo>
                      <a:pt x="62570" y="54371"/>
                      <a:pt x="62856" y="57323"/>
                      <a:pt x="61237" y="59324"/>
                    </a:cubicBezTo>
                    <a:cubicBezTo>
                      <a:pt x="60475" y="60371"/>
                      <a:pt x="59142" y="61038"/>
                      <a:pt x="57713" y="61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FCF0DE2-6A56-A1C7-AD82-7557A16042F7}"/>
                  </a:ext>
                </a:extLst>
              </p:cNvPr>
              <p:cNvSpPr/>
              <p:nvPr/>
            </p:nvSpPr>
            <p:spPr>
              <a:xfrm>
                <a:off x="6252321" y="2239247"/>
                <a:ext cx="74072" cy="20367"/>
              </a:xfrm>
              <a:custGeom>
                <a:avLst/>
                <a:gdLst>
                  <a:gd name="connsiteX0" fmla="*/ 69326 w 74072"/>
                  <a:gd name="connsiteY0" fmla="*/ 20368 h 20367"/>
                  <a:gd name="connsiteX1" fmla="*/ 68564 w 74072"/>
                  <a:gd name="connsiteY1" fmla="*/ 20272 h 20367"/>
                  <a:gd name="connsiteX2" fmla="*/ 3889 w 74072"/>
                  <a:gd name="connsiteY2" fmla="*/ 9319 h 20367"/>
                  <a:gd name="connsiteX3" fmla="*/ 80 w 74072"/>
                  <a:gd name="connsiteY3" fmla="*/ 3889 h 20367"/>
                  <a:gd name="connsiteX4" fmla="*/ 5509 w 74072"/>
                  <a:gd name="connsiteY4" fmla="*/ 79 h 20367"/>
                  <a:gd name="connsiteX5" fmla="*/ 70183 w 74072"/>
                  <a:gd name="connsiteY5" fmla="*/ 11033 h 20367"/>
                  <a:gd name="connsiteX6" fmla="*/ 73993 w 74072"/>
                  <a:gd name="connsiteY6" fmla="*/ 16462 h 20367"/>
                  <a:gd name="connsiteX7" fmla="*/ 69326 w 74072"/>
                  <a:gd name="connsiteY7" fmla="*/ 20368 h 20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72" h="20367">
                    <a:moveTo>
                      <a:pt x="69326" y="20368"/>
                    </a:moveTo>
                    <a:cubicBezTo>
                      <a:pt x="69040" y="20368"/>
                      <a:pt x="68850" y="20368"/>
                      <a:pt x="68564" y="20272"/>
                    </a:cubicBezTo>
                    <a:lnTo>
                      <a:pt x="3889" y="9319"/>
                    </a:lnTo>
                    <a:cubicBezTo>
                      <a:pt x="1318" y="8842"/>
                      <a:pt x="-397" y="6461"/>
                      <a:pt x="80" y="3889"/>
                    </a:cubicBezTo>
                    <a:cubicBezTo>
                      <a:pt x="556" y="1318"/>
                      <a:pt x="2937" y="-397"/>
                      <a:pt x="5509" y="79"/>
                    </a:cubicBezTo>
                    <a:lnTo>
                      <a:pt x="70183" y="11033"/>
                    </a:lnTo>
                    <a:cubicBezTo>
                      <a:pt x="72755" y="11509"/>
                      <a:pt x="74470" y="13891"/>
                      <a:pt x="73993" y="16462"/>
                    </a:cubicBezTo>
                    <a:cubicBezTo>
                      <a:pt x="73517" y="18748"/>
                      <a:pt x="71517" y="20368"/>
                      <a:pt x="69326" y="203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B7F3A2F2-0DEB-061A-A0AB-167E39AD72AB}"/>
                  </a:ext>
                </a:extLst>
              </p:cNvPr>
              <p:cNvSpPr/>
              <p:nvPr/>
            </p:nvSpPr>
            <p:spPr>
              <a:xfrm>
                <a:off x="6284398" y="2425630"/>
                <a:ext cx="52589" cy="30390"/>
              </a:xfrm>
              <a:custGeom>
                <a:avLst/>
                <a:gdLst>
                  <a:gd name="connsiteX0" fmla="*/ 4673 w 52589"/>
                  <a:gd name="connsiteY0" fmla="*/ 30391 h 30390"/>
                  <a:gd name="connsiteX1" fmla="*/ 482 w 52589"/>
                  <a:gd name="connsiteY1" fmla="*/ 27724 h 30390"/>
                  <a:gd name="connsiteX2" fmla="*/ 2673 w 52589"/>
                  <a:gd name="connsiteY2" fmla="*/ 21437 h 30390"/>
                  <a:gd name="connsiteX3" fmla="*/ 45821 w 52589"/>
                  <a:gd name="connsiteY3" fmla="*/ 482 h 30390"/>
                  <a:gd name="connsiteX4" fmla="*/ 52108 w 52589"/>
                  <a:gd name="connsiteY4" fmla="*/ 2673 h 30390"/>
                  <a:gd name="connsiteX5" fmla="*/ 49917 w 52589"/>
                  <a:gd name="connsiteY5" fmla="*/ 8959 h 30390"/>
                  <a:gd name="connsiteX6" fmla="*/ 6769 w 52589"/>
                  <a:gd name="connsiteY6" fmla="*/ 29914 h 30390"/>
                  <a:gd name="connsiteX7" fmla="*/ 4673 w 52589"/>
                  <a:gd name="connsiteY7" fmla="*/ 30391 h 3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589" h="30390">
                    <a:moveTo>
                      <a:pt x="4673" y="30391"/>
                    </a:moveTo>
                    <a:cubicBezTo>
                      <a:pt x="2959" y="30391"/>
                      <a:pt x="1244" y="29438"/>
                      <a:pt x="482" y="27724"/>
                    </a:cubicBezTo>
                    <a:cubicBezTo>
                      <a:pt x="-661" y="25438"/>
                      <a:pt x="292" y="22580"/>
                      <a:pt x="2673" y="21437"/>
                    </a:cubicBezTo>
                    <a:lnTo>
                      <a:pt x="45821" y="482"/>
                    </a:lnTo>
                    <a:cubicBezTo>
                      <a:pt x="48202" y="-661"/>
                      <a:pt x="50965" y="292"/>
                      <a:pt x="52108" y="2673"/>
                    </a:cubicBezTo>
                    <a:cubicBezTo>
                      <a:pt x="53251" y="4959"/>
                      <a:pt x="52298" y="7816"/>
                      <a:pt x="49917" y="8959"/>
                    </a:cubicBezTo>
                    <a:lnTo>
                      <a:pt x="6769" y="29914"/>
                    </a:lnTo>
                    <a:cubicBezTo>
                      <a:pt x="6007" y="30200"/>
                      <a:pt x="5340" y="30391"/>
                      <a:pt x="4673" y="3039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3DCAFAF-1337-2980-820F-E77FD06EA6E5}"/>
              </a:ext>
            </a:extLst>
          </p:cNvPr>
          <p:cNvGrpSpPr/>
          <p:nvPr/>
        </p:nvGrpSpPr>
        <p:grpSpPr>
          <a:xfrm>
            <a:off x="6075519" y="4195494"/>
            <a:ext cx="1230917" cy="1230917"/>
            <a:chOff x="6075519" y="4195494"/>
            <a:chExt cx="1230917" cy="1230917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D6E4636E-27B1-BA6B-17E3-26BCF4CFBB6A}"/>
                </a:ext>
              </a:extLst>
            </p:cNvPr>
            <p:cNvSpPr/>
            <p:nvPr/>
          </p:nvSpPr>
          <p:spPr>
            <a:xfrm>
              <a:off x="6075519" y="4195494"/>
              <a:ext cx="1230917" cy="12309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07" name="Graphic 6">
              <a:extLst>
                <a:ext uri="{FF2B5EF4-FFF2-40B4-BE49-F238E27FC236}">
                  <a16:creationId xmlns:a16="http://schemas.microsoft.com/office/drawing/2014/main" id="{EF9B4DA3-538B-21D0-82DB-A75209B6C746}"/>
                </a:ext>
              </a:extLst>
            </p:cNvPr>
            <p:cNvGrpSpPr/>
            <p:nvPr/>
          </p:nvGrpSpPr>
          <p:grpSpPr>
            <a:xfrm>
              <a:off x="6504603" y="4442931"/>
              <a:ext cx="372748" cy="657327"/>
              <a:chOff x="8754401" y="3767225"/>
              <a:chExt cx="372748" cy="657327"/>
            </a:xfrm>
          </p:grpSpPr>
          <p:grpSp>
            <p:nvGrpSpPr>
              <p:cNvPr id="108" name="Graphic 6">
                <a:extLst>
                  <a:ext uri="{FF2B5EF4-FFF2-40B4-BE49-F238E27FC236}">
                    <a16:creationId xmlns:a16="http://schemas.microsoft.com/office/drawing/2014/main" id="{C5D40CAB-61B2-4F80-58EA-32FC7E8487A3}"/>
                  </a:ext>
                </a:extLst>
              </p:cNvPr>
              <p:cNvGrpSpPr/>
              <p:nvPr/>
            </p:nvGrpSpPr>
            <p:grpSpPr>
              <a:xfrm>
                <a:off x="8859476" y="4081652"/>
                <a:ext cx="162329" cy="342900"/>
                <a:chOff x="8859476" y="4081652"/>
                <a:chExt cx="162329" cy="342900"/>
              </a:xfrm>
            </p:grpSpPr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A22BEA40-98F5-BDE0-822C-82C243B9694A}"/>
                    </a:ext>
                  </a:extLst>
                </p:cNvPr>
                <p:cNvSpPr/>
                <p:nvPr/>
              </p:nvSpPr>
              <p:spPr>
                <a:xfrm>
                  <a:off x="8864155" y="4086414"/>
                  <a:ext cx="153066" cy="333470"/>
                </a:xfrm>
                <a:custGeom>
                  <a:avLst/>
                  <a:gdLst>
                    <a:gd name="connsiteX0" fmla="*/ 0 w 153066"/>
                    <a:gd name="connsiteY0" fmla="*/ 953 h 333470"/>
                    <a:gd name="connsiteX1" fmla="*/ 17621 w 153066"/>
                    <a:gd name="connsiteY1" fmla="*/ 242411 h 333470"/>
                    <a:gd name="connsiteX2" fmla="*/ 80010 w 153066"/>
                    <a:gd name="connsiteY2" fmla="*/ 333470 h 333470"/>
                    <a:gd name="connsiteX3" fmla="*/ 132874 w 153066"/>
                    <a:gd name="connsiteY3" fmla="*/ 243650 h 333470"/>
                    <a:gd name="connsiteX4" fmla="*/ 153067 w 153066"/>
                    <a:gd name="connsiteY4" fmla="*/ 0 h 333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066" h="333470">
                      <a:moveTo>
                        <a:pt x="0" y="953"/>
                      </a:moveTo>
                      <a:lnTo>
                        <a:pt x="17621" y="242411"/>
                      </a:lnTo>
                      <a:lnTo>
                        <a:pt x="80010" y="333470"/>
                      </a:lnTo>
                      <a:lnTo>
                        <a:pt x="132874" y="243650"/>
                      </a:lnTo>
                      <a:lnTo>
                        <a:pt x="1530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86B144C9-0002-44C5-10F3-151D39D5FA42}"/>
                    </a:ext>
                  </a:extLst>
                </p:cNvPr>
                <p:cNvSpPr/>
                <p:nvPr/>
              </p:nvSpPr>
              <p:spPr>
                <a:xfrm>
                  <a:off x="8859476" y="4081652"/>
                  <a:ext cx="162329" cy="342900"/>
                </a:xfrm>
                <a:custGeom>
                  <a:avLst/>
                  <a:gdLst>
                    <a:gd name="connsiteX0" fmla="*/ 84689 w 162329"/>
                    <a:gd name="connsiteY0" fmla="*/ 342900 h 342900"/>
                    <a:gd name="connsiteX1" fmla="*/ 80784 w 162329"/>
                    <a:gd name="connsiteY1" fmla="*/ 340900 h 342900"/>
                    <a:gd name="connsiteX2" fmla="*/ 18395 w 162329"/>
                    <a:gd name="connsiteY2" fmla="*/ 249746 h 342900"/>
                    <a:gd name="connsiteX3" fmla="*/ 17633 w 162329"/>
                    <a:gd name="connsiteY3" fmla="*/ 247460 h 342900"/>
                    <a:gd name="connsiteX4" fmla="*/ 12 w 162329"/>
                    <a:gd name="connsiteY4" fmla="*/ 6096 h 342900"/>
                    <a:gd name="connsiteX5" fmla="*/ 1250 w 162329"/>
                    <a:gd name="connsiteY5" fmla="*/ 2572 h 342900"/>
                    <a:gd name="connsiteX6" fmla="*/ 4679 w 162329"/>
                    <a:gd name="connsiteY6" fmla="*/ 1048 h 342900"/>
                    <a:gd name="connsiteX7" fmla="*/ 157651 w 162329"/>
                    <a:gd name="connsiteY7" fmla="*/ 0 h 342900"/>
                    <a:gd name="connsiteX8" fmla="*/ 157651 w 162329"/>
                    <a:gd name="connsiteY8" fmla="*/ 0 h 342900"/>
                    <a:gd name="connsiteX9" fmla="*/ 161080 w 162329"/>
                    <a:gd name="connsiteY9" fmla="*/ 1524 h 342900"/>
                    <a:gd name="connsiteX10" fmla="*/ 162318 w 162329"/>
                    <a:gd name="connsiteY10" fmla="*/ 5048 h 342900"/>
                    <a:gd name="connsiteX11" fmla="*/ 142125 w 162329"/>
                    <a:gd name="connsiteY11" fmla="*/ 248793 h 342900"/>
                    <a:gd name="connsiteX12" fmla="*/ 141458 w 162329"/>
                    <a:gd name="connsiteY12" fmla="*/ 250793 h 342900"/>
                    <a:gd name="connsiteX13" fmla="*/ 88594 w 162329"/>
                    <a:gd name="connsiteY13" fmla="*/ 340614 h 342900"/>
                    <a:gd name="connsiteX14" fmla="*/ 84689 w 162329"/>
                    <a:gd name="connsiteY14" fmla="*/ 342900 h 342900"/>
                    <a:gd name="connsiteX15" fmla="*/ 84689 w 162329"/>
                    <a:gd name="connsiteY15" fmla="*/ 342900 h 342900"/>
                    <a:gd name="connsiteX16" fmla="*/ 26873 w 162329"/>
                    <a:gd name="connsiteY16" fmla="*/ 245554 h 342900"/>
                    <a:gd name="connsiteX17" fmla="*/ 84403 w 162329"/>
                    <a:gd name="connsiteY17" fmla="*/ 329565 h 342900"/>
                    <a:gd name="connsiteX18" fmla="*/ 132981 w 162329"/>
                    <a:gd name="connsiteY18" fmla="*/ 247079 h 342900"/>
                    <a:gd name="connsiteX19" fmla="*/ 152603 w 162329"/>
                    <a:gd name="connsiteY19" fmla="*/ 9525 h 342900"/>
                    <a:gd name="connsiteX20" fmla="*/ 9728 w 162329"/>
                    <a:gd name="connsiteY20" fmla="*/ 10478 h 342900"/>
                    <a:gd name="connsiteX21" fmla="*/ 26873 w 162329"/>
                    <a:gd name="connsiteY21" fmla="*/ 245554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62329" h="342900">
                      <a:moveTo>
                        <a:pt x="84689" y="342900"/>
                      </a:moveTo>
                      <a:cubicBezTo>
                        <a:pt x="83165" y="342900"/>
                        <a:pt x="81737" y="342138"/>
                        <a:pt x="80784" y="340900"/>
                      </a:cubicBezTo>
                      <a:lnTo>
                        <a:pt x="18395" y="249746"/>
                      </a:lnTo>
                      <a:cubicBezTo>
                        <a:pt x="17919" y="249079"/>
                        <a:pt x="17633" y="248221"/>
                        <a:pt x="17633" y="247460"/>
                      </a:cubicBezTo>
                      <a:lnTo>
                        <a:pt x="12" y="6096"/>
                      </a:lnTo>
                      <a:cubicBezTo>
                        <a:pt x="-83" y="4763"/>
                        <a:pt x="393" y="3524"/>
                        <a:pt x="1250" y="2572"/>
                      </a:cubicBezTo>
                      <a:cubicBezTo>
                        <a:pt x="2107" y="1619"/>
                        <a:pt x="3346" y="1048"/>
                        <a:pt x="4679" y="1048"/>
                      </a:cubicBezTo>
                      <a:lnTo>
                        <a:pt x="157651" y="0"/>
                      </a:lnTo>
                      <a:cubicBezTo>
                        <a:pt x="157651" y="0"/>
                        <a:pt x="157651" y="0"/>
                        <a:pt x="157651" y="0"/>
                      </a:cubicBezTo>
                      <a:cubicBezTo>
                        <a:pt x="158984" y="0"/>
                        <a:pt x="160223" y="571"/>
                        <a:pt x="161080" y="1524"/>
                      </a:cubicBezTo>
                      <a:cubicBezTo>
                        <a:pt x="161937" y="2477"/>
                        <a:pt x="162413" y="3810"/>
                        <a:pt x="162318" y="5048"/>
                      </a:cubicBezTo>
                      <a:lnTo>
                        <a:pt x="142125" y="248793"/>
                      </a:lnTo>
                      <a:cubicBezTo>
                        <a:pt x="142030" y="249460"/>
                        <a:pt x="141839" y="250127"/>
                        <a:pt x="141458" y="250793"/>
                      </a:cubicBezTo>
                      <a:lnTo>
                        <a:pt x="88594" y="340614"/>
                      </a:lnTo>
                      <a:cubicBezTo>
                        <a:pt x="87738" y="341948"/>
                        <a:pt x="86309" y="342900"/>
                        <a:pt x="84689" y="342900"/>
                      </a:cubicBezTo>
                      <a:cubicBezTo>
                        <a:pt x="84785" y="342900"/>
                        <a:pt x="84689" y="342900"/>
                        <a:pt x="84689" y="342900"/>
                      </a:cubicBezTo>
                      <a:close/>
                      <a:moveTo>
                        <a:pt x="26873" y="245554"/>
                      </a:moveTo>
                      <a:lnTo>
                        <a:pt x="84403" y="329565"/>
                      </a:lnTo>
                      <a:lnTo>
                        <a:pt x="132981" y="247079"/>
                      </a:lnTo>
                      <a:lnTo>
                        <a:pt x="152603" y="9525"/>
                      </a:lnTo>
                      <a:lnTo>
                        <a:pt x="9728" y="10478"/>
                      </a:lnTo>
                      <a:lnTo>
                        <a:pt x="26873" y="2455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9" name="Graphic 6">
                <a:extLst>
                  <a:ext uri="{FF2B5EF4-FFF2-40B4-BE49-F238E27FC236}">
                    <a16:creationId xmlns:a16="http://schemas.microsoft.com/office/drawing/2014/main" id="{029C1483-1CF7-E505-8D58-BB8B5652E265}"/>
                  </a:ext>
                </a:extLst>
              </p:cNvPr>
              <p:cNvGrpSpPr/>
              <p:nvPr/>
            </p:nvGrpSpPr>
            <p:grpSpPr>
              <a:xfrm>
                <a:off x="8812339" y="4024502"/>
                <a:ext cx="260988" cy="83343"/>
                <a:chOff x="8812339" y="4024502"/>
                <a:chExt cx="260988" cy="83343"/>
              </a:xfrm>
            </p:grpSpPr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FC3B835D-ECF6-3696-743B-53B7763D3ADB}"/>
                    </a:ext>
                  </a:extLst>
                </p:cNvPr>
                <p:cNvSpPr/>
                <p:nvPr/>
              </p:nvSpPr>
              <p:spPr>
                <a:xfrm>
                  <a:off x="8817101" y="4029265"/>
                  <a:ext cx="251650" cy="73913"/>
                </a:xfrm>
                <a:custGeom>
                  <a:avLst/>
                  <a:gdLst>
                    <a:gd name="connsiteX0" fmla="*/ 1048 w 251650"/>
                    <a:gd name="connsiteY0" fmla="*/ 0 h 73913"/>
                    <a:gd name="connsiteX1" fmla="*/ 0 w 251650"/>
                    <a:gd name="connsiteY1" fmla="*/ 71723 h 73913"/>
                    <a:gd name="connsiteX2" fmla="*/ 250507 w 251650"/>
                    <a:gd name="connsiteY2" fmla="*/ 73914 h 73913"/>
                    <a:gd name="connsiteX3" fmla="*/ 251650 w 251650"/>
                    <a:gd name="connsiteY3" fmla="*/ 8763 h 73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1650" h="73913">
                      <a:moveTo>
                        <a:pt x="1048" y="0"/>
                      </a:moveTo>
                      <a:lnTo>
                        <a:pt x="0" y="71723"/>
                      </a:lnTo>
                      <a:lnTo>
                        <a:pt x="250507" y="73914"/>
                      </a:lnTo>
                      <a:lnTo>
                        <a:pt x="251650" y="8763"/>
                      </a:ln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EE7861A3-6549-E3B9-3ABE-F33B54759D99}"/>
                    </a:ext>
                  </a:extLst>
                </p:cNvPr>
                <p:cNvSpPr/>
                <p:nvPr/>
              </p:nvSpPr>
              <p:spPr>
                <a:xfrm>
                  <a:off x="8812339" y="4024502"/>
                  <a:ext cx="260988" cy="83343"/>
                </a:xfrm>
                <a:custGeom>
                  <a:avLst/>
                  <a:gdLst>
                    <a:gd name="connsiteX0" fmla="*/ 255270 w 260988"/>
                    <a:gd name="connsiteY0" fmla="*/ 83344 h 83343"/>
                    <a:gd name="connsiteX1" fmla="*/ 255270 w 260988"/>
                    <a:gd name="connsiteY1" fmla="*/ 83344 h 83343"/>
                    <a:gd name="connsiteX2" fmla="*/ 4667 w 260988"/>
                    <a:gd name="connsiteY2" fmla="*/ 81153 h 83343"/>
                    <a:gd name="connsiteX3" fmla="*/ 1334 w 260988"/>
                    <a:gd name="connsiteY3" fmla="*/ 79724 h 83343"/>
                    <a:gd name="connsiteX4" fmla="*/ 0 w 260988"/>
                    <a:gd name="connsiteY4" fmla="*/ 76391 h 83343"/>
                    <a:gd name="connsiteX5" fmla="*/ 1143 w 260988"/>
                    <a:gd name="connsiteY5" fmla="*/ 4667 h 83343"/>
                    <a:gd name="connsiteX6" fmla="*/ 2572 w 260988"/>
                    <a:gd name="connsiteY6" fmla="*/ 1333 h 83343"/>
                    <a:gd name="connsiteX7" fmla="*/ 6001 w 260988"/>
                    <a:gd name="connsiteY7" fmla="*/ 0 h 83343"/>
                    <a:gd name="connsiteX8" fmla="*/ 256508 w 260988"/>
                    <a:gd name="connsiteY8" fmla="*/ 8858 h 83343"/>
                    <a:gd name="connsiteX9" fmla="*/ 260985 w 260988"/>
                    <a:gd name="connsiteY9" fmla="*/ 13621 h 83343"/>
                    <a:gd name="connsiteX10" fmla="*/ 259842 w 260988"/>
                    <a:gd name="connsiteY10" fmla="*/ 78772 h 83343"/>
                    <a:gd name="connsiteX11" fmla="*/ 255270 w 260988"/>
                    <a:gd name="connsiteY11" fmla="*/ 83344 h 83343"/>
                    <a:gd name="connsiteX12" fmla="*/ 9525 w 260988"/>
                    <a:gd name="connsiteY12" fmla="*/ 71818 h 83343"/>
                    <a:gd name="connsiteX13" fmla="*/ 250698 w 260988"/>
                    <a:gd name="connsiteY13" fmla="*/ 73914 h 83343"/>
                    <a:gd name="connsiteX14" fmla="*/ 251650 w 260988"/>
                    <a:gd name="connsiteY14" fmla="*/ 18002 h 83343"/>
                    <a:gd name="connsiteX15" fmla="*/ 10478 w 260988"/>
                    <a:gd name="connsiteY15" fmla="*/ 9525 h 83343"/>
                    <a:gd name="connsiteX16" fmla="*/ 9525 w 260988"/>
                    <a:gd name="connsiteY16" fmla="*/ 71818 h 83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60988" h="83343">
                      <a:moveTo>
                        <a:pt x="255270" y="83344"/>
                      </a:moveTo>
                      <a:cubicBezTo>
                        <a:pt x="255270" y="83344"/>
                        <a:pt x="255270" y="83344"/>
                        <a:pt x="255270" y="83344"/>
                      </a:cubicBezTo>
                      <a:lnTo>
                        <a:pt x="4667" y="81153"/>
                      </a:lnTo>
                      <a:cubicBezTo>
                        <a:pt x="3429" y="81153"/>
                        <a:pt x="2191" y="80677"/>
                        <a:pt x="1334" y="79724"/>
                      </a:cubicBezTo>
                      <a:cubicBezTo>
                        <a:pt x="476" y="78867"/>
                        <a:pt x="0" y="77629"/>
                        <a:pt x="0" y="76391"/>
                      </a:cubicBezTo>
                      <a:lnTo>
                        <a:pt x="1143" y="4667"/>
                      </a:lnTo>
                      <a:cubicBezTo>
                        <a:pt x="1143" y="3429"/>
                        <a:pt x="1714" y="2191"/>
                        <a:pt x="2572" y="1333"/>
                      </a:cubicBezTo>
                      <a:cubicBezTo>
                        <a:pt x="3524" y="476"/>
                        <a:pt x="4667" y="0"/>
                        <a:pt x="6001" y="0"/>
                      </a:cubicBezTo>
                      <a:lnTo>
                        <a:pt x="256508" y="8858"/>
                      </a:lnTo>
                      <a:cubicBezTo>
                        <a:pt x="259080" y="8954"/>
                        <a:pt x="261081" y="11049"/>
                        <a:pt x="260985" y="13621"/>
                      </a:cubicBezTo>
                      <a:lnTo>
                        <a:pt x="259842" y="78772"/>
                      </a:lnTo>
                      <a:cubicBezTo>
                        <a:pt x="259937" y="81343"/>
                        <a:pt x="257842" y="83344"/>
                        <a:pt x="255270" y="83344"/>
                      </a:cubicBezTo>
                      <a:close/>
                      <a:moveTo>
                        <a:pt x="9525" y="71818"/>
                      </a:moveTo>
                      <a:lnTo>
                        <a:pt x="250698" y="73914"/>
                      </a:lnTo>
                      <a:lnTo>
                        <a:pt x="251650" y="18002"/>
                      </a:lnTo>
                      <a:lnTo>
                        <a:pt x="10478" y="9525"/>
                      </a:lnTo>
                      <a:lnTo>
                        <a:pt x="9525" y="718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10" name="Graphic 6">
                <a:extLst>
                  <a:ext uri="{FF2B5EF4-FFF2-40B4-BE49-F238E27FC236}">
                    <a16:creationId xmlns:a16="http://schemas.microsoft.com/office/drawing/2014/main" id="{42A07B4F-D5D1-A8B6-30E6-C9AE6251C16B}"/>
                  </a:ext>
                </a:extLst>
              </p:cNvPr>
              <p:cNvGrpSpPr/>
              <p:nvPr/>
            </p:nvGrpSpPr>
            <p:grpSpPr>
              <a:xfrm>
                <a:off x="8754401" y="3767225"/>
                <a:ext cx="372748" cy="286995"/>
                <a:chOff x="8754401" y="3767225"/>
                <a:chExt cx="372748" cy="286995"/>
              </a:xfrm>
            </p:grpSpPr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5B7CAE82-93E0-A176-22B0-8E975604679A}"/>
                    </a:ext>
                  </a:extLst>
                </p:cNvPr>
                <p:cNvSpPr/>
                <p:nvPr/>
              </p:nvSpPr>
              <p:spPr>
                <a:xfrm>
                  <a:off x="8758911" y="3772097"/>
                  <a:ext cx="363449" cy="277551"/>
                </a:xfrm>
                <a:custGeom>
                  <a:avLst/>
                  <a:gdLst>
                    <a:gd name="connsiteX0" fmla="*/ 40759 w 363449"/>
                    <a:gd name="connsiteY0" fmla="*/ 274789 h 277551"/>
                    <a:gd name="connsiteX1" fmla="*/ 114483 w 363449"/>
                    <a:gd name="connsiteY1" fmla="*/ 275741 h 277551"/>
                    <a:gd name="connsiteX2" fmla="*/ 294125 w 363449"/>
                    <a:gd name="connsiteY2" fmla="*/ 277265 h 277551"/>
                    <a:gd name="connsiteX3" fmla="*/ 326415 w 363449"/>
                    <a:gd name="connsiteY3" fmla="*/ 277551 h 277551"/>
                    <a:gd name="connsiteX4" fmla="*/ 326891 w 363449"/>
                    <a:gd name="connsiteY4" fmla="*/ 259073 h 277551"/>
                    <a:gd name="connsiteX5" fmla="*/ 351275 w 363449"/>
                    <a:gd name="connsiteY5" fmla="*/ 168776 h 277551"/>
                    <a:gd name="connsiteX6" fmla="*/ 362228 w 363449"/>
                    <a:gd name="connsiteY6" fmla="*/ 77145 h 277551"/>
                    <a:gd name="connsiteX7" fmla="*/ 301173 w 363449"/>
                    <a:gd name="connsiteY7" fmla="*/ 6089 h 277551"/>
                    <a:gd name="connsiteX8" fmla="*/ 190778 w 363449"/>
                    <a:gd name="connsiteY8" fmla="*/ 24948 h 277551"/>
                    <a:gd name="connsiteX9" fmla="*/ 73049 w 363449"/>
                    <a:gd name="connsiteY9" fmla="*/ 2088 h 277551"/>
                    <a:gd name="connsiteX10" fmla="*/ 4469 w 363449"/>
                    <a:gd name="connsiteY10" fmla="*/ 153440 h 277551"/>
                    <a:gd name="connsiteX11" fmla="*/ 40759 w 363449"/>
                    <a:gd name="connsiteY11" fmla="*/ 274789 h 277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63449" h="277551">
                      <a:moveTo>
                        <a:pt x="40759" y="274789"/>
                      </a:moveTo>
                      <a:cubicBezTo>
                        <a:pt x="65334" y="275170"/>
                        <a:pt x="89909" y="275456"/>
                        <a:pt x="114483" y="275741"/>
                      </a:cubicBezTo>
                      <a:cubicBezTo>
                        <a:pt x="174395" y="276313"/>
                        <a:pt x="234307" y="276789"/>
                        <a:pt x="294125" y="277265"/>
                      </a:cubicBezTo>
                      <a:cubicBezTo>
                        <a:pt x="304888" y="277361"/>
                        <a:pt x="315651" y="277456"/>
                        <a:pt x="326415" y="277551"/>
                      </a:cubicBezTo>
                      <a:cubicBezTo>
                        <a:pt x="326319" y="271360"/>
                        <a:pt x="326509" y="265264"/>
                        <a:pt x="326891" y="259073"/>
                      </a:cubicBezTo>
                      <a:cubicBezTo>
                        <a:pt x="328891" y="228116"/>
                        <a:pt x="342988" y="198494"/>
                        <a:pt x="351275" y="168776"/>
                      </a:cubicBezTo>
                      <a:cubicBezTo>
                        <a:pt x="359466" y="139058"/>
                        <a:pt x="366324" y="107911"/>
                        <a:pt x="362228" y="77145"/>
                      </a:cubicBezTo>
                      <a:cubicBezTo>
                        <a:pt x="358132" y="46379"/>
                        <a:pt x="327938" y="15995"/>
                        <a:pt x="301173" y="6089"/>
                      </a:cubicBezTo>
                      <a:cubicBezTo>
                        <a:pt x="266407" y="-6770"/>
                        <a:pt x="227450" y="24281"/>
                        <a:pt x="190778" y="24948"/>
                      </a:cubicBezTo>
                      <a:cubicBezTo>
                        <a:pt x="145630" y="25710"/>
                        <a:pt x="119150" y="-8675"/>
                        <a:pt x="73049" y="2088"/>
                      </a:cubicBezTo>
                      <a:cubicBezTo>
                        <a:pt x="40759" y="9613"/>
                        <a:pt x="-16391" y="53999"/>
                        <a:pt x="4469" y="153440"/>
                      </a:cubicBezTo>
                      <a:cubicBezTo>
                        <a:pt x="15137" y="203732"/>
                        <a:pt x="38378" y="227735"/>
                        <a:pt x="40759" y="27478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96B0A57D-F316-C916-7B83-DA43F2FC32CA}"/>
                    </a:ext>
                  </a:extLst>
                </p:cNvPr>
                <p:cNvSpPr/>
                <p:nvPr/>
              </p:nvSpPr>
              <p:spPr>
                <a:xfrm>
                  <a:off x="8754401" y="3767225"/>
                  <a:ext cx="372748" cy="286995"/>
                </a:xfrm>
                <a:custGeom>
                  <a:avLst/>
                  <a:gdLst>
                    <a:gd name="connsiteX0" fmla="*/ 331019 w 372748"/>
                    <a:gd name="connsiteY0" fmla="*/ 286995 h 286995"/>
                    <a:gd name="connsiteX1" fmla="*/ 331019 w 372748"/>
                    <a:gd name="connsiteY1" fmla="*/ 286995 h 286995"/>
                    <a:gd name="connsiteX2" fmla="*/ 245104 w 372748"/>
                    <a:gd name="connsiteY2" fmla="*/ 286233 h 286995"/>
                    <a:gd name="connsiteX3" fmla="*/ 118898 w 372748"/>
                    <a:gd name="connsiteY3" fmla="*/ 285185 h 286995"/>
                    <a:gd name="connsiteX4" fmla="*/ 49937 w 372748"/>
                    <a:gd name="connsiteY4" fmla="*/ 284328 h 286995"/>
                    <a:gd name="connsiteX5" fmla="*/ 45175 w 372748"/>
                    <a:gd name="connsiteY5" fmla="*/ 284233 h 286995"/>
                    <a:gd name="connsiteX6" fmla="*/ 40602 w 372748"/>
                    <a:gd name="connsiteY6" fmla="*/ 279756 h 286995"/>
                    <a:gd name="connsiteX7" fmla="*/ 23077 w 372748"/>
                    <a:gd name="connsiteY7" fmla="*/ 214986 h 286995"/>
                    <a:gd name="connsiteX8" fmla="*/ 4503 w 372748"/>
                    <a:gd name="connsiteY8" fmla="*/ 159074 h 286995"/>
                    <a:gd name="connsiteX9" fmla="*/ 76607 w 372748"/>
                    <a:gd name="connsiteY9" fmla="*/ 2198 h 286995"/>
                    <a:gd name="connsiteX10" fmla="*/ 144425 w 372748"/>
                    <a:gd name="connsiteY10" fmla="*/ 12485 h 286995"/>
                    <a:gd name="connsiteX11" fmla="*/ 195288 w 372748"/>
                    <a:gd name="connsiteY11" fmla="*/ 24962 h 286995"/>
                    <a:gd name="connsiteX12" fmla="*/ 239770 w 372748"/>
                    <a:gd name="connsiteY12" fmla="*/ 14199 h 286995"/>
                    <a:gd name="connsiteX13" fmla="*/ 307398 w 372748"/>
                    <a:gd name="connsiteY13" fmla="*/ 6389 h 286995"/>
                    <a:gd name="connsiteX14" fmla="*/ 371501 w 372748"/>
                    <a:gd name="connsiteY14" fmla="*/ 81160 h 286995"/>
                    <a:gd name="connsiteX15" fmla="*/ 360452 w 372748"/>
                    <a:gd name="connsiteY15" fmla="*/ 174600 h 286995"/>
                    <a:gd name="connsiteX16" fmla="*/ 351212 w 372748"/>
                    <a:gd name="connsiteY16" fmla="*/ 203461 h 286995"/>
                    <a:gd name="connsiteX17" fmla="*/ 336259 w 372748"/>
                    <a:gd name="connsiteY17" fmla="*/ 264040 h 286995"/>
                    <a:gd name="connsiteX18" fmla="*/ 335782 w 372748"/>
                    <a:gd name="connsiteY18" fmla="*/ 282137 h 286995"/>
                    <a:gd name="connsiteX19" fmla="*/ 334449 w 372748"/>
                    <a:gd name="connsiteY19" fmla="*/ 285471 h 286995"/>
                    <a:gd name="connsiteX20" fmla="*/ 331019 w 372748"/>
                    <a:gd name="connsiteY20" fmla="*/ 286995 h 286995"/>
                    <a:gd name="connsiteX21" fmla="*/ 49651 w 372748"/>
                    <a:gd name="connsiteY21" fmla="*/ 274994 h 286995"/>
                    <a:gd name="connsiteX22" fmla="*/ 50127 w 372748"/>
                    <a:gd name="connsiteY22" fmla="*/ 274994 h 286995"/>
                    <a:gd name="connsiteX23" fmla="*/ 118993 w 372748"/>
                    <a:gd name="connsiteY23" fmla="*/ 275851 h 286995"/>
                    <a:gd name="connsiteX24" fmla="*/ 245200 w 372748"/>
                    <a:gd name="connsiteY24" fmla="*/ 276899 h 286995"/>
                    <a:gd name="connsiteX25" fmla="*/ 326352 w 372748"/>
                    <a:gd name="connsiteY25" fmla="*/ 277565 h 286995"/>
                    <a:gd name="connsiteX26" fmla="*/ 326828 w 372748"/>
                    <a:gd name="connsiteY26" fmla="*/ 263564 h 286995"/>
                    <a:gd name="connsiteX27" fmla="*/ 342259 w 372748"/>
                    <a:gd name="connsiteY27" fmla="*/ 200603 h 286995"/>
                    <a:gd name="connsiteX28" fmla="*/ 351308 w 372748"/>
                    <a:gd name="connsiteY28" fmla="*/ 172314 h 286995"/>
                    <a:gd name="connsiteX29" fmla="*/ 362166 w 372748"/>
                    <a:gd name="connsiteY29" fmla="*/ 82589 h 286995"/>
                    <a:gd name="connsiteX30" fmla="*/ 304064 w 372748"/>
                    <a:gd name="connsiteY30" fmla="*/ 15342 h 286995"/>
                    <a:gd name="connsiteX31" fmla="*/ 242723 w 372748"/>
                    <a:gd name="connsiteY31" fmla="*/ 23153 h 286995"/>
                    <a:gd name="connsiteX32" fmla="*/ 195383 w 372748"/>
                    <a:gd name="connsiteY32" fmla="*/ 34487 h 286995"/>
                    <a:gd name="connsiteX33" fmla="*/ 140901 w 372748"/>
                    <a:gd name="connsiteY33" fmla="*/ 21343 h 286995"/>
                    <a:gd name="connsiteX34" fmla="*/ 78702 w 372748"/>
                    <a:gd name="connsiteY34" fmla="*/ 11532 h 286995"/>
                    <a:gd name="connsiteX35" fmla="*/ 13647 w 372748"/>
                    <a:gd name="connsiteY35" fmla="*/ 157360 h 286995"/>
                    <a:gd name="connsiteX36" fmla="*/ 31744 w 372748"/>
                    <a:gd name="connsiteY36" fmla="*/ 211557 h 286995"/>
                    <a:gd name="connsiteX37" fmla="*/ 49651 w 372748"/>
                    <a:gd name="connsiteY37" fmla="*/ 274994 h 286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72748" h="286995">
                      <a:moveTo>
                        <a:pt x="331019" y="286995"/>
                      </a:moveTo>
                      <a:cubicBezTo>
                        <a:pt x="331019" y="286995"/>
                        <a:pt x="331019" y="286995"/>
                        <a:pt x="331019" y="286995"/>
                      </a:cubicBezTo>
                      <a:lnTo>
                        <a:pt x="245104" y="286233"/>
                      </a:lnTo>
                      <a:cubicBezTo>
                        <a:pt x="203003" y="285947"/>
                        <a:pt x="160998" y="285566"/>
                        <a:pt x="118898" y="285185"/>
                      </a:cubicBezTo>
                      <a:cubicBezTo>
                        <a:pt x="95942" y="284995"/>
                        <a:pt x="72987" y="284614"/>
                        <a:pt x="49937" y="284328"/>
                      </a:cubicBezTo>
                      <a:lnTo>
                        <a:pt x="45175" y="284233"/>
                      </a:lnTo>
                      <a:cubicBezTo>
                        <a:pt x="42698" y="284233"/>
                        <a:pt x="40698" y="282233"/>
                        <a:pt x="40602" y="279756"/>
                      </a:cubicBezTo>
                      <a:cubicBezTo>
                        <a:pt x="39269" y="254134"/>
                        <a:pt x="31363" y="235084"/>
                        <a:pt x="23077" y="214986"/>
                      </a:cubicBezTo>
                      <a:cubicBezTo>
                        <a:pt x="16218" y="198508"/>
                        <a:pt x="9170" y="181553"/>
                        <a:pt x="4503" y="159074"/>
                      </a:cubicBezTo>
                      <a:cubicBezTo>
                        <a:pt x="-15976" y="61824"/>
                        <a:pt x="37840" y="11246"/>
                        <a:pt x="76607" y="2198"/>
                      </a:cubicBezTo>
                      <a:cubicBezTo>
                        <a:pt x="103562" y="-4089"/>
                        <a:pt x="124327" y="4293"/>
                        <a:pt x="144425" y="12485"/>
                      </a:cubicBezTo>
                      <a:cubicBezTo>
                        <a:pt x="159951" y="18771"/>
                        <a:pt x="176143" y="25343"/>
                        <a:pt x="195288" y="24962"/>
                      </a:cubicBezTo>
                      <a:cubicBezTo>
                        <a:pt x="209576" y="24677"/>
                        <a:pt x="224911" y="19343"/>
                        <a:pt x="239770" y="14199"/>
                      </a:cubicBezTo>
                      <a:cubicBezTo>
                        <a:pt x="262154" y="6389"/>
                        <a:pt x="285395" y="-1708"/>
                        <a:pt x="307398" y="6389"/>
                      </a:cubicBezTo>
                      <a:cubicBezTo>
                        <a:pt x="334830" y="16485"/>
                        <a:pt x="367119" y="48013"/>
                        <a:pt x="371501" y="81160"/>
                      </a:cubicBezTo>
                      <a:cubicBezTo>
                        <a:pt x="375692" y="112878"/>
                        <a:pt x="368643" y="144882"/>
                        <a:pt x="360452" y="174600"/>
                      </a:cubicBezTo>
                      <a:cubicBezTo>
                        <a:pt x="357785" y="184220"/>
                        <a:pt x="354451" y="194031"/>
                        <a:pt x="351212" y="203461"/>
                      </a:cubicBezTo>
                      <a:cubicBezTo>
                        <a:pt x="344545" y="223178"/>
                        <a:pt x="337592" y="243561"/>
                        <a:pt x="336259" y="264040"/>
                      </a:cubicBezTo>
                      <a:cubicBezTo>
                        <a:pt x="335877" y="269564"/>
                        <a:pt x="335782" y="275470"/>
                        <a:pt x="335782" y="282137"/>
                      </a:cubicBezTo>
                      <a:cubicBezTo>
                        <a:pt x="335782" y="283376"/>
                        <a:pt x="335306" y="284614"/>
                        <a:pt x="334449" y="285471"/>
                      </a:cubicBezTo>
                      <a:cubicBezTo>
                        <a:pt x="333496" y="286519"/>
                        <a:pt x="332258" y="286995"/>
                        <a:pt x="331019" y="286995"/>
                      </a:cubicBezTo>
                      <a:close/>
                      <a:moveTo>
                        <a:pt x="49651" y="274994"/>
                      </a:moveTo>
                      <a:lnTo>
                        <a:pt x="50127" y="274994"/>
                      </a:lnTo>
                      <a:cubicBezTo>
                        <a:pt x="73083" y="275279"/>
                        <a:pt x="96038" y="275660"/>
                        <a:pt x="118993" y="275851"/>
                      </a:cubicBezTo>
                      <a:cubicBezTo>
                        <a:pt x="161094" y="276232"/>
                        <a:pt x="203099" y="276613"/>
                        <a:pt x="245200" y="276899"/>
                      </a:cubicBezTo>
                      <a:lnTo>
                        <a:pt x="326352" y="277565"/>
                      </a:lnTo>
                      <a:cubicBezTo>
                        <a:pt x="326352" y="272612"/>
                        <a:pt x="326543" y="267945"/>
                        <a:pt x="326828" y="263564"/>
                      </a:cubicBezTo>
                      <a:cubicBezTo>
                        <a:pt x="328257" y="241847"/>
                        <a:pt x="335401" y="220892"/>
                        <a:pt x="342259" y="200603"/>
                      </a:cubicBezTo>
                      <a:cubicBezTo>
                        <a:pt x="345402" y="191269"/>
                        <a:pt x="348736" y="181649"/>
                        <a:pt x="351308" y="172314"/>
                      </a:cubicBezTo>
                      <a:cubicBezTo>
                        <a:pt x="359309" y="143453"/>
                        <a:pt x="366167" y="112688"/>
                        <a:pt x="362166" y="82589"/>
                      </a:cubicBezTo>
                      <a:cubicBezTo>
                        <a:pt x="358356" y="53728"/>
                        <a:pt x="329019" y="24581"/>
                        <a:pt x="304064" y="15342"/>
                      </a:cubicBezTo>
                      <a:cubicBezTo>
                        <a:pt x="285204" y="8389"/>
                        <a:pt x="264535" y="15533"/>
                        <a:pt x="242723" y="23153"/>
                      </a:cubicBezTo>
                      <a:cubicBezTo>
                        <a:pt x="227197" y="28582"/>
                        <a:pt x="211195" y="34202"/>
                        <a:pt x="195383" y="34487"/>
                      </a:cubicBezTo>
                      <a:cubicBezTo>
                        <a:pt x="174238" y="34773"/>
                        <a:pt x="157283" y="28010"/>
                        <a:pt x="140901" y="21343"/>
                      </a:cubicBezTo>
                      <a:cubicBezTo>
                        <a:pt x="121279" y="13437"/>
                        <a:pt x="102801" y="5912"/>
                        <a:pt x="78702" y="11532"/>
                      </a:cubicBezTo>
                      <a:cubicBezTo>
                        <a:pt x="43460" y="19819"/>
                        <a:pt x="-5403" y="66682"/>
                        <a:pt x="13647" y="157360"/>
                      </a:cubicBezTo>
                      <a:cubicBezTo>
                        <a:pt x="18219" y="178886"/>
                        <a:pt x="25076" y="195555"/>
                        <a:pt x="31744" y="211557"/>
                      </a:cubicBezTo>
                      <a:cubicBezTo>
                        <a:pt x="39935" y="231274"/>
                        <a:pt x="47746" y="249943"/>
                        <a:pt x="49651" y="27499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93C26F7-0F6E-7FB8-E2D1-37E867365115}"/>
                  </a:ext>
                </a:extLst>
              </p:cNvPr>
              <p:cNvSpPr/>
              <p:nvPr/>
            </p:nvSpPr>
            <p:spPr>
              <a:xfrm>
                <a:off x="8898011" y="3809096"/>
                <a:ext cx="114588" cy="19381"/>
              </a:xfrm>
              <a:custGeom>
                <a:avLst/>
                <a:gdLst>
                  <a:gd name="connsiteX0" fmla="*/ 64251 w 114588"/>
                  <a:gd name="connsiteY0" fmla="*/ 19382 h 19381"/>
                  <a:gd name="connsiteX1" fmla="*/ 40058 w 114588"/>
                  <a:gd name="connsiteY1" fmla="*/ 17572 h 19381"/>
                  <a:gd name="connsiteX2" fmla="*/ 624 w 114588"/>
                  <a:gd name="connsiteY2" fmla="*/ 5475 h 19381"/>
                  <a:gd name="connsiteX3" fmla="*/ 339 w 114588"/>
                  <a:gd name="connsiteY3" fmla="*/ 3284 h 19381"/>
                  <a:gd name="connsiteX4" fmla="*/ 2529 w 114588"/>
                  <a:gd name="connsiteY4" fmla="*/ 2999 h 19381"/>
                  <a:gd name="connsiteX5" fmla="*/ 40438 w 114588"/>
                  <a:gd name="connsiteY5" fmla="*/ 14429 h 19381"/>
                  <a:gd name="connsiteX6" fmla="*/ 86254 w 114588"/>
                  <a:gd name="connsiteY6" fmla="*/ 13286 h 19381"/>
                  <a:gd name="connsiteX7" fmla="*/ 112162 w 114588"/>
                  <a:gd name="connsiteY7" fmla="*/ 236 h 19381"/>
                  <a:gd name="connsiteX8" fmla="*/ 114352 w 114588"/>
                  <a:gd name="connsiteY8" fmla="*/ 713 h 19381"/>
                  <a:gd name="connsiteX9" fmla="*/ 113876 w 114588"/>
                  <a:gd name="connsiteY9" fmla="*/ 2904 h 19381"/>
                  <a:gd name="connsiteX10" fmla="*/ 87302 w 114588"/>
                  <a:gd name="connsiteY10" fmla="*/ 16238 h 19381"/>
                  <a:gd name="connsiteX11" fmla="*/ 64251 w 114588"/>
                  <a:gd name="connsiteY11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4588" h="19381">
                    <a:moveTo>
                      <a:pt x="64251" y="19382"/>
                    </a:moveTo>
                    <a:cubicBezTo>
                      <a:pt x="55679" y="19382"/>
                      <a:pt x="47392" y="18429"/>
                      <a:pt x="40058" y="17572"/>
                    </a:cubicBezTo>
                    <a:cubicBezTo>
                      <a:pt x="25008" y="15858"/>
                      <a:pt x="11673" y="13667"/>
                      <a:pt x="624" y="5475"/>
                    </a:cubicBezTo>
                    <a:cubicBezTo>
                      <a:pt x="-43" y="4999"/>
                      <a:pt x="-233" y="3951"/>
                      <a:pt x="339" y="3284"/>
                    </a:cubicBezTo>
                    <a:cubicBezTo>
                      <a:pt x="815" y="2618"/>
                      <a:pt x="1862" y="2427"/>
                      <a:pt x="2529" y="2999"/>
                    </a:cubicBezTo>
                    <a:cubicBezTo>
                      <a:pt x="12912" y="10714"/>
                      <a:pt x="25770" y="12714"/>
                      <a:pt x="40438" y="14429"/>
                    </a:cubicBezTo>
                    <a:cubicBezTo>
                      <a:pt x="54059" y="16048"/>
                      <a:pt x="71109" y="17953"/>
                      <a:pt x="86254" y="13286"/>
                    </a:cubicBezTo>
                    <a:cubicBezTo>
                      <a:pt x="95398" y="10428"/>
                      <a:pt x="103875" y="5285"/>
                      <a:pt x="112162" y="236"/>
                    </a:cubicBezTo>
                    <a:cubicBezTo>
                      <a:pt x="112924" y="-240"/>
                      <a:pt x="113876" y="46"/>
                      <a:pt x="114352" y="713"/>
                    </a:cubicBezTo>
                    <a:cubicBezTo>
                      <a:pt x="114829" y="1475"/>
                      <a:pt x="114543" y="2427"/>
                      <a:pt x="113876" y="2904"/>
                    </a:cubicBezTo>
                    <a:cubicBezTo>
                      <a:pt x="105494" y="8047"/>
                      <a:pt x="96827" y="13286"/>
                      <a:pt x="87302" y="16238"/>
                    </a:cubicBezTo>
                    <a:cubicBezTo>
                      <a:pt x="79681" y="18620"/>
                      <a:pt x="71871" y="19382"/>
                      <a:pt x="64251" y="193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B3C05BF5-4DF9-3F35-C5C5-3E790631AD1B}"/>
                  </a:ext>
                </a:extLst>
              </p:cNvPr>
              <p:cNvSpPr/>
              <p:nvPr/>
            </p:nvSpPr>
            <p:spPr>
              <a:xfrm>
                <a:off x="8883925" y="4117329"/>
                <a:ext cx="108859" cy="31950"/>
              </a:xfrm>
              <a:custGeom>
                <a:avLst/>
                <a:gdLst>
                  <a:gd name="connsiteX0" fmla="*/ 1566 w 108859"/>
                  <a:gd name="connsiteY0" fmla="*/ 31951 h 31950"/>
                  <a:gd name="connsiteX1" fmla="*/ 42 w 108859"/>
                  <a:gd name="connsiteY1" fmla="*/ 30808 h 31950"/>
                  <a:gd name="connsiteX2" fmla="*/ 1090 w 108859"/>
                  <a:gd name="connsiteY2" fmla="*/ 28903 h 31950"/>
                  <a:gd name="connsiteX3" fmla="*/ 106912 w 108859"/>
                  <a:gd name="connsiteY3" fmla="*/ 42 h 31950"/>
                  <a:gd name="connsiteX4" fmla="*/ 108817 w 108859"/>
                  <a:gd name="connsiteY4" fmla="*/ 1090 h 31950"/>
                  <a:gd name="connsiteX5" fmla="*/ 107674 w 108859"/>
                  <a:gd name="connsiteY5" fmla="*/ 2995 h 31950"/>
                  <a:gd name="connsiteX6" fmla="*/ 1852 w 108859"/>
                  <a:gd name="connsiteY6" fmla="*/ 31855 h 31950"/>
                  <a:gd name="connsiteX7" fmla="*/ 1566 w 108859"/>
                  <a:gd name="connsiteY7" fmla="*/ 31951 h 3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859" h="31950">
                    <a:moveTo>
                      <a:pt x="1566" y="31951"/>
                    </a:moveTo>
                    <a:cubicBezTo>
                      <a:pt x="899" y="31951"/>
                      <a:pt x="232" y="31475"/>
                      <a:pt x="42" y="30808"/>
                    </a:cubicBezTo>
                    <a:cubicBezTo>
                      <a:pt x="-149" y="29951"/>
                      <a:pt x="328" y="29093"/>
                      <a:pt x="1090" y="28903"/>
                    </a:cubicBezTo>
                    <a:lnTo>
                      <a:pt x="106912" y="42"/>
                    </a:lnTo>
                    <a:cubicBezTo>
                      <a:pt x="107770" y="-148"/>
                      <a:pt x="108627" y="328"/>
                      <a:pt x="108817" y="1090"/>
                    </a:cubicBezTo>
                    <a:cubicBezTo>
                      <a:pt x="109008" y="1947"/>
                      <a:pt x="108532" y="2804"/>
                      <a:pt x="107674" y="2995"/>
                    </a:cubicBezTo>
                    <a:lnTo>
                      <a:pt x="1852" y="31855"/>
                    </a:lnTo>
                    <a:cubicBezTo>
                      <a:pt x="1852" y="31951"/>
                      <a:pt x="1661" y="31951"/>
                      <a:pt x="1566" y="319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BBA2914F-4954-5E2B-A6D8-74E40397A611}"/>
                  </a:ext>
                </a:extLst>
              </p:cNvPr>
              <p:cNvSpPr/>
              <p:nvPr/>
            </p:nvSpPr>
            <p:spPr>
              <a:xfrm>
                <a:off x="8887112" y="4165759"/>
                <a:ext cx="104676" cy="39432"/>
              </a:xfrm>
              <a:custGeom>
                <a:avLst/>
                <a:gdLst>
                  <a:gd name="connsiteX0" fmla="*/ 1523 w 104676"/>
                  <a:gd name="connsiteY0" fmla="*/ 39432 h 39432"/>
                  <a:gd name="connsiteX1" fmla="*/ 94 w 104676"/>
                  <a:gd name="connsiteY1" fmla="*/ 38384 h 39432"/>
                  <a:gd name="connsiteX2" fmla="*/ 1047 w 104676"/>
                  <a:gd name="connsiteY2" fmla="*/ 36384 h 39432"/>
                  <a:gd name="connsiteX3" fmla="*/ 102583 w 104676"/>
                  <a:gd name="connsiteY3" fmla="*/ 94 h 39432"/>
                  <a:gd name="connsiteX4" fmla="*/ 104583 w 104676"/>
                  <a:gd name="connsiteY4" fmla="*/ 1046 h 39432"/>
                  <a:gd name="connsiteX5" fmla="*/ 103630 w 104676"/>
                  <a:gd name="connsiteY5" fmla="*/ 3047 h 39432"/>
                  <a:gd name="connsiteX6" fmla="*/ 2094 w 104676"/>
                  <a:gd name="connsiteY6" fmla="*/ 39337 h 39432"/>
                  <a:gd name="connsiteX7" fmla="*/ 1523 w 104676"/>
                  <a:gd name="connsiteY7" fmla="*/ 39432 h 39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76" h="39432">
                    <a:moveTo>
                      <a:pt x="1523" y="39432"/>
                    </a:moveTo>
                    <a:cubicBezTo>
                      <a:pt x="856" y="39432"/>
                      <a:pt x="284" y="39051"/>
                      <a:pt x="94" y="38384"/>
                    </a:cubicBezTo>
                    <a:cubicBezTo>
                      <a:pt x="-192" y="37527"/>
                      <a:pt x="189" y="36670"/>
                      <a:pt x="1047" y="36384"/>
                    </a:cubicBezTo>
                    <a:lnTo>
                      <a:pt x="102583" y="94"/>
                    </a:lnTo>
                    <a:cubicBezTo>
                      <a:pt x="103440" y="-192"/>
                      <a:pt x="104297" y="189"/>
                      <a:pt x="104583" y="1046"/>
                    </a:cubicBezTo>
                    <a:cubicBezTo>
                      <a:pt x="104869" y="1904"/>
                      <a:pt x="104488" y="2761"/>
                      <a:pt x="103630" y="3047"/>
                    </a:cubicBezTo>
                    <a:lnTo>
                      <a:pt x="2094" y="39337"/>
                    </a:lnTo>
                    <a:cubicBezTo>
                      <a:pt x="1903" y="39432"/>
                      <a:pt x="1713" y="39432"/>
                      <a:pt x="1523" y="39432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48073BA2-CAA4-E67C-608C-FA3C90682A98}"/>
                  </a:ext>
                </a:extLst>
              </p:cNvPr>
              <p:cNvSpPr/>
              <p:nvPr/>
            </p:nvSpPr>
            <p:spPr>
              <a:xfrm>
                <a:off x="8892445" y="4221670"/>
                <a:ext cx="96678" cy="38956"/>
              </a:xfrm>
              <a:custGeom>
                <a:avLst/>
                <a:gdLst>
                  <a:gd name="connsiteX0" fmla="*/ 1524 w 96678"/>
                  <a:gd name="connsiteY0" fmla="*/ 38957 h 38956"/>
                  <a:gd name="connsiteX1" fmla="*/ 95 w 96678"/>
                  <a:gd name="connsiteY1" fmla="*/ 37909 h 38956"/>
                  <a:gd name="connsiteX2" fmla="*/ 952 w 96678"/>
                  <a:gd name="connsiteY2" fmla="*/ 35909 h 38956"/>
                  <a:gd name="connsiteX3" fmla="*/ 94583 w 96678"/>
                  <a:gd name="connsiteY3" fmla="*/ 95 h 38956"/>
                  <a:gd name="connsiteX4" fmla="*/ 96583 w 96678"/>
                  <a:gd name="connsiteY4" fmla="*/ 952 h 38956"/>
                  <a:gd name="connsiteX5" fmla="*/ 95726 w 96678"/>
                  <a:gd name="connsiteY5" fmla="*/ 2952 h 38956"/>
                  <a:gd name="connsiteX6" fmla="*/ 2095 w 96678"/>
                  <a:gd name="connsiteY6" fmla="*/ 38766 h 38956"/>
                  <a:gd name="connsiteX7" fmla="*/ 1524 w 96678"/>
                  <a:gd name="connsiteY7" fmla="*/ 38957 h 38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678" h="38956">
                    <a:moveTo>
                      <a:pt x="1524" y="38957"/>
                    </a:moveTo>
                    <a:cubicBezTo>
                      <a:pt x="857" y="38957"/>
                      <a:pt x="285" y="38576"/>
                      <a:pt x="95" y="37909"/>
                    </a:cubicBezTo>
                    <a:cubicBezTo>
                      <a:pt x="-191" y="37147"/>
                      <a:pt x="190" y="36194"/>
                      <a:pt x="952" y="35909"/>
                    </a:cubicBezTo>
                    <a:lnTo>
                      <a:pt x="94583" y="95"/>
                    </a:lnTo>
                    <a:cubicBezTo>
                      <a:pt x="95345" y="-191"/>
                      <a:pt x="96298" y="190"/>
                      <a:pt x="96583" y="952"/>
                    </a:cubicBezTo>
                    <a:cubicBezTo>
                      <a:pt x="96869" y="1714"/>
                      <a:pt x="96488" y="2667"/>
                      <a:pt x="95726" y="2952"/>
                    </a:cubicBezTo>
                    <a:lnTo>
                      <a:pt x="2095" y="38766"/>
                    </a:lnTo>
                    <a:cubicBezTo>
                      <a:pt x="1905" y="38861"/>
                      <a:pt x="1714" y="38957"/>
                      <a:pt x="1524" y="389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2E55D7C-0C0F-D0DC-09B8-5F2AB65A4CCD}"/>
                  </a:ext>
                </a:extLst>
              </p:cNvPr>
              <p:cNvSpPr/>
              <p:nvPr/>
            </p:nvSpPr>
            <p:spPr>
              <a:xfrm>
                <a:off x="8893492" y="4277201"/>
                <a:ext cx="93439" cy="37909"/>
              </a:xfrm>
              <a:custGeom>
                <a:avLst/>
                <a:gdLst>
                  <a:gd name="connsiteX0" fmla="*/ 1523 w 93439"/>
                  <a:gd name="connsiteY0" fmla="*/ 37909 h 37909"/>
                  <a:gd name="connsiteX1" fmla="*/ 95 w 93439"/>
                  <a:gd name="connsiteY1" fmla="*/ 36957 h 37909"/>
                  <a:gd name="connsiteX2" fmla="*/ 952 w 93439"/>
                  <a:gd name="connsiteY2" fmla="*/ 34956 h 37909"/>
                  <a:gd name="connsiteX3" fmla="*/ 91344 w 93439"/>
                  <a:gd name="connsiteY3" fmla="*/ 95 h 37909"/>
                  <a:gd name="connsiteX4" fmla="*/ 93345 w 93439"/>
                  <a:gd name="connsiteY4" fmla="*/ 952 h 37909"/>
                  <a:gd name="connsiteX5" fmla="*/ 92487 w 93439"/>
                  <a:gd name="connsiteY5" fmla="*/ 2952 h 37909"/>
                  <a:gd name="connsiteX6" fmla="*/ 2095 w 93439"/>
                  <a:gd name="connsiteY6" fmla="*/ 37814 h 37909"/>
                  <a:gd name="connsiteX7" fmla="*/ 1523 w 93439"/>
                  <a:gd name="connsiteY7" fmla="*/ 37909 h 37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439" h="37909">
                    <a:moveTo>
                      <a:pt x="1523" y="37909"/>
                    </a:moveTo>
                    <a:cubicBezTo>
                      <a:pt x="857" y="37909"/>
                      <a:pt x="285" y="37528"/>
                      <a:pt x="95" y="36957"/>
                    </a:cubicBezTo>
                    <a:cubicBezTo>
                      <a:pt x="-191" y="36195"/>
                      <a:pt x="190" y="35242"/>
                      <a:pt x="952" y="34956"/>
                    </a:cubicBezTo>
                    <a:lnTo>
                      <a:pt x="91344" y="95"/>
                    </a:lnTo>
                    <a:cubicBezTo>
                      <a:pt x="92106" y="-191"/>
                      <a:pt x="93059" y="190"/>
                      <a:pt x="93345" y="952"/>
                    </a:cubicBezTo>
                    <a:cubicBezTo>
                      <a:pt x="93631" y="1714"/>
                      <a:pt x="93249" y="2667"/>
                      <a:pt x="92487" y="2952"/>
                    </a:cubicBezTo>
                    <a:lnTo>
                      <a:pt x="2095" y="37814"/>
                    </a:lnTo>
                    <a:cubicBezTo>
                      <a:pt x="1905" y="37909"/>
                      <a:pt x="1714" y="37909"/>
                      <a:pt x="1523" y="379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0404A9B5-AC5D-D530-48D1-A9CA25DED28E}"/>
                  </a:ext>
                </a:extLst>
              </p:cNvPr>
              <p:cNvSpPr/>
              <p:nvPr/>
            </p:nvSpPr>
            <p:spPr>
              <a:xfrm>
                <a:off x="8919549" y="4336108"/>
                <a:ext cx="52481" cy="19483"/>
              </a:xfrm>
              <a:custGeom>
                <a:avLst/>
                <a:gdLst>
                  <a:gd name="connsiteX0" fmla="*/ 1566 w 52481"/>
                  <a:gd name="connsiteY0" fmla="*/ 19483 h 19483"/>
                  <a:gd name="connsiteX1" fmla="*/ 42 w 52481"/>
                  <a:gd name="connsiteY1" fmla="*/ 18245 h 19483"/>
                  <a:gd name="connsiteX2" fmla="*/ 1185 w 52481"/>
                  <a:gd name="connsiteY2" fmla="*/ 16340 h 19483"/>
                  <a:gd name="connsiteX3" fmla="*/ 50333 w 52481"/>
                  <a:gd name="connsiteY3" fmla="*/ 148 h 19483"/>
                  <a:gd name="connsiteX4" fmla="*/ 52334 w 52481"/>
                  <a:gd name="connsiteY4" fmla="*/ 1005 h 19483"/>
                  <a:gd name="connsiteX5" fmla="*/ 51477 w 52481"/>
                  <a:gd name="connsiteY5" fmla="*/ 3005 h 19483"/>
                  <a:gd name="connsiteX6" fmla="*/ 1852 w 52481"/>
                  <a:gd name="connsiteY6" fmla="*/ 19293 h 19483"/>
                  <a:gd name="connsiteX7" fmla="*/ 1566 w 52481"/>
                  <a:gd name="connsiteY7" fmla="*/ 19483 h 19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481" h="19483">
                    <a:moveTo>
                      <a:pt x="1566" y="19483"/>
                    </a:moveTo>
                    <a:cubicBezTo>
                      <a:pt x="899" y="19483"/>
                      <a:pt x="232" y="19007"/>
                      <a:pt x="42" y="18245"/>
                    </a:cubicBezTo>
                    <a:cubicBezTo>
                      <a:pt x="-149" y="17388"/>
                      <a:pt x="327" y="16531"/>
                      <a:pt x="1185" y="16340"/>
                    </a:cubicBezTo>
                    <a:cubicBezTo>
                      <a:pt x="17758" y="12435"/>
                      <a:pt x="34332" y="7006"/>
                      <a:pt x="50333" y="148"/>
                    </a:cubicBezTo>
                    <a:cubicBezTo>
                      <a:pt x="51096" y="-233"/>
                      <a:pt x="52048" y="148"/>
                      <a:pt x="52334" y="1005"/>
                    </a:cubicBezTo>
                    <a:cubicBezTo>
                      <a:pt x="52715" y="1767"/>
                      <a:pt x="52334" y="2719"/>
                      <a:pt x="51477" y="3005"/>
                    </a:cubicBezTo>
                    <a:cubicBezTo>
                      <a:pt x="35284" y="9863"/>
                      <a:pt x="18616" y="15388"/>
                      <a:pt x="1852" y="19293"/>
                    </a:cubicBezTo>
                    <a:cubicBezTo>
                      <a:pt x="1756" y="19483"/>
                      <a:pt x="1661" y="19483"/>
                      <a:pt x="1566" y="194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484B24E-E598-6857-5312-0A4E0C92993B}"/>
              </a:ext>
            </a:extLst>
          </p:cNvPr>
          <p:cNvGrpSpPr/>
          <p:nvPr/>
        </p:nvGrpSpPr>
        <p:grpSpPr>
          <a:xfrm>
            <a:off x="674628" y="1561969"/>
            <a:ext cx="2027537" cy="1483582"/>
            <a:chOff x="8238963" y="2256979"/>
            <a:chExt cx="2027537" cy="1483582"/>
          </a:xfrm>
        </p:grpSpPr>
        <p:grpSp>
          <p:nvGrpSpPr>
            <p:cNvPr id="137" name="Graphic 6">
              <a:extLst>
                <a:ext uri="{FF2B5EF4-FFF2-40B4-BE49-F238E27FC236}">
                  <a16:creationId xmlns:a16="http://schemas.microsoft.com/office/drawing/2014/main" id="{BF58472C-82DF-4E28-C583-5F042808EBC4}"/>
                </a:ext>
              </a:extLst>
            </p:cNvPr>
            <p:cNvGrpSpPr/>
            <p:nvPr/>
          </p:nvGrpSpPr>
          <p:grpSpPr>
            <a:xfrm>
              <a:off x="10205922" y="2894379"/>
              <a:ext cx="60578" cy="60579"/>
              <a:chOff x="8232267" y="2990658"/>
              <a:chExt cx="60578" cy="60579"/>
            </a:xfrm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B4CD5F08-B755-DA9E-353C-5598C1DE5BCC}"/>
                  </a:ext>
                </a:extLst>
              </p:cNvPr>
              <p:cNvSpPr/>
              <p:nvPr/>
            </p:nvSpPr>
            <p:spPr>
              <a:xfrm>
                <a:off x="8236934" y="2995326"/>
                <a:ext cx="51244" cy="51244"/>
              </a:xfrm>
              <a:custGeom>
                <a:avLst/>
                <a:gdLst>
                  <a:gd name="connsiteX0" fmla="*/ 0 w 51244"/>
                  <a:gd name="connsiteY0" fmla="*/ 25622 h 51244"/>
                  <a:gd name="connsiteX1" fmla="*/ 25622 w 51244"/>
                  <a:gd name="connsiteY1" fmla="*/ 0 h 51244"/>
                  <a:gd name="connsiteX2" fmla="*/ 51245 w 51244"/>
                  <a:gd name="connsiteY2" fmla="*/ 25622 h 51244"/>
                  <a:gd name="connsiteX3" fmla="*/ 25622 w 51244"/>
                  <a:gd name="connsiteY3" fmla="*/ 51245 h 51244"/>
                  <a:gd name="connsiteX4" fmla="*/ 0 w 51244"/>
                  <a:gd name="connsiteY4" fmla="*/ 25622 h 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244" h="51244">
                    <a:moveTo>
                      <a:pt x="0" y="25622"/>
                    </a:moveTo>
                    <a:cubicBezTo>
                      <a:pt x="0" y="11430"/>
                      <a:pt x="11430" y="0"/>
                      <a:pt x="25622" y="0"/>
                    </a:cubicBezTo>
                    <a:cubicBezTo>
                      <a:pt x="39814" y="0"/>
                      <a:pt x="51245" y="11430"/>
                      <a:pt x="51245" y="25622"/>
                    </a:cubicBezTo>
                    <a:cubicBezTo>
                      <a:pt x="51245" y="39814"/>
                      <a:pt x="39814" y="51245"/>
                      <a:pt x="25622" y="51245"/>
                    </a:cubicBezTo>
                    <a:cubicBezTo>
                      <a:pt x="11525" y="51245"/>
                      <a:pt x="0" y="39814"/>
                      <a:pt x="0" y="256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04DE037-E78C-D71E-580C-5B52DEC070AE}"/>
                  </a:ext>
                </a:extLst>
              </p:cNvPr>
              <p:cNvSpPr/>
              <p:nvPr/>
            </p:nvSpPr>
            <p:spPr>
              <a:xfrm>
                <a:off x="8232267" y="2990658"/>
                <a:ext cx="60578" cy="60579"/>
              </a:xfrm>
              <a:custGeom>
                <a:avLst/>
                <a:gdLst>
                  <a:gd name="connsiteX0" fmla="*/ 30289 w 60578"/>
                  <a:gd name="connsiteY0" fmla="*/ 60579 h 60579"/>
                  <a:gd name="connsiteX1" fmla="*/ 0 w 60578"/>
                  <a:gd name="connsiteY1" fmla="*/ 30290 h 60579"/>
                  <a:gd name="connsiteX2" fmla="*/ 30289 w 60578"/>
                  <a:gd name="connsiteY2" fmla="*/ 0 h 60579"/>
                  <a:gd name="connsiteX3" fmla="*/ 60579 w 60578"/>
                  <a:gd name="connsiteY3" fmla="*/ 30290 h 60579"/>
                  <a:gd name="connsiteX4" fmla="*/ 30289 w 60578"/>
                  <a:gd name="connsiteY4" fmla="*/ 60579 h 60579"/>
                  <a:gd name="connsiteX5" fmla="*/ 30289 w 60578"/>
                  <a:gd name="connsiteY5" fmla="*/ 9335 h 60579"/>
                  <a:gd name="connsiteX6" fmla="*/ 9334 w 60578"/>
                  <a:gd name="connsiteY6" fmla="*/ 30290 h 60579"/>
                  <a:gd name="connsiteX7" fmla="*/ 30289 w 60578"/>
                  <a:gd name="connsiteY7" fmla="*/ 51245 h 60579"/>
                  <a:gd name="connsiteX8" fmla="*/ 51244 w 60578"/>
                  <a:gd name="connsiteY8" fmla="*/ 30290 h 60579"/>
                  <a:gd name="connsiteX9" fmla="*/ 30289 w 60578"/>
                  <a:gd name="connsiteY9" fmla="*/ 9335 h 6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578" h="60579">
                    <a:moveTo>
                      <a:pt x="30289" y="60579"/>
                    </a:moveTo>
                    <a:cubicBezTo>
                      <a:pt x="13621" y="60579"/>
                      <a:pt x="0" y="46958"/>
                      <a:pt x="0" y="30290"/>
                    </a:cubicBezTo>
                    <a:cubicBezTo>
                      <a:pt x="0" y="13621"/>
                      <a:pt x="13621" y="0"/>
                      <a:pt x="30289" y="0"/>
                    </a:cubicBezTo>
                    <a:cubicBezTo>
                      <a:pt x="46958" y="0"/>
                      <a:pt x="60579" y="13621"/>
                      <a:pt x="60579" y="30290"/>
                    </a:cubicBezTo>
                    <a:cubicBezTo>
                      <a:pt x="60579" y="47054"/>
                      <a:pt x="47053" y="60579"/>
                      <a:pt x="30289" y="60579"/>
                    </a:cubicBezTo>
                    <a:close/>
                    <a:moveTo>
                      <a:pt x="30289" y="9335"/>
                    </a:moveTo>
                    <a:cubicBezTo>
                      <a:pt x="18764" y="9335"/>
                      <a:pt x="9334" y="18764"/>
                      <a:pt x="9334" y="30290"/>
                    </a:cubicBezTo>
                    <a:cubicBezTo>
                      <a:pt x="9334" y="41815"/>
                      <a:pt x="18764" y="51245"/>
                      <a:pt x="30289" y="51245"/>
                    </a:cubicBezTo>
                    <a:cubicBezTo>
                      <a:pt x="41814" y="51245"/>
                      <a:pt x="51244" y="41815"/>
                      <a:pt x="51244" y="30290"/>
                    </a:cubicBezTo>
                    <a:cubicBezTo>
                      <a:pt x="51244" y="18764"/>
                      <a:pt x="41814" y="9335"/>
                      <a:pt x="30289" y="933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38" name="Graphic 6">
              <a:extLst>
                <a:ext uri="{FF2B5EF4-FFF2-40B4-BE49-F238E27FC236}">
                  <a16:creationId xmlns:a16="http://schemas.microsoft.com/office/drawing/2014/main" id="{01C88032-6FD1-0BC3-EE99-17798ADCA28D}"/>
                </a:ext>
              </a:extLst>
            </p:cNvPr>
            <p:cNvGrpSpPr/>
            <p:nvPr/>
          </p:nvGrpSpPr>
          <p:grpSpPr>
            <a:xfrm>
              <a:off x="9466664" y="2256979"/>
              <a:ext cx="121291" cy="187162"/>
              <a:chOff x="8879953" y="3258410"/>
              <a:chExt cx="121291" cy="187162"/>
            </a:xfrm>
          </p:grpSpPr>
          <p:grpSp>
            <p:nvGrpSpPr>
              <p:cNvPr id="149" name="Graphic 6">
                <a:extLst>
                  <a:ext uri="{FF2B5EF4-FFF2-40B4-BE49-F238E27FC236}">
                    <a16:creationId xmlns:a16="http://schemas.microsoft.com/office/drawing/2014/main" id="{A990FFE1-CD1E-EF1A-E238-75DE3FFE6DA8}"/>
                  </a:ext>
                </a:extLst>
              </p:cNvPr>
              <p:cNvGrpSpPr/>
              <p:nvPr/>
            </p:nvGrpSpPr>
            <p:grpSpPr>
              <a:xfrm>
                <a:off x="8879953" y="3258410"/>
                <a:ext cx="121291" cy="187162"/>
                <a:chOff x="8879953" y="3258410"/>
                <a:chExt cx="121291" cy="187162"/>
              </a:xfrm>
            </p:grpSpPr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202F059-9ADB-27AC-609A-F752620E7EBA}"/>
                    </a:ext>
                  </a:extLst>
                </p:cNvPr>
                <p:cNvSpPr/>
                <p:nvPr/>
              </p:nvSpPr>
              <p:spPr>
                <a:xfrm>
                  <a:off x="8884627" y="3263084"/>
                  <a:ext cx="112042" cy="177738"/>
                </a:xfrm>
                <a:custGeom>
                  <a:avLst/>
                  <a:gdLst>
                    <a:gd name="connsiteX0" fmla="*/ 89923 w 112042"/>
                    <a:gd name="connsiteY0" fmla="*/ 3038 h 177738"/>
                    <a:gd name="connsiteX1" fmla="*/ 45251 w 112042"/>
                    <a:gd name="connsiteY1" fmla="*/ 11896 h 177738"/>
                    <a:gd name="connsiteX2" fmla="*/ 1722 w 112042"/>
                    <a:gd name="connsiteY2" fmla="*/ 119624 h 177738"/>
                    <a:gd name="connsiteX3" fmla="*/ 5055 w 112042"/>
                    <a:gd name="connsiteY3" fmla="*/ 157343 h 177738"/>
                    <a:gd name="connsiteX4" fmla="*/ 38964 w 112042"/>
                    <a:gd name="connsiteY4" fmla="*/ 177631 h 177738"/>
                    <a:gd name="connsiteX5" fmla="*/ 70492 w 112042"/>
                    <a:gd name="connsiteY5" fmla="*/ 151247 h 177738"/>
                    <a:gd name="connsiteX6" fmla="*/ 108116 w 112042"/>
                    <a:gd name="connsiteY6" fmla="*/ 58283 h 177738"/>
                    <a:gd name="connsiteX7" fmla="*/ 89923 w 112042"/>
                    <a:gd name="connsiteY7" fmla="*/ 3038 h 177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2042" h="177738">
                      <a:moveTo>
                        <a:pt x="89923" y="3038"/>
                      </a:moveTo>
                      <a:cubicBezTo>
                        <a:pt x="73921" y="-3153"/>
                        <a:pt x="55538" y="276"/>
                        <a:pt x="45251" y="11896"/>
                      </a:cubicBezTo>
                      <a:cubicBezTo>
                        <a:pt x="34964" y="23612"/>
                        <a:pt x="6674" y="95811"/>
                        <a:pt x="1722" y="119624"/>
                      </a:cubicBezTo>
                      <a:cubicBezTo>
                        <a:pt x="-850" y="132006"/>
                        <a:pt x="-1136" y="145532"/>
                        <a:pt x="5055" y="157343"/>
                      </a:cubicBezTo>
                      <a:cubicBezTo>
                        <a:pt x="11247" y="169249"/>
                        <a:pt x="25153" y="178869"/>
                        <a:pt x="38964" y="177631"/>
                      </a:cubicBezTo>
                      <a:cubicBezTo>
                        <a:pt x="54109" y="176297"/>
                        <a:pt x="63729" y="163439"/>
                        <a:pt x="70492" y="151247"/>
                      </a:cubicBezTo>
                      <a:cubicBezTo>
                        <a:pt x="86780" y="121910"/>
                        <a:pt x="97448" y="90001"/>
                        <a:pt x="108116" y="58283"/>
                      </a:cubicBezTo>
                      <a:cubicBezTo>
                        <a:pt x="119546" y="24183"/>
                        <a:pt x="103734" y="8467"/>
                        <a:pt x="89923" y="30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D28A9E3F-B298-9F8C-F3C3-6AFF32B24A61}"/>
                    </a:ext>
                  </a:extLst>
                </p:cNvPr>
                <p:cNvSpPr/>
                <p:nvPr/>
              </p:nvSpPr>
              <p:spPr>
                <a:xfrm>
                  <a:off x="8879953" y="3258410"/>
                  <a:ext cx="121291" cy="187162"/>
                </a:xfrm>
                <a:custGeom>
                  <a:avLst/>
                  <a:gdLst>
                    <a:gd name="connsiteX0" fmla="*/ 41161 w 121291"/>
                    <a:gd name="connsiteY0" fmla="*/ 187162 h 187162"/>
                    <a:gd name="connsiteX1" fmla="*/ 5538 w 121291"/>
                    <a:gd name="connsiteY1" fmla="*/ 164302 h 187162"/>
                    <a:gd name="connsiteX2" fmla="*/ 1823 w 121291"/>
                    <a:gd name="connsiteY2" fmla="*/ 123440 h 187162"/>
                    <a:gd name="connsiteX3" fmla="*/ 46400 w 121291"/>
                    <a:gd name="connsiteY3" fmla="*/ 13522 h 187162"/>
                    <a:gd name="connsiteX4" fmla="*/ 96216 w 121291"/>
                    <a:gd name="connsiteY4" fmla="*/ 3330 h 187162"/>
                    <a:gd name="connsiteX5" fmla="*/ 96216 w 121291"/>
                    <a:gd name="connsiteY5" fmla="*/ 3330 h 187162"/>
                    <a:gd name="connsiteX6" fmla="*/ 117171 w 121291"/>
                    <a:gd name="connsiteY6" fmla="*/ 64480 h 187162"/>
                    <a:gd name="connsiteX7" fmla="*/ 116790 w 121291"/>
                    <a:gd name="connsiteY7" fmla="*/ 65719 h 187162"/>
                    <a:gd name="connsiteX8" fmla="*/ 79261 w 121291"/>
                    <a:gd name="connsiteY8" fmla="*/ 158302 h 187162"/>
                    <a:gd name="connsiteX9" fmla="*/ 44114 w 121291"/>
                    <a:gd name="connsiteY9" fmla="*/ 187067 h 187162"/>
                    <a:gd name="connsiteX10" fmla="*/ 41161 w 121291"/>
                    <a:gd name="connsiteY10" fmla="*/ 187162 h 187162"/>
                    <a:gd name="connsiteX11" fmla="*/ 78309 w 121291"/>
                    <a:gd name="connsiteY11" fmla="*/ 9331 h 187162"/>
                    <a:gd name="connsiteX12" fmla="*/ 53449 w 121291"/>
                    <a:gd name="connsiteY12" fmla="*/ 19713 h 187162"/>
                    <a:gd name="connsiteX13" fmla="*/ 11063 w 121291"/>
                    <a:gd name="connsiteY13" fmla="*/ 125345 h 187162"/>
                    <a:gd name="connsiteX14" fmla="*/ 13920 w 121291"/>
                    <a:gd name="connsiteY14" fmla="*/ 160016 h 187162"/>
                    <a:gd name="connsiteX15" fmla="*/ 43257 w 121291"/>
                    <a:gd name="connsiteY15" fmla="*/ 177733 h 187162"/>
                    <a:gd name="connsiteX16" fmla="*/ 71070 w 121291"/>
                    <a:gd name="connsiteY16" fmla="*/ 153730 h 187162"/>
                    <a:gd name="connsiteX17" fmla="*/ 107932 w 121291"/>
                    <a:gd name="connsiteY17" fmla="*/ 62671 h 187162"/>
                    <a:gd name="connsiteX18" fmla="*/ 108313 w 121291"/>
                    <a:gd name="connsiteY18" fmla="*/ 61432 h 187162"/>
                    <a:gd name="connsiteX19" fmla="*/ 92883 w 121291"/>
                    <a:gd name="connsiteY19" fmla="*/ 11998 h 187162"/>
                    <a:gd name="connsiteX20" fmla="*/ 78309 w 121291"/>
                    <a:gd name="connsiteY20" fmla="*/ 9331 h 18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1291" h="187162">
                      <a:moveTo>
                        <a:pt x="41161" y="187162"/>
                      </a:moveTo>
                      <a:cubicBezTo>
                        <a:pt x="25541" y="187162"/>
                        <a:pt x="11634" y="176018"/>
                        <a:pt x="5538" y="164302"/>
                      </a:cubicBezTo>
                      <a:cubicBezTo>
                        <a:pt x="-272" y="153158"/>
                        <a:pt x="-1511" y="139347"/>
                        <a:pt x="1823" y="123440"/>
                      </a:cubicBezTo>
                      <a:cubicBezTo>
                        <a:pt x="6585" y="100390"/>
                        <a:pt x="34780" y="26761"/>
                        <a:pt x="46400" y="13522"/>
                      </a:cubicBezTo>
                      <a:cubicBezTo>
                        <a:pt x="57830" y="568"/>
                        <a:pt x="78309" y="-3623"/>
                        <a:pt x="96216" y="3330"/>
                      </a:cubicBezTo>
                      <a:lnTo>
                        <a:pt x="96216" y="3330"/>
                      </a:lnTo>
                      <a:cubicBezTo>
                        <a:pt x="113932" y="10188"/>
                        <a:pt x="128791" y="29905"/>
                        <a:pt x="117171" y="64480"/>
                      </a:cubicBezTo>
                      <a:lnTo>
                        <a:pt x="116790" y="65719"/>
                      </a:lnTo>
                      <a:cubicBezTo>
                        <a:pt x="106313" y="96770"/>
                        <a:pt x="95549" y="128869"/>
                        <a:pt x="79261" y="158302"/>
                      </a:cubicBezTo>
                      <a:cubicBezTo>
                        <a:pt x="72880" y="169827"/>
                        <a:pt x="62212" y="185448"/>
                        <a:pt x="44114" y="187067"/>
                      </a:cubicBezTo>
                      <a:cubicBezTo>
                        <a:pt x="43162" y="187162"/>
                        <a:pt x="42114" y="187162"/>
                        <a:pt x="41161" y="187162"/>
                      </a:cubicBezTo>
                      <a:close/>
                      <a:moveTo>
                        <a:pt x="78309" y="9331"/>
                      </a:moveTo>
                      <a:cubicBezTo>
                        <a:pt x="68593" y="9331"/>
                        <a:pt x="59354" y="12950"/>
                        <a:pt x="53449" y="19713"/>
                      </a:cubicBezTo>
                      <a:cubicBezTo>
                        <a:pt x="43733" y="30762"/>
                        <a:pt x="15825" y="102104"/>
                        <a:pt x="11063" y="125345"/>
                      </a:cubicBezTo>
                      <a:cubicBezTo>
                        <a:pt x="8205" y="139347"/>
                        <a:pt x="9157" y="150682"/>
                        <a:pt x="13920" y="160016"/>
                      </a:cubicBezTo>
                      <a:cubicBezTo>
                        <a:pt x="18778" y="169446"/>
                        <a:pt x="30779" y="178876"/>
                        <a:pt x="43257" y="177733"/>
                      </a:cubicBezTo>
                      <a:cubicBezTo>
                        <a:pt x="53734" y="176780"/>
                        <a:pt x="62593" y="169160"/>
                        <a:pt x="71070" y="153730"/>
                      </a:cubicBezTo>
                      <a:cubicBezTo>
                        <a:pt x="86882" y="125059"/>
                        <a:pt x="97550" y="93341"/>
                        <a:pt x="107932" y="62671"/>
                      </a:cubicBezTo>
                      <a:lnTo>
                        <a:pt x="108313" y="61432"/>
                      </a:lnTo>
                      <a:cubicBezTo>
                        <a:pt x="119933" y="26761"/>
                        <a:pt x="101359" y="15331"/>
                        <a:pt x="92883" y="11998"/>
                      </a:cubicBezTo>
                      <a:cubicBezTo>
                        <a:pt x="88120" y="10283"/>
                        <a:pt x="83167" y="9331"/>
                        <a:pt x="78309" y="93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D615F203-B4C2-EC94-08ED-5224194568D1}"/>
                  </a:ext>
                </a:extLst>
              </p:cNvPr>
              <p:cNvSpPr/>
              <p:nvPr/>
            </p:nvSpPr>
            <p:spPr>
              <a:xfrm>
                <a:off x="8917739" y="3341613"/>
                <a:ext cx="45815" cy="17567"/>
              </a:xfrm>
              <a:custGeom>
                <a:avLst/>
                <a:gdLst>
                  <a:gd name="connsiteX0" fmla="*/ 44333 w 45815"/>
                  <a:gd name="connsiteY0" fmla="*/ 17568 h 17567"/>
                  <a:gd name="connsiteX1" fmla="*/ 43666 w 45815"/>
                  <a:gd name="connsiteY1" fmla="*/ 17472 h 17567"/>
                  <a:gd name="connsiteX2" fmla="*/ 1185 w 45815"/>
                  <a:gd name="connsiteY2" fmla="*/ 3090 h 17567"/>
                  <a:gd name="connsiteX3" fmla="*/ 42 w 45815"/>
                  <a:gd name="connsiteY3" fmla="*/ 1185 h 17567"/>
                  <a:gd name="connsiteX4" fmla="*/ 1947 w 45815"/>
                  <a:gd name="connsiteY4" fmla="*/ 42 h 17567"/>
                  <a:gd name="connsiteX5" fmla="*/ 44905 w 45815"/>
                  <a:gd name="connsiteY5" fmla="*/ 14520 h 17567"/>
                  <a:gd name="connsiteX6" fmla="*/ 45666 w 45815"/>
                  <a:gd name="connsiteY6" fmla="*/ 16615 h 17567"/>
                  <a:gd name="connsiteX7" fmla="*/ 44333 w 45815"/>
                  <a:gd name="connsiteY7" fmla="*/ 17568 h 1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815" h="17567">
                    <a:moveTo>
                      <a:pt x="44333" y="17568"/>
                    </a:moveTo>
                    <a:cubicBezTo>
                      <a:pt x="44143" y="17568"/>
                      <a:pt x="43952" y="17568"/>
                      <a:pt x="43666" y="17472"/>
                    </a:cubicBezTo>
                    <a:cubicBezTo>
                      <a:pt x="29950" y="11472"/>
                      <a:pt x="15663" y="6709"/>
                      <a:pt x="1185" y="3090"/>
                    </a:cubicBezTo>
                    <a:cubicBezTo>
                      <a:pt x="328" y="2899"/>
                      <a:pt x="-149" y="2042"/>
                      <a:pt x="42" y="1185"/>
                    </a:cubicBezTo>
                    <a:cubicBezTo>
                      <a:pt x="232" y="327"/>
                      <a:pt x="1089" y="-149"/>
                      <a:pt x="1947" y="42"/>
                    </a:cubicBezTo>
                    <a:cubicBezTo>
                      <a:pt x="16615" y="3661"/>
                      <a:pt x="31093" y="8519"/>
                      <a:pt x="44905" y="14520"/>
                    </a:cubicBezTo>
                    <a:cubicBezTo>
                      <a:pt x="45666" y="14901"/>
                      <a:pt x="46048" y="15758"/>
                      <a:pt x="45666" y="16615"/>
                    </a:cubicBezTo>
                    <a:cubicBezTo>
                      <a:pt x="45476" y="17282"/>
                      <a:pt x="44905" y="17568"/>
                      <a:pt x="44333" y="175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39" name="Graphic 6">
              <a:extLst>
                <a:ext uri="{FF2B5EF4-FFF2-40B4-BE49-F238E27FC236}">
                  <a16:creationId xmlns:a16="http://schemas.microsoft.com/office/drawing/2014/main" id="{D5275D9A-805C-8337-5CBE-327C06DEE488}"/>
                </a:ext>
              </a:extLst>
            </p:cNvPr>
            <p:cNvGrpSpPr/>
            <p:nvPr/>
          </p:nvGrpSpPr>
          <p:grpSpPr>
            <a:xfrm>
              <a:off x="8238963" y="3433392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27557B71-AB61-96B7-6816-1E46904943F3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612ADBFD-EE67-250D-BCC6-52E51E40D4BE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723F8D47-C48E-D4FB-E003-9DFED6FA46C2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5B99B5E6-2DE8-6EC4-55AA-6545D5A8C5E7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40" name="Graphic 6">
              <a:extLst>
                <a:ext uri="{FF2B5EF4-FFF2-40B4-BE49-F238E27FC236}">
                  <a16:creationId xmlns:a16="http://schemas.microsoft.com/office/drawing/2014/main" id="{09FB3E0E-72A9-3511-A5E7-FFB54CBD6CB1}"/>
                </a:ext>
              </a:extLst>
            </p:cNvPr>
            <p:cNvGrpSpPr/>
            <p:nvPr/>
          </p:nvGrpSpPr>
          <p:grpSpPr>
            <a:xfrm>
              <a:off x="8742708" y="3594054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47F7F84A-7891-C390-E2C3-A78B4A0F5274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6EBBCBCC-38B5-1A10-443E-41231E48DA8D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30DAD9D6-004F-DEF2-F455-187A3F97DD39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12819B94-8685-970B-F764-A2771137BEA0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685491F-2B54-33C3-91B4-0C1FD035F2DB}"/>
              </a:ext>
            </a:extLst>
          </p:cNvPr>
          <p:cNvGrpSpPr/>
          <p:nvPr/>
        </p:nvGrpSpPr>
        <p:grpSpPr>
          <a:xfrm>
            <a:off x="9078570" y="757138"/>
            <a:ext cx="1465950" cy="3000008"/>
            <a:chOff x="9078570" y="757138"/>
            <a:chExt cx="1465950" cy="3000008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51D1C850-1570-2977-4067-A20C9B0CA42C}"/>
                </a:ext>
              </a:extLst>
            </p:cNvPr>
            <p:cNvGrpSpPr/>
            <p:nvPr/>
          </p:nvGrpSpPr>
          <p:grpSpPr>
            <a:xfrm>
              <a:off x="10202471" y="3210018"/>
              <a:ext cx="342049" cy="547128"/>
              <a:chOff x="5392423" y="2881872"/>
              <a:chExt cx="342049" cy="547128"/>
            </a:xfrm>
          </p:grpSpPr>
          <p:grpSp>
            <p:nvGrpSpPr>
              <p:cNvPr id="127" name="Graphic 6">
                <a:extLst>
                  <a:ext uri="{FF2B5EF4-FFF2-40B4-BE49-F238E27FC236}">
                    <a16:creationId xmlns:a16="http://schemas.microsoft.com/office/drawing/2014/main" id="{DD82F677-642C-AB3D-B2D7-B7ED875C4EE3}"/>
                  </a:ext>
                </a:extLst>
              </p:cNvPr>
              <p:cNvGrpSpPr/>
              <p:nvPr/>
            </p:nvGrpSpPr>
            <p:grpSpPr>
              <a:xfrm flipH="1">
                <a:off x="5392423" y="2881872"/>
                <a:ext cx="179743" cy="206800"/>
                <a:chOff x="2782820" y="3051130"/>
                <a:chExt cx="179743" cy="206800"/>
              </a:xfrm>
              <a:solidFill>
                <a:srgbClr val="000000"/>
              </a:solidFill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1C15D414-D46C-565D-D3A3-20BA0EC498D0}"/>
                    </a:ext>
                  </a:extLst>
                </p:cNvPr>
                <p:cNvSpPr/>
                <p:nvPr/>
              </p:nvSpPr>
              <p:spPr>
                <a:xfrm>
                  <a:off x="2782820" y="3146951"/>
                  <a:ext cx="70301" cy="13633"/>
                </a:xfrm>
                <a:custGeom>
                  <a:avLst/>
                  <a:gdLst>
                    <a:gd name="connsiteX0" fmla="*/ 4671 w 70301"/>
                    <a:gd name="connsiteY0" fmla="*/ 13633 h 13633"/>
                    <a:gd name="connsiteX1" fmla="*/ 3 w 70301"/>
                    <a:gd name="connsiteY1" fmla="*/ 9157 h 13633"/>
                    <a:gd name="connsiteX2" fmla="*/ 4480 w 70301"/>
                    <a:gd name="connsiteY2" fmla="*/ 4204 h 13633"/>
                    <a:gd name="connsiteX3" fmla="*/ 34484 w 70301"/>
                    <a:gd name="connsiteY3" fmla="*/ 2108 h 13633"/>
                    <a:gd name="connsiteX4" fmla="*/ 65345 w 70301"/>
                    <a:gd name="connsiteY4" fmla="*/ 13 h 13633"/>
                    <a:gd name="connsiteX5" fmla="*/ 70298 w 70301"/>
                    <a:gd name="connsiteY5" fmla="*/ 4489 h 13633"/>
                    <a:gd name="connsiteX6" fmla="*/ 65821 w 70301"/>
                    <a:gd name="connsiteY6" fmla="*/ 9442 h 13633"/>
                    <a:gd name="connsiteX7" fmla="*/ 35246 w 70301"/>
                    <a:gd name="connsiteY7" fmla="*/ 11538 h 13633"/>
                    <a:gd name="connsiteX8" fmla="*/ 4956 w 70301"/>
                    <a:gd name="connsiteY8" fmla="*/ 13633 h 13633"/>
                    <a:gd name="connsiteX9" fmla="*/ 4671 w 70301"/>
                    <a:gd name="connsiteY9" fmla="*/ 13633 h 13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0301" h="13633">
                      <a:moveTo>
                        <a:pt x="4671" y="13633"/>
                      </a:moveTo>
                      <a:cubicBezTo>
                        <a:pt x="2194" y="13633"/>
                        <a:pt x="99" y="11728"/>
                        <a:pt x="3" y="9157"/>
                      </a:cubicBezTo>
                      <a:cubicBezTo>
                        <a:pt x="-92" y="6585"/>
                        <a:pt x="1813" y="4394"/>
                        <a:pt x="4480" y="4204"/>
                      </a:cubicBezTo>
                      <a:cubicBezTo>
                        <a:pt x="15624" y="3632"/>
                        <a:pt x="25245" y="2870"/>
                        <a:pt x="34484" y="2108"/>
                      </a:cubicBezTo>
                      <a:cubicBezTo>
                        <a:pt x="44009" y="1346"/>
                        <a:pt x="53820" y="584"/>
                        <a:pt x="65345" y="13"/>
                      </a:cubicBezTo>
                      <a:cubicBezTo>
                        <a:pt x="67917" y="-178"/>
                        <a:pt x="70107" y="1822"/>
                        <a:pt x="70298" y="4489"/>
                      </a:cubicBezTo>
                      <a:cubicBezTo>
                        <a:pt x="70393" y="7061"/>
                        <a:pt x="68488" y="9252"/>
                        <a:pt x="65821" y="9442"/>
                      </a:cubicBezTo>
                      <a:cubicBezTo>
                        <a:pt x="54391" y="10014"/>
                        <a:pt x="44676" y="10776"/>
                        <a:pt x="35246" y="11538"/>
                      </a:cubicBezTo>
                      <a:cubicBezTo>
                        <a:pt x="25911" y="12300"/>
                        <a:pt x="16196" y="13062"/>
                        <a:pt x="4956" y="13633"/>
                      </a:cubicBezTo>
                      <a:cubicBezTo>
                        <a:pt x="4766" y="13633"/>
                        <a:pt x="4671" y="13633"/>
                        <a:pt x="4671" y="136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6A9F3D03-6D06-9CBE-50A2-75376521A5CC}"/>
                    </a:ext>
                  </a:extLst>
                </p:cNvPr>
                <p:cNvSpPr/>
                <p:nvPr/>
              </p:nvSpPr>
              <p:spPr>
                <a:xfrm>
                  <a:off x="2874441" y="3051130"/>
                  <a:ext cx="13264" cy="75164"/>
                </a:xfrm>
                <a:custGeom>
                  <a:avLst/>
                  <a:gdLst>
                    <a:gd name="connsiteX0" fmla="*/ 8585 w 13264"/>
                    <a:gd name="connsiteY0" fmla="*/ 75165 h 75164"/>
                    <a:gd name="connsiteX1" fmla="*/ 3918 w 13264"/>
                    <a:gd name="connsiteY1" fmla="*/ 70783 h 75164"/>
                    <a:gd name="connsiteX2" fmla="*/ 13 w 13264"/>
                    <a:gd name="connsiteY2" fmla="*/ 4966 h 75164"/>
                    <a:gd name="connsiteX3" fmla="*/ 4394 w 13264"/>
                    <a:gd name="connsiteY3" fmla="*/ 13 h 75164"/>
                    <a:gd name="connsiteX4" fmla="*/ 9347 w 13264"/>
                    <a:gd name="connsiteY4" fmla="*/ 4394 h 75164"/>
                    <a:gd name="connsiteX5" fmla="*/ 13252 w 13264"/>
                    <a:gd name="connsiteY5" fmla="*/ 70212 h 75164"/>
                    <a:gd name="connsiteX6" fmla="*/ 8871 w 13264"/>
                    <a:gd name="connsiteY6" fmla="*/ 75165 h 75164"/>
                    <a:gd name="connsiteX7" fmla="*/ 8585 w 13264"/>
                    <a:gd name="connsiteY7" fmla="*/ 75165 h 75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64" h="75164">
                      <a:moveTo>
                        <a:pt x="8585" y="75165"/>
                      </a:moveTo>
                      <a:cubicBezTo>
                        <a:pt x="6109" y="75165"/>
                        <a:pt x="4108" y="73260"/>
                        <a:pt x="3918" y="70783"/>
                      </a:cubicBezTo>
                      <a:lnTo>
                        <a:pt x="13" y="4966"/>
                      </a:lnTo>
                      <a:cubicBezTo>
                        <a:pt x="-178" y="2394"/>
                        <a:pt x="1822" y="203"/>
                        <a:pt x="4394" y="13"/>
                      </a:cubicBezTo>
                      <a:cubicBezTo>
                        <a:pt x="6966" y="-178"/>
                        <a:pt x="9157" y="1822"/>
                        <a:pt x="9347" y="4394"/>
                      </a:cubicBezTo>
                      <a:lnTo>
                        <a:pt x="13252" y="70212"/>
                      </a:lnTo>
                      <a:cubicBezTo>
                        <a:pt x="13443" y="72784"/>
                        <a:pt x="11443" y="74974"/>
                        <a:pt x="8871" y="75165"/>
                      </a:cubicBezTo>
                      <a:cubicBezTo>
                        <a:pt x="8776" y="75165"/>
                        <a:pt x="8680" y="75165"/>
                        <a:pt x="8585" y="7516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4040B543-396D-4064-A6C9-877E7AFE0604}"/>
                    </a:ext>
                  </a:extLst>
                </p:cNvPr>
                <p:cNvSpPr/>
                <p:nvPr/>
              </p:nvSpPr>
              <p:spPr>
                <a:xfrm>
                  <a:off x="2905982" y="3146583"/>
                  <a:ext cx="56581" cy="9810"/>
                </a:xfrm>
                <a:custGeom>
                  <a:avLst/>
                  <a:gdLst>
                    <a:gd name="connsiteX0" fmla="*/ 52007 w 56581"/>
                    <a:gd name="connsiteY0" fmla="*/ 9811 h 9810"/>
                    <a:gd name="connsiteX1" fmla="*/ 52007 w 56581"/>
                    <a:gd name="connsiteY1" fmla="*/ 9811 h 9810"/>
                    <a:gd name="connsiteX2" fmla="*/ 4667 w 56581"/>
                    <a:gd name="connsiteY2" fmla="*/ 9430 h 9810"/>
                    <a:gd name="connsiteX3" fmla="*/ 0 w 56581"/>
                    <a:gd name="connsiteY3" fmla="*/ 4667 h 9810"/>
                    <a:gd name="connsiteX4" fmla="*/ 4667 w 56581"/>
                    <a:gd name="connsiteY4" fmla="*/ 0 h 9810"/>
                    <a:gd name="connsiteX5" fmla="*/ 4667 w 56581"/>
                    <a:gd name="connsiteY5" fmla="*/ 0 h 9810"/>
                    <a:gd name="connsiteX6" fmla="*/ 51911 w 56581"/>
                    <a:gd name="connsiteY6" fmla="*/ 381 h 9810"/>
                    <a:gd name="connsiteX7" fmla="*/ 56579 w 56581"/>
                    <a:gd name="connsiteY7" fmla="*/ 5143 h 9810"/>
                    <a:gd name="connsiteX8" fmla="*/ 52007 w 56581"/>
                    <a:gd name="connsiteY8" fmla="*/ 9811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6581" h="9810">
                      <a:moveTo>
                        <a:pt x="52007" y="9811"/>
                      </a:moveTo>
                      <a:cubicBezTo>
                        <a:pt x="52007" y="9811"/>
                        <a:pt x="52007" y="9811"/>
                        <a:pt x="52007" y="9811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51911" y="381"/>
                      </a:lnTo>
                      <a:cubicBezTo>
                        <a:pt x="54483" y="381"/>
                        <a:pt x="56579" y="2476"/>
                        <a:pt x="56579" y="5143"/>
                      </a:cubicBezTo>
                      <a:cubicBezTo>
                        <a:pt x="56674" y="7715"/>
                        <a:pt x="54578" y="9811"/>
                        <a:pt x="52007" y="98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808C0A74-8391-6E19-C3EF-E51DFC6A3F4E}"/>
                    </a:ext>
                  </a:extLst>
                </p:cNvPr>
                <p:cNvSpPr/>
                <p:nvPr/>
              </p:nvSpPr>
              <p:spPr>
                <a:xfrm>
                  <a:off x="2878346" y="3185813"/>
                  <a:ext cx="10563" cy="72117"/>
                </a:xfrm>
                <a:custGeom>
                  <a:avLst/>
                  <a:gdLst>
                    <a:gd name="connsiteX0" fmla="*/ 4680 w 10563"/>
                    <a:gd name="connsiteY0" fmla="*/ 72117 h 72117"/>
                    <a:gd name="connsiteX1" fmla="*/ 4299 w 10563"/>
                    <a:gd name="connsiteY1" fmla="*/ 72117 h 72117"/>
                    <a:gd name="connsiteX2" fmla="*/ 13 w 10563"/>
                    <a:gd name="connsiteY2" fmla="*/ 67069 h 72117"/>
                    <a:gd name="connsiteX3" fmla="*/ 108 w 10563"/>
                    <a:gd name="connsiteY3" fmla="*/ 5061 h 72117"/>
                    <a:gd name="connsiteX4" fmla="*/ 4395 w 10563"/>
                    <a:gd name="connsiteY4" fmla="*/ 13 h 72117"/>
                    <a:gd name="connsiteX5" fmla="*/ 9443 w 10563"/>
                    <a:gd name="connsiteY5" fmla="*/ 4299 h 72117"/>
                    <a:gd name="connsiteX6" fmla="*/ 9252 w 10563"/>
                    <a:gd name="connsiteY6" fmla="*/ 67736 h 72117"/>
                    <a:gd name="connsiteX7" fmla="*/ 4680 w 10563"/>
                    <a:gd name="connsiteY7" fmla="*/ 72117 h 72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63" h="72117">
                      <a:moveTo>
                        <a:pt x="4680" y="72117"/>
                      </a:moveTo>
                      <a:cubicBezTo>
                        <a:pt x="4585" y="72117"/>
                        <a:pt x="4395" y="72117"/>
                        <a:pt x="4299" y="72117"/>
                      </a:cubicBezTo>
                      <a:cubicBezTo>
                        <a:pt x="1728" y="71927"/>
                        <a:pt x="-177" y="69641"/>
                        <a:pt x="13" y="67069"/>
                      </a:cubicBezTo>
                      <a:cubicBezTo>
                        <a:pt x="1632" y="46495"/>
                        <a:pt x="1632" y="25635"/>
                        <a:pt x="108" y="5061"/>
                      </a:cubicBezTo>
                      <a:cubicBezTo>
                        <a:pt x="-82" y="2490"/>
                        <a:pt x="1823" y="204"/>
                        <a:pt x="4395" y="13"/>
                      </a:cubicBezTo>
                      <a:cubicBezTo>
                        <a:pt x="6966" y="-177"/>
                        <a:pt x="9252" y="1728"/>
                        <a:pt x="9443" y="4299"/>
                      </a:cubicBezTo>
                      <a:cubicBezTo>
                        <a:pt x="10967" y="25350"/>
                        <a:pt x="10967" y="46686"/>
                        <a:pt x="9252" y="67736"/>
                      </a:cubicBezTo>
                      <a:cubicBezTo>
                        <a:pt x="9157" y="70212"/>
                        <a:pt x="7062" y="72117"/>
                        <a:pt x="4680" y="721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28" name="Graphic 6">
                <a:extLst>
                  <a:ext uri="{FF2B5EF4-FFF2-40B4-BE49-F238E27FC236}">
                    <a16:creationId xmlns:a16="http://schemas.microsoft.com/office/drawing/2014/main" id="{04626AB6-C24F-F524-A8CD-6657F93FEC4E}"/>
                  </a:ext>
                </a:extLst>
              </p:cNvPr>
              <p:cNvGrpSpPr/>
              <p:nvPr/>
            </p:nvGrpSpPr>
            <p:grpSpPr>
              <a:xfrm flipH="1">
                <a:off x="5580450" y="3282493"/>
                <a:ext cx="154022" cy="146507"/>
                <a:chOff x="2620514" y="3451751"/>
                <a:chExt cx="154022" cy="146507"/>
              </a:xfrm>
              <a:solidFill>
                <a:srgbClr val="000000"/>
              </a:solidFill>
            </p:grpSpPr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D88A564D-2BD8-41B5-19FD-AF3708FE7DE9}"/>
                    </a:ext>
                  </a:extLst>
                </p:cNvPr>
                <p:cNvSpPr/>
                <p:nvPr/>
              </p:nvSpPr>
              <p:spPr>
                <a:xfrm>
                  <a:off x="2620514" y="3518531"/>
                  <a:ext cx="60871" cy="12195"/>
                </a:xfrm>
                <a:custGeom>
                  <a:avLst/>
                  <a:gdLst>
                    <a:gd name="connsiteX0" fmla="*/ 4671 w 60871"/>
                    <a:gd name="connsiteY0" fmla="*/ 12195 h 12195"/>
                    <a:gd name="connsiteX1" fmla="*/ 3 w 60871"/>
                    <a:gd name="connsiteY1" fmla="*/ 7719 h 12195"/>
                    <a:gd name="connsiteX2" fmla="*/ 4480 w 60871"/>
                    <a:gd name="connsiteY2" fmla="*/ 2861 h 12195"/>
                    <a:gd name="connsiteX3" fmla="*/ 29912 w 60871"/>
                    <a:gd name="connsiteY3" fmla="*/ 1432 h 12195"/>
                    <a:gd name="connsiteX4" fmla="*/ 56010 w 60871"/>
                    <a:gd name="connsiteY4" fmla="*/ 3 h 12195"/>
                    <a:gd name="connsiteX5" fmla="*/ 60868 w 60871"/>
                    <a:gd name="connsiteY5" fmla="*/ 4480 h 12195"/>
                    <a:gd name="connsiteX6" fmla="*/ 56391 w 60871"/>
                    <a:gd name="connsiteY6" fmla="*/ 9338 h 12195"/>
                    <a:gd name="connsiteX7" fmla="*/ 30483 w 60871"/>
                    <a:gd name="connsiteY7" fmla="*/ 10767 h 12195"/>
                    <a:gd name="connsiteX8" fmla="*/ 4861 w 60871"/>
                    <a:gd name="connsiteY8" fmla="*/ 12195 h 12195"/>
                    <a:gd name="connsiteX9" fmla="*/ 4671 w 60871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871" h="12195">
                      <a:moveTo>
                        <a:pt x="4671" y="12195"/>
                      </a:moveTo>
                      <a:cubicBezTo>
                        <a:pt x="2194" y="12195"/>
                        <a:pt x="99" y="10195"/>
                        <a:pt x="3" y="7719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101" y="1908"/>
                        <a:pt x="29912" y="1432"/>
                      </a:cubicBezTo>
                      <a:cubicBezTo>
                        <a:pt x="37913" y="956"/>
                        <a:pt x="46295" y="384"/>
                        <a:pt x="56010" y="3"/>
                      </a:cubicBezTo>
                      <a:cubicBezTo>
                        <a:pt x="58582" y="-92"/>
                        <a:pt x="60773" y="1908"/>
                        <a:pt x="60868" y="4480"/>
                      </a:cubicBezTo>
                      <a:cubicBezTo>
                        <a:pt x="60963" y="7052"/>
                        <a:pt x="58963" y="9243"/>
                        <a:pt x="56391" y="9338"/>
                      </a:cubicBezTo>
                      <a:cubicBezTo>
                        <a:pt x="46676" y="9719"/>
                        <a:pt x="38484" y="10290"/>
                        <a:pt x="30483" y="10767"/>
                      </a:cubicBezTo>
                      <a:cubicBezTo>
                        <a:pt x="22578" y="11243"/>
                        <a:pt x="14386" y="11814"/>
                        <a:pt x="4861" y="12195"/>
                      </a:cubicBezTo>
                      <a:cubicBezTo>
                        <a:pt x="4861" y="12195"/>
                        <a:pt x="4766" y="12195"/>
                        <a:pt x="4671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A27AC5ED-ABEE-A187-ECE2-546FEA8F1DFF}"/>
                    </a:ext>
                  </a:extLst>
                </p:cNvPr>
                <p:cNvSpPr/>
                <p:nvPr/>
              </p:nvSpPr>
              <p:spPr>
                <a:xfrm>
                  <a:off x="2698228" y="3451751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8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8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7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8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7C18B36E-718D-258F-1B2A-CF11FD2F0C47}"/>
                    </a:ext>
                  </a:extLst>
                </p:cNvPr>
                <p:cNvSpPr/>
                <p:nvPr/>
              </p:nvSpPr>
              <p:spPr>
                <a:xfrm>
                  <a:off x="2725007" y="3518153"/>
                  <a:ext cx="49530" cy="9715"/>
                </a:xfrm>
                <a:custGeom>
                  <a:avLst/>
                  <a:gdLst>
                    <a:gd name="connsiteX0" fmla="*/ 44768 w 49530"/>
                    <a:gd name="connsiteY0" fmla="*/ 9716 h 9715"/>
                    <a:gd name="connsiteX1" fmla="*/ 44768 w 49530"/>
                    <a:gd name="connsiteY1" fmla="*/ 9716 h 9715"/>
                    <a:gd name="connsiteX2" fmla="*/ 4667 w 49530"/>
                    <a:gd name="connsiteY2" fmla="*/ 9430 h 9715"/>
                    <a:gd name="connsiteX3" fmla="*/ 0 w 49530"/>
                    <a:gd name="connsiteY3" fmla="*/ 4667 h 9715"/>
                    <a:gd name="connsiteX4" fmla="*/ 4763 w 49530"/>
                    <a:gd name="connsiteY4" fmla="*/ 0 h 9715"/>
                    <a:gd name="connsiteX5" fmla="*/ 44863 w 49530"/>
                    <a:gd name="connsiteY5" fmla="*/ 286 h 9715"/>
                    <a:gd name="connsiteX6" fmla="*/ 49530 w 49530"/>
                    <a:gd name="connsiteY6" fmla="*/ 5048 h 9715"/>
                    <a:gd name="connsiteX7" fmla="*/ 44768 w 49530"/>
                    <a:gd name="connsiteY7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530" h="9715">
                      <a:moveTo>
                        <a:pt x="44768" y="9716"/>
                      </a:moveTo>
                      <a:cubicBezTo>
                        <a:pt x="44768" y="9716"/>
                        <a:pt x="44768" y="9716"/>
                        <a:pt x="44768" y="9716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763" y="0"/>
                      </a:cubicBezTo>
                      <a:lnTo>
                        <a:pt x="44863" y="286"/>
                      </a:lnTo>
                      <a:cubicBezTo>
                        <a:pt x="47434" y="286"/>
                        <a:pt x="49530" y="2381"/>
                        <a:pt x="49530" y="5048"/>
                      </a:cubicBezTo>
                      <a:cubicBezTo>
                        <a:pt x="49435" y="7620"/>
                        <a:pt x="47339" y="9716"/>
                        <a:pt x="44768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278AC9C1-A8ED-4D73-8275-6DD4F1421256}"/>
                    </a:ext>
                  </a:extLst>
                </p:cNvPr>
                <p:cNvSpPr/>
                <p:nvPr/>
              </p:nvSpPr>
              <p:spPr>
                <a:xfrm>
                  <a:off x="2701547" y="3545381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7" y="50305"/>
                        <a:pt x="28" y="47733"/>
                      </a:cubicBezTo>
                      <a:cubicBezTo>
                        <a:pt x="1362" y="33541"/>
                        <a:pt x="1457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8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04" name="Graphic 6">
              <a:extLst>
                <a:ext uri="{FF2B5EF4-FFF2-40B4-BE49-F238E27FC236}">
                  <a16:creationId xmlns:a16="http://schemas.microsoft.com/office/drawing/2014/main" id="{41E52829-B327-EA2D-9F67-F2453E01C22F}"/>
                </a:ext>
              </a:extLst>
            </p:cNvPr>
            <p:cNvGrpSpPr/>
            <p:nvPr/>
          </p:nvGrpSpPr>
          <p:grpSpPr>
            <a:xfrm flipH="1">
              <a:off x="9254465" y="962566"/>
              <a:ext cx="216546" cy="261094"/>
              <a:chOff x="2909978" y="1714972"/>
              <a:chExt cx="171587" cy="206886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F422559-B24E-5823-33D7-2145BAD56087}"/>
                  </a:ext>
                </a:extLst>
              </p:cNvPr>
              <p:cNvSpPr/>
              <p:nvPr/>
            </p:nvSpPr>
            <p:spPr>
              <a:xfrm>
                <a:off x="2914554" y="1719642"/>
                <a:ext cx="162115" cy="197548"/>
              </a:xfrm>
              <a:custGeom>
                <a:avLst/>
                <a:gdLst>
                  <a:gd name="connsiteX0" fmla="*/ 0 w 162115"/>
                  <a:gd name="connsiteY0" fmla="*/ 98965 h 197548"/>
                  <a:gd name="connsiteX1" fmla="*/ 83439 w 162115"/>
                  <a:gd name="connsiteY1" fmla="*/ 0 h 197548"/>
                  <a:gd name="connsiteX2" fmla="*/ 99155 w 162115"/>
                  <a:gd name="connsiteY2" fmla="*/ 60484 h 197548"/>
                  <a:gd name="connsiteX3" fmla="*/ 162116 w 162115"/>
                  <a:gd name="connsiteY3" fmla="*/ 99346 h 197548"/>
                  <a:gd name="connsiteX4" fmla="*/ 84296 w 162115"/>
                  <a:gd name="connsiteY4" fmla="*/ 197549 h 197548"/>
                  <a:gd name="connsiteX5" fmla="*/ 0 w 162115"/>
                  <a:gd name="connsiteY5" fmla="*/ 98965 h 197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115" h="197548">
                    <a:moveTo>
                      <a:pt x="0" y="98965"/>
                    </a:moveTo>
                    <a:cubicBezTo>
                      <a:pt x="58198" y="87439"/>
                      <a:pt x="82963" y="45910"/>
                      <a:pt x="83439" y="0"/>
                    </a:cubicBezTo>
                    <a:cubicBezTo>
                      <a:pt x="85535" y="20574"/>
                      <a:pt x="87916" y="41720"/>
                      <a:pt x="99155" y="60484"/>
                    </a:cubicBezTo>
                    <a:cubicBezTo>
                      <a:pt x="110395" y="79248"/>
                      <a:pt x="120015" y="86297"/>
                      <a:pt x="162116" y="99346"/>
                    </a:cubicBezTo>
                    <a:cubicBezTo>
                      <a:pt x="94488" y="102680"/>
                      <a:pt x="92678" y="172498"/>
                      <a:pt x="84296" y="197549"/>
                    </a:cubicBezTo>
                    <a:cubicBezTo>
                      <a:pt x="78105" y="176594"/>
                      <a:pt x="67532" y="104965"/>
                      <a:pt x="0" y="98965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FD5A951E-FA76-A0F7-C0D6-582C15FAC4FA}"/>
                  </a:ext>
                </a:extLst>
              </p:cNvPr>
              <p:cNvSpPr/>
              <p:nvPr/>
            </p:nvSpPr>
            <p:spPr>
              <a:xfrm>
                <a:off x="2909978" y="1714972"/>
                <a:ext cx="171587" cy="206886"/>
              </a:xfrm>
              <a:custGeom>
                <a:avLst/>
                <a:gdLst>
                  <a:gd name="connsiteX0" fmla="*/ 88967 w 171587"/>
                  <a:gd name="connsiteY0" fmla="*/ 206887 h 206886"/>
                  <a:gd name="connsiteX1" fmla="*/ 88967 w 171587"/>
                  <a:gd name="connsiteY1" fmla="*/ 206887 h 206886"/>
                  <a:gd name="connsiteX2" fmla="*/ 84491 w 171587"/>
                  <a:gd name="connsiteY2" fmla="*/ 203553 h 206886"/>
                  <a:gd name="connsiteX3" fmla="*/ 82300 w 171587"/>
                  <a:gd name="connsiteY3" fmla="*/ 195266 h 206886"/>
                  <a:gd name="connsiteX4" fmla="*/ 4290 w 171587"/>
                  <a:gd name="connsiteY4" fmla="*/ 108303 h 206886"/>
                  <a:gd name="connsiteX5" fmla="*/ 4 w 171587"/>
                  <a:gd name="connsiteY5" fmla="*/ 103921 h 206886"/>
                  <a:gd name="connsiteX6" fmla="*/ 3814 w 171587"/>
                  <a:gd name="connsiteY6" fmla="*/ 99064 h 206886"/>
                  <a:gd name="connsiteX7" fmla="*/ 83538 w 171587"/>
                  <a:gd name="connsiteY7" fmla="*/ 4671 h 206886"/>
                  <a:gd name="connsiteX8" fmla="*/ 88015 w 171587"/>
                  <a:gd name="connsiteY8" fmla="*/ 4 h 206886"/>
                  <a:gd name="connsiteX9" fmla="*/ 92873 w 171587"/>
                  <a:gd name="connsiteY9" fmla="*/ 4195 h 206886"/>
                  <a:gd name="connsiteX10" fmla="*/ 107922 w 171587"/>
                  <a:gd name="connsiteY10" fmla="*/ 62773 h 206886"/>
                  <a:gd name="connsiteX11" fmla="*/ 168311 w 171587"/>
                  <a:gd name="connsiteY11" fmla="*/ 99635 h 206886"/>
                  <a:gd name="connsiteX12" fmla="*/ 171549 w 171587"/>
                  <a:gd name="connsiteY12" fmla="*/ 104683 h 206886"/>
                  <a:gd name="connsiteX13" fmla="*/ 167168 w 171587"/>
                  <a:gd name="connsiteY13" fmla="*/ 108779 h 206886"/>
                  <a:gd name="connsiteX14" fmla="*/ 97730 w 171587"/>
                  <a:gd name="connsiteY14" fmla="*/ 187170 h 206886"/>
                  <a:gd name="connsiteX15" fmla="*/ 93539 w 171587"/>
                  <a:gd name="connsiteY15" fmla="*/ 203839 h 206886"/>
                  <a:gd name="connsiteX16" fmla="*/ 88967 w 171587"/>
                  <a:gd name="connsiteY16" fmla="*/ 206887 h 206886"/>
                  <a:gd name="connsiteX17" fmla="*/ 24864 w 171587"/>
                  <a:gd name="connsiteY17" fmla="*/ 102874 h 206886"/>
                  <a:gd name="connsiteX18" fmla="*/ 88872 w 171587"/>
                  <a:gd name="connsiteY18" fmla="*/ 183455 h 206886"/>
                  <a:gd name="connsiteX19" fmla="*/ 147070 w 171587"/>
                  <a:gd name="connsiteY19" fmla="*/ 102493 h 206886"/>
                  <a:gd name="connsiteX20" fmla="*/ 99826 w 171587"/>
                  <a:gd name="connsiteY20" fmla="*/ 67631 h 206886"/>
                  <a:gd name="connsiteX21" fmla="*/ 88110 w 171587"/>
                  <a:gd name="connsiteY21" fmla="*/ 37246 h 206886"/>
                  <a:gd name="connsiteX22" fmla="*/ 24864 w 171587"/>
                  <a:gd name="connsiteY22" fmla="*/ 102874 h 206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1587" h="206886">
                    <a:moveTo>
                      <a:pt x="88967" y="206887"/>
                    </a:moveTo>
                    <a:cubicBezTo>
                      <a:pt x="88872" y="206887"/>
                      <a:pt x="88872" y="206887"/>
                      <a:pt x="88967" y="206887"/>
                    </a:cubicBezTo>
                    <a:cubicBezTo>
                      <a:pt x="86872" y="206887"/>
                      <a:pt x="85062" y="205458"/>
                      <a:pt x="84491" y="203553"/>
                    </a:cubicBezTo>
                    <a:cubicBezTo>
                      <a:pt x="83824" y="201267"/>
                      <a:pt x="83062" y="198505"/>
                      <a:pt x="82300" y="195266"/>
                    </a:cubicBezTo>
                    <a:cubicBezTo>
                      <a:pt x="75537" y="168691"/>
                      <a:pt x="61345" y="113446"/>
                      <a:pt x="4290" y="108303"/>
                    </a:cubicBezTo>
                    <a:cubicBezTo>
                      <a:pt x="2004" y="108112"/>
                      <a:pt x="194" y="106207"/>
                      <a:pt x="4" y="103921"/>
                    </a:cubicBezTo>
                    <a:cubicBezTo>
                      <a:pt x="-91" y="101635"/>
                      <a:pt x="1528" y="99540"/>
                      <a:pt x="3814" y="99064"/>
                    </a:cubicBezTo>
                    <a:cubicBezTo>
                      <a:pt x="53915" y="89158"/>
                      <a:pt x="82967" y="54772"/>
                      <a:pt x="83538" y="4671"/>
                    </a:cubicBezTo>
                    <a:cubicBezTo>
                      <a:pt x="83538" y="2194"/>
                      <a:pt x="85538" y="194"/>
                      <a:pt x="88015" y="4"/>
                    </a:cubicBezTo>
                    <a:cubicBezTo>
                      <a:pt x="90587" y="-92"/>
                      <a:pt x="92587" y="1718"/>
                      <a:pt x="92873" y="4195"/>
                    </a:cubicBezTo>
                    <a:cubicBezTo>
                      <a:pt x="94968" y="24102"/>
                      <a:pt x="97064" y="44676"/>
                      <a:pt x="107922" y="62773"/>
                    </a:cubicBezTo>
                    <a:cubicBezTo>
                      <a:pt x="118400" y="80299"/>
                      <a:pt x="127067" y="86776"/>
                      <a:pt x="168311" y="99635"/>
                    </a:cubicBezTo>
                    <a:cubicBezTo>
                      <a:pt x="170502" y="100302"/>
                      <a:pt x="171835" y="102397"/>
                      <a:pt x="171549" y="104683"/>
                    </a:cubicBezTo>
                    <a:cubicBezTo>
                      <a:pt x="171263" y="106969"/>
                      <a:pt x="169358" y="108684"/>
                      <a:pt x="167168" y="108779"/>
                    </a:cubicBezTo>
                    <a:cubicBezTo>
                      <a:pt x="114590" y="111446"/>
                      <a:pt x="104493" y="156976"/>
                      <a:pt x="97730" y="187170"/>
                    </a:cubicBezTo>
                    <a:cubicBezTo>
                      <a:pt x="96302" y="193647"/>
                      <a:pt x="95063" y="199267"/>
                      <a:pt x="93539" y="203839"/>
                    </a:cubicBezTo>
                    <a:cubicBezTo>
                      <a:pt x="92682" y="205553"/>
                      <a:pt x="90968" y="206887"/>
                      <a:pt x="88967" y="206887"/>
                    </a:cubicBezTo>
                    <a:close/>
                    <a:moveTo>
                      <a:pt x="24864" y="102874"/>
                    </a:moveTo>
                    <a:cubicBezTo>
                      <a:pt x="66584" y="116304"/>
                      <a:pt x="81728" y="157738"/>
                      <a:pt x="88872" y="183455"/>
                    </a:cubicBezTo>
                    <a:cubicBezTo>
                      <a:pt x="94968" y="156214"/>
                      <a:pt x="105065" y="114304"/>
                      <a:pt x="147070" y="102493"/>
                    </a:cubicBezTo>
                    <a:cubicBezTo>
                      <a:pt x="120114" y="92872"/>
                      <a:pt x="110303" y="84967"/>
                      <a:pt x="99826" y="67631"/>
                    </a:cubicBezTo>
                    <a:cubicBezTo>
                      <a:pt x="94016" y="57916"/>
                      <a:pt x="90491" y="47629"/>
                      <a:pt x="88110" y="37246"/>
                    </a:cubicBezTo>
                    <a:cubicBezTo>
                      <a:pt x="78966" y="68203"/>
                      <a:pt x="56868" y="91348"/>
                      <a:pt x="24864" y="1028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05" name="Graphic 6">
              <a:extLst>
                <a:ext uri="{FF2B5EF4-FFF2-40B4-BE49-F238E27FC236}">
                  <a16:creationId xmlns:a16="http://schemas.microsoft.com/office/drawing/2014/main" id="{CE3EB1AE-460B-46FD-B0DE-4AA78D4304C2}"/>
                </a:ext>
              </a:extLst>
            </p:cNvPr>
            <p:cNvGrpSpPr/>
            <p:nvPr/>
          </p:nvGrpSpPr>
          <p:grpSpPr>
            <a:xfrm flipH="1">
              <a:off x="9078570" y="757138"/>
              <a:ext cx="145772" cy="161747"/>
              <a:chOff x="3104383" y="1983853"/>
              <a:chExt cx="145772" cy="161747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A4100C6C-2720-9DD3-8459-016DC8D098DE}"/>
                  </a:ext>
                </a:extLst>
              </p:cNvPr>
              <p:cNvSpPr/>
              <p:nvPr/>
            </p:nvSpPr>
            <p:spPr>
              <a:xfrm>
                <a:off x="3109055" y="1988724"/>
                <a:ext cx="136588" cy="152114"/>
              </a:xfrm>
              <a:custGeom>
                <a:avLst/>
                <a:gdLst>
                  <a:gd name="connsiteX0" fmla="*/ 0 w 136588"/>
                  <a:gd name="connsiteY0" fmla="*/ 76200 h 152114"/>
                  <a:gd name="connsiteX1" fmla="*/ 70294 w 136588"/>
                  <a:gd name="connsiteY1" fmla="*/ 0 h 152114"/>
                  <a:gd name="connsiteX2" fmla="*/ 83534 w 136588"/>
                  <a:gd name="connsiteY2" fmla="*/ 46577 h 152114"/>
                  <a:gd name="connsiteX3" fmla="*/ 136588 w 136588"/>
                  <a:gd name="connsiteY3" fmla="*/ 76486 h 152114"/>
                  <a:gd name="connsiteX4" fmla="*/ 71056 w 136588"/>
                  <a:gd name="connsiteY4" fmla="*/ 152114 h 152114"/>
                  <a:gd name="connsiteX5" fmla="*/ 0 w 136588"/>
                  <a:gd name="connsiteY5" fmla="*/ 76200 h 15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588" h="152114">
                    <a:moveTo>
                      <a:pt x="0" y="76200"/>
                    </a:moveTo>
                    <a:cubicBezTo>
                      <a:pt x="48958" y="67342"/>
                      <a:pt x="69818" y="35338"/>
                      <a:pt x="70294" y="0"/>
                    </a:cubicBezTo>
                    <a:cubicBezTo>
                      <a:pt x="72104" y="15907"/>
                      <a:pt x="74009" y="32099"/>
                      <a:pt x="83534" y="46577"/>
                    </a:cubicBezTo>
                    <a:cubicBezTo>
                      <a:pt x="93059" y="61055"/>
                      <a:pt x="101155" y="66484"/>
                      <a:pt x="136588" y="76486"/>
                    </a:cubicBezTo>
                    <a:cubicBezTo>
                      <a:pt x="79629" y="79057"/>
                      <a:pt x="78105" y="132874"/>
                      <a:pt x="71056" y="152114"/>
                    </a:cubicBezTo>
                    <a:cubicBezTo>
                      <a:pt x="65818" y="136017"/>
                      <a:pt x="56864" y="80867"/>
                      <a:pt x="0" y="762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8727248D-7E0D-E28B-78BE-7FD549667FE2}"/>
                  </a:ext>
                </a:extLst>
              </p:cNvPr>
              <p:cNvSpPr/>
              <p:nvPr/>
            </p:nvSpPr>
            <p:spPr>
              <a:xfrm>
                <a:off x="3104383" y="1983853"/>
                <a:ext cx="145772" cy="161747"/>
              </a:xfrm>
              <a:custGeom>
                <a:avLst/>
                <a:gdLst>
                  <a:gd name="connsiteX0" fmla="*/ 75728 w 145772"/>
                  <a:gd name="connsiteY0" fmla="*/ 161748 h 161747"/>
                  <a:gd name="connsiteX1" fmla="*/ 75728 w 145772"/>
                  <a:gd name="connsiteY1" fmla="*/ 161748 h 161747"/>
                  <a:gd name="connsiteX2" fmla="*/ 71251 w 145772"/>
                  <a:gd name="connsiteY2" fmla="*/ 158509 h 161747"/>
                  <a:gd name="connsiteX3" fmla="*/ 69346 w 145772"/>
                  <a:gd name="connsiteY3" fmla="*/ 152032 h 161747"/>
                  <a:gd name="connsiteX4" fmla="*/ 4290 w 145772"/>
                  <a:gd name="connsiteY4" fmla="*/ 85738 h 161747"/>
                  <a:gd name="connsiteX5" fmla="*/ 4 w 145772"/>
                  <a:gd name="connsiteY5" fmla="*/ 81261 h 161747"/>
                  <a:gd name="connsiteX6" fmla="*/ 3814 w 145772"/>
                  <a:gd name="connsiteY6" fmla="*/ 76404 h 161747"/>
                  <a:gd name="connsiteX7" fmla="*/ 70203 w 145772"/>
                  <a:gd name="connsiteY7" fmla="*/ 4680 h 161747"/>
                  <a:gd name="connsiteX8" fmla="*/ 74680 w 145772"/>
                  <a:gd name="connsiteY8" fmla="*/ 13 h 161747"/>
                  <a:gd name="connsiteX9" fmla="*/ 79538 w 145772"/>
                  <a:gd name="connsiteY9" fmla="*/ 4204 h 161747"/>
                  <a:gd name="connsiteX10" fmla="*/ 92016 w 145772"/>
                  <a:gd name="connsiteY10" fmla="*/ 48781 h 161747"/>
                  <a:gd name="connsiteX11" fmla="*/ 142403 w 145772"/>
                  <a:gd name="connsiteY11" fmla="*/ 76785 h 161747"/>
                  <a:gd name="connsiteX12" fmla="*/ 145737 w 145772"/>
                  <a:gd name="connsiteY12" fmla="*/ 81833 h 161747"/>
                  <a:gd name="connsiteX13" fmla="*/ 141260 w 145772"/>
                  <a:gd name="connsiteY13" fmla="*/ 85929 h 161747"/>
                  <a:gd name="connsiteX14" fmla="*/ 83443 w 145772"/>
                  <a:gd name="connsiteY14" fmla="*/ 145555 h 161747"/>
                  <a:gd name="connsiteX15" fmla="*/ 79824 w 145772"/>
                  <a:gd name="connsiteY15" fmla="*/ 158509 h 161747"/>
                  <a:gd name="connsiteX16" fmla="*/ 75728 w 145772"/>
                  <a:gd name="connsiteY16" fmla="*/ 161748 h 161747"/>
                  <a:gd name="connsiteX17" fmla="*/ 25055 w 145772"/>
                  <a:gd name="connsiteY17" fmla="*/ 80499 h 161747"/>
                  <a:gd name="connsiteX18" fmla="*/ 75537 w 145772"/>
                  <a:gd name="connsiteY18" fmla="*/ 139745 h 161747"/>
                  <a:gd name="connsiteX19" fmla="*/ 121067 w 145772"/>
                  <a:gd name="connsiteY19" fmla="*/ 80118 h 161747"/>
                  <a:gd name="connsiteX20" fmla="*/ 84300 w 145772"/>
                  <a:gd name="connsiteY20" fmla="*/ 54020 h 161747"/>
                  <a:gd name="connsiteX21" fmla="*/ 74870 w 145772"/>
                  <a:gd name="connsiteY21" fmla="*/ 32589 h 161747"/>
                  <a:gd name="connsiteX22" fmla="*/ 25055 w 145772"/>
                  <a:gd name="connsiteY22" fmla="*/ 80499 h 16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5772" h="161747">
                    <a:moveTo>
                      <a:pt x="75728" y="161748"/>
                    </a:moveTo>
                    <a:cubicBezTo>
                      <a:pt x="75728" y="161748"/>
                      <a:pt x="75633" y="161748"/>
                      <a:pt x="75728" y="161748"/>
                    </a:cubicBezTo>
                    <a:cubicBezTo>
                      <a:pt x="73632" y="161748"/>
                      <a:pt x="71918" y="160414"/>
                      <a:pt x="71251" y="158509"/>
                    </a:cubicBezTo>
                    <a:cubicBezTo>
                      <a:pt x="70679" y="156795"/>
                      <a:pt x="70108" y="154604"/>
                      <a:pt x="69346" y="152032"/>
                    </a:cubicBezTo>
                    <a:cubicBezTo>
                      <a:pt x="63726" y="131744"/>
                      <a:pt x="51915" y="89643"/>
                      <a:pt x="4290" y="85738"/>
                    </a:cubicBezTo>
                    <a:cubicBezTo>
                      <a:pt x="1909" y="85548"/>
                      <a:pt x="99" y="83643"/>
                      <a:pt x="4" y="81261"/>
                    </a:cubicBezTo>
                    <a:cubicBezTo>
                      <a:pt x="-91" y="78880"/>
                      <a:pt x="1528" y="76880"/>
                      <a:pt x="3814" y="76404"/>
                    </a:cubicBezTo>
                    <a:cubicBezTo>
                      <a:pt x="45533" y="68879"/>
                      <a:pt x="69822" y="42685"/>
                      <a:pt x="70203" y="4680"/>
                    </a:cubicBezTo>
                    <a:cubicBezTo>
                      <a:pt x="70203" y="2204"/>
                      <a:pt x="72204" y="204"/>
                      <a:pt x="74680" y="13"/>
                    </a:cubicBezTo>
                    <a:cubicBezTo>
                      <a:pt x="77156" y="-177"/>
                      <a:pt x="79252" y="1728"/>
                      <a:pt x="79538" y="4204"/>
                    </a:cubicBezTo>
                    <a:cubicBezTo>
                      <a:pt x="81252" y="19349"/>
                      <a:pt x="83062" y="35065"/>
                      <a:pt x="92016" y="48781"/>
                    </a:cubicBezTo>
                    <a:cubicBezTo>
                      <a:pt x="100683" y="62021"/>
                      <a:pt x="107922" y="66974"/>
                      <a:pt x="142403" y="76785"/>
                    </a:cubicBezTo>
                    <a:cubicBezTo>
                      <a:pt x="144593" y="77451"/>
                      <a:pt x="146022" y="79547"/>
                      <a:pt x="145737" y="81833"/>
                    </a:cubicBezTo>
                    <a:cubicBezTo>
                      <a:pt x="145451" y="84119"/>
                      <a:pt x="143546" y="85833"/>
                      <a:pt x="141260" y="85929"/>
                    </a:cubicBezTo>
                    <a:cubicBezTo>
                      <a:pt x="97540" y="87929"/>
                      <a:pt x="89063" y="122600"/>
                      <a:pt x="83443" y="145555"/>
                    </a:cubicBezTo>
                    <a:cubicBezTo>
                      <a:pt x="82205" y="150603"/>
                      <a:pt x="81157" y="154985"/>
                      <a:pt x="79824" y="158509"/>
                    </a:cubicBezTo>
                    <a:cubicBezTo>
                      <a:pt x="79443" y="160509"/>
                      <a:pt x="77633" y="161748"/>
                      <a:pt x="75728" y="161748"/>
                    </a:cubicBezTo>
                    <a:close/>
                    <a:moveTo>
                      <a:pt x="25055" y="80499"/>
                    </a:moveTo>
                    <a:cubicBezTo>
                      <a:pt x="56773" y="91453"/>
                      <a:pt x="69346" y="120314"/>
                      <a:pt x="75537" y="139745"/>
                    </a:cubicBezTo>
                    <a:cubicBezTo>
                      <a:pt x="80681" y="119266"/>
                      <a:pt x="89444" y="90024"/>
                      <a:pt x="121067" y="80118"/>
                    </a:cubicBezTo>
                    <a:cubicBezTo>
                      <a:pt x="100683" y="73165"/>
                      <a:pt x="92778" y="66879"/>
                      <a:pt x="84300" y="54020"/>
                    </a:cubicBezTo>
                    <a:cubicBezTo>
                      <a:pt x="79824" y="47162"/>
                      <a:pt x="76871" y="39923"/>
                      <a:pt x="74870" y="32589"/>
                    </a:cubicBezTo>
                    <a:cubicBezTo>
                      <a:pt x="67060" y="54782"/>
                      <a:pt x="49725" y="71451"/>
                      <a:pt x="25055" y="804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C35C-4E03-6A52-BA2B-E4F9953D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Awards and Recognitions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-498314" y="2152616"/>
            <a:ext cx="7989878" cy="3591560"/>
            <a:chOff x="424311" y="2160202"/>
            <a:chExt cx="7171107" cy="3088959"/>
          </a:xfrm>
          <a:solidFill>
            <a:schemeClr val="bg2"/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76F0C869-7754-DCA6-48F3-0F2DCE4956BD}"/>
              </a:ext>
            </a:extLst>
          </p:cNvPr>
          <p:cNvGrpSpPr/>
          <p:nvPr/>
        </p:nvGrpSpPr>
        <p:grpSpPr>
          <a:xfrm>
            <a:off x="7270432" y="2453449"/>
            <a:ext cx="4676002" cy="1122408"/>
            <a:chOff x="7270432" y="2453449"/>
            <a:chExt cx="4676002" cy="112240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A56A4B-E0C8-98D0-CC1F-77B805250B0E}"/>
                </a:ext>
              </a:extLst>
            </p:cNvPr>
            <p:cNvGrpSpPr/>
            <p:nvPr/>
          </p:nvGrpSpPr>
          <p:grpSpPr>
            <a:xfrm>
              <a:off x="7270432" y="2453449"/>
              <a:ext cx="1122408" cy="1122408"/>
              <a:chOff x="9121147" y="3469299"/>
              <a:chExt cx="1444700" cy="1444700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0FED682-3375-8A38-D695-2B5678495400}"/>
                  </a:ext>
                </a:extLst>
              </p:cNvPr>
              <p:cNvSpPr/>
              <p:nvPr/>
            </p:nvSpPr>
            <p:spPr>
              <a:xfrm>
                <a:off x="9121147" y="3469299"/>
                <a:ext cx="1444700" cy="1444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8" name="Graphic 6">
                <a:extLst>
                  <a:ext uri="{FF2B5EF4-FFF2-40B4-BE49-F238E27FC236}">
                    <a16:creationId xmlns:a16="http://schemas.microsoft.com/office/drawing/2014/main" id="{131C68A5-A489-0C3F-099B-F0801F9A43A0}"/>
                  </a:ext>
                </a:extLst>
              </p:cNvPr>
              <p:cNvGrpSpPr/>
              <p:nvPr/>
            </p:nvGrpSpPr>
            <p:grpSpPr>
              <a:xfrm>
                <a:off x="9657123" y="3862986"/>
                <a:ext cx="372748" cy="657327"/>
                <a:chOff x="8754401" y="3767225"/>
                <a:chExt cx="372748" cy="657327"/>
              </a:xfrm>
            </p:grpSpPr>
            <p:grpSp>
              <p:nvGrpSpPr>
                <p:cNvPr id="9" name="Graphic 6">
                  <a:extLst>
                    <a:ext uri="{FF2B5EF4-FFF2-40B4-BE49-F238E27FC236}">
                      <a16:creationId xmlns:a16="http://schemas.microsoft.com/office/drawing/2014/main" id="{BE6214EB-E6F4-25BC-683D-AD62B5DEB6D4}"/>
                    </a:ext>
                  </a:extLst>
                </p:cNvPr>
                <p:cNvGrpSpPr/>
                <p:nvPr/>
              </p:nvGrpSpPr>
              <p:grpSpPr>
                <a:xfrm>
                  <a:off x="8859476" y="4081652"/>
                  <a:ext cx="162329" cy="342900"/>
                  <a:chOff x="8859476" y="4081652"/>
                  <a:chExt cx="162329" cy="342900"/>
                </a:xfrm>
              </p:grpSpPr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CE5FA639-4977-AA6F-B1AB-074F6935158C}"/>
                      </a:ext>
                    </a:extLst>
                  </p:cNvPr>
                  <p:cNvSpPr/>
                  <p:nvPr/>
                </p:nvSpPr>
                <p:spPr>
                  <a:xfrm>
                    <a:off x="8864155" y="4086414"/>
                    <a:ext cx="153066" cy="333470"/>
                  </a:xfrm>
                  <a:custGeom>
                    <a:avLst/>
                    <a:gdLst>
                      <a:gd name="connsiteX0" fmla="*/ 0 w 153066"/>
                      <a:gd name="connsiteY0" fmla="*/ 953 h 333470"/>
                      <a:gd name="connsiteX1" fmla="*/ 17621 w 153066"/>
                      <a:gd name="connsiteY1" fmla="*/ 242411 h 333470"/>
                      <a:gd name="connsiteX2" fmla="*/ 80010 w 153066"/>
                      <a:gd name="connsiteY2" fmla="*/ 333470 h 333470"/>
                      <a:gd name="connsiteX3" fmla="*/ 132874 w 153066"/>
                      <a:gd name="connsiteY3" fmla="*/ 243650 h 333470"/>
                      <a:gd name="connsiteX4" fmla="*/ 153067 w 153066"/>
                      <a:gd name="connsiteY4" fmla="*/ 0 h 333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066" h="333470">
                        <a:moveTo>
                          <a:pt x="0" y="953"/>
                        </a:moveTo>
                        <a:lnTo>
                          <a:pt x="17621" y="242411"/>
                        </a:lnTo>
                        <a:lnTo>
                          <a:pt x="80010" y="333470"/>
                        </a:lnTo>
                        <a:lnTo>
                          <a:pt x="132874" y="243650"/>
                        </a:lnTo>
                        <a:lnTo>
                          <a:pt x="15306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6873C8CF-113D-35A1-7593-C0A1AD00FFAD}"/>
                      </a:ext>
                    </a:extLst>
                  </p:cNvPr>
                  <p:cNvSpPr/>
                  <p:nvPr/>
                </p:nvSpPr>
                <p:spPr>
                  <a:xfrm>
                    <a:off x="8859476" y="4081652"/>
                    <a:ext cx="162329" cy="342900"/>
                  </a:xfrm>
                  <a:custGeom>
                    <a:avLst/>
                    <a:gdLst>
                      <a:gd name="connsiteX0" fmla="*/ 84689 w 162329"/>
                      <a:gd name="connsiteY0" fmla="*/ 342900 h 342900"/>
                      <a:gd name="connsiteX1" fmla="*/ 80784 w 162329"/>
                      <a:gd name="connsiteY1" fmla="*/ 340900 h 342900"/>
                      <a:gd name="connsiteX2" fmla="*/ 18395 w 162329"/>
                      <a:gd name="connsiteY2" fmla="*/ 249746 h 342900"/>
                      <a:gd name="connsiteX3" fmla="*/ 17633 w 162329"/>
                      <a:gd name="connsiteY3" fmla="*/ 247460 h 342900"/>
                      <a:gd name="connsiteX4" fmla="*/ 12 w 162329"/>
                      <a:gd name="connsiteY4" fmla="*/ 6096 h 342900"/>
                      <a:gd name="connsiteX5" fmla="*/ 1250 w 162329"/>
                      <a:gd name="connsiteY5" fmla="*/ 2572 h 342900"/>
                      <a:gd name="connsiteX6" fmla="*/ 4679 w 162329"/>
                      <a:gd name="connsiteY6" fmla="*/ 1048 h 342900"/>
                      <a:gd name="connsiteX7" fmla="*/ 157651 w 162329"/>
                      <a:gd name="connsiteY7" fmla="*/ 0 h 342900"/>
                      <a:gd name="connsiteX8" fmla="*/ 157651 w 162329"/>
                      <a:gd name="connsiteY8" fmla="*/ 0 h 342900"/>
                      <a:gd name="connsiteX9" fmla="*/ 161080 w 162329"/>
                      <a:gd name="connsiteY9" fmla="*/ 1524 h 342900"/>
                      <a:gd name="connsiteX10" fmla="*/ 162318 w 162329"/>
                      <a:gd name="connsiteY10" fmla="*/ 5048 h 342900"/>
                      <a:gd name="connsiteX11" fmla="*/ 142125 w 162329"/>
                      <a:gd name="connsiteY11" fmla="*/ 248793 h 342900"/>
                      <a:gd name="connsiteX12" fmla="*/ 141458 w 162329"/>
                      <a:gd name="connsiteY12" fmla="*/ 250793 h 342900"/>
                      <a:gd name="connsiteX13" fmla="*/ 88594 w 162329"/>
                      <a:gd name="connsiteY13" fmla="*/ 340614 h 342900"/>
                      <a:gd name="connsiteX14" fmla="*/ 84689 w 162329"/>
                      <a:gd name="connsiteY14" fmla="*/ 342900 h 342900"/>
                      <a:gd name="connsiteX15" fmla="*/ 84689 w 162329"/>
                      <a:gd name="connsiteY15" fmla="*/ 342900 h 342900"/>
                      <a:gd name="connsiteX16" fmla="*/ 26873 w 162329"/>
                      <a:gd name="connsiteY16" fmla="*/ 245554 h 342900"/>
                      <a:gd name="connsiteX17" fmla="*/ 84403 w 162329"/>
                      <a:gd name="connsiteY17" fmla="*/ 329565 h 342900"/>
                      <a:gd name="connsiteX18" fmla="*/ 132981 w 162329"/>
                      <a:gd name="connsiteY18" fmla="*/ 247079 h 342900"/>
                      <a:gd name="connsiteX19" fmla="*/ 152603 w 162329"/>
                      <a:gd name="connsiteY19" fmla="*/ 9525 h 342900"/>
                      <a:gd name="connsiteX20" fmla="*/ 9728 w 162329"/>
                      <a:gd name="connsiteY20" fmla="*/ 10478 h 342900"/>
                      <a:gd name="connsiteX21" fmla="*/ 26873 w 162329"/>
                      <a:gd name="connsiteY21" fmla="*/ 245554 h 342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62329" h="342900">
                        <a:moveTo>
                          <a:pt x="84689" y="342900"/>
                        </a:moveTo>
                        <a:cubicBezTo>
                          <a:pt x="83165" y="342900"/>
                          <a:pt x="81737" y="342138"/>
                          <a:pt x="80784" y="340900"/>
                        </a:cubicBezTo>
                        <a:lnTo>
                          <a:pt x="18395" y="249746"/>
                        </a:lnTo>
                        <a:cubicBezTo>
                          <a:pt x="17919" y="249079"/>
                          <a:pt x="17633" y="248221"/>
                          <a:pt x="17633" y="247460"/>
                        </a:cubicBezTo>
                        <a:lnTo>
                          <a:pt x="12" y="6096"/>
                        </a:lnTo>
                        <a:cubicBezTo>
                          <a:pt x="-83" y="4763"/>
                          <a:pt x="393" y="3524"/>
                          <a:pt x="1250" y="2572"/>
                        </a:cubicBezTo>
                        <a:cubicBezTo>
                          <a:pt x="2107" y="1619"/>
                          <a:pt x="3346" y="1048"/>
                          <a:pt x="4679" y="1048"/>
                        </a:cubicBezTo>
                        <a:lnTo>
                          <a:pt x="157651" y="0"/>
                        </a:lnTo>
                        <a:cubicBezTo>
                          <a:pt x="157651" y="0"/>
                          <a:pt x="157651" y="0"/>
                          <a:pt x="157651" y="0"/>
                        </a:cubicBezTo>
                        <a:cubicBezTo>
                          <a:pt x="158984" y="0"/>
                          <a:pt x="160223" y="571"/>
                          <a:pt x="161080" y="1524"/>
                        </a:cubicBezTo>
                        <a:cubicBezTo>
                          <a:pt x="161937" y="2477"/>
                          <a:pt x="162413" y="3810"/>
                          <a:pt x="162318" y="5048"/>
                        </a:cubicBezTo>
                        <a:lnTo>
                          <a:pt x="142125" y="248793"/>
                        </a:lnTo>
                        <a:cubicBezTo>
                          <a:pt x="142030" y="249460"/>
                          <a:pt x="141839" y="250127"/>
                          <a:pt x="141458" y="250793"/>
                        </a:cubicBezTo>
                        <a:lnTo>
                          <a:pt x="88594" y="340614"/>
                        </a:lnTo>
                        <a:cubicBezTo>
                          <a:pt x="87738" y="341948"/>
                          <a:pt x="86309" y="342900"/>
                          <a:pt x="84689" y="342900"/>
                        </a:cubicBezTo>
                        <a:cubicBezTo>
                          <a:pt x="84785" y="342900"/>
                          <a:pt x="84689" y="342900"/>
                          <a:pt x="84689" y="342900"/>
                        </a:cubicBezTo>
                        <a:close/>
                        <a:moveTo>
                          <a:pt x="26873" y="245554"/>
                        </a:moveTo>
                        <a:lnTo>
                          <a:pt x="84403" y="329565"/>
                        </a:lnTo>
                        <a:lnTo>
                          <a:pt x="132981" y="247079"/>
                        </a:lnTo>
                        <a:lnTo>
                          <a:pt x="152603" y="9525"/>
                        </a:lnTo>
                        <a:lnTo>
                          <a:pt x="9728" y="10478"/>
                        </a:lnTo>
                        <a:lnTo>
                          <a:pt x="26873" y="2455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0" name="Graphic 6">
                  <a:extLst>
                    <a:ext uri="{FF2B5EF4-FFF2-40B4-BE49-F238E27FC236}">
                      <a16:creationId xmlns:a16="http://schemas.microsoft.com/office/drawing/2014/main" id="{1C0C2AD5-D5D1-04C7-64E3-A591DECADDFE}"/>
                    </a:ext>
                  </a:extLst>
                </p:cNvPr>
                <p:cNvGrpSpPr/>
                <p:nvPr/>
              </p:nvGrpSpPr>
              <p:grpSpPr>
                <a:xfrm>
                  <a:off x="8812339" y="4024502"/>
                  <a:ext cx="260988" cy="83343"/>
                  <a:chOff x="8812339" y="4024502"/>
                  <a:chExt cx="260988" cy="83343"/>
                </a:xfrm>
              </p:grpSpPr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23D84E17-4742-4B8A-C1B8-0B56D619AE37}"/>
                      </a:ext>
                    </a:extLst>
                  </p:cNvPr>
                  <p:cNvSpPr/>
                  <p:nvPr/>
                </p:nvSpPr>
                <p:spPr>
                  <a:xfrm>
                    <a:off x="8817101" y="4029265"/>
                    <a:ext cx="251650" cy="73913"/>
                  </a:xfrm>
                  <a:custGeom>
                    <a:avLst/>
                    <a:gdLst>
                      <a:gd name="connsiteX0" fmla="*/ 1048 w 251650"/>
                      <a:gd name="connsiteY0" fmla="*/ 0 h 73913"/>
                      <a:gd name="connsiteX1" fmla="*/ 0 w 251650"/>
                      <a:gd name="connsiteY1" fmla="*/ 71723 h 73913"/>
                      <a:gd name="connsiteX2" fmla="*/ 250507 w 251650"/>
                      <a:gd name="connsiteY2" fmla="*/ 73914 h 73913"/>
                      <a:gd name="connsiteX3" fmla="*/ 251650 w 251650"/>
                      <a:gd name="connsiteY3" fmla="*/ 8763 h 73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1650" h="73913">
                        <a:moveTo>
                          <a:pt x="1048" y="0"/>
                        </a:moveTo>
                        <a:lnTo>
                          <a:pt x="0" y="71723"/>
                        </a:lnTo>
                        <a:lnTo>
                          <a:pt x="250507" y="73914"/>
                        </a:lnTo>
                        <a:lnTo>
                          <a:pt x="251650" y="8763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44A9391B-C9FC-7B9F-E277-33150E5BBF89}"/>
                      </a:ext>
                    </a:extLst>
                  </p:cNvPr>
                  <p:cNvSpPr/>
                  <p:nvPr/>
                </p:nvSpPr>
                <p:spPr>
                  <a:xfrm>
                    <a:off x="8812339" y="4024502"/>
                    <a:ext cx="260988" cy="83343"/>
                  </a:xfrm>
                  <a:custGeom>
                    <a:avLst/>
                    <a:gdLst>
                      <a:gd name="connsiteX0" fmla="*/ 255270 w 260988"/>
                      <a:gd name="connsiteY0" fmla="*/ 83344 h 83343"/>
                      <a:gd name="connsiteX1" fmla="*/ 255270 w 260988"/>
                      <a:gd name="connsiteY1" fmla="*/ 83344 h 83343"/>
                      <a:gd name="connsiteX2" fmla="*/ 4667 w 260988"/>
                      <a:gd name="connsiteY2" fmla="*/ 81153 h 83343"/>
                      <a:gd name="connsiteX3" fmla="*/ 1334 w 260988"/>
                      <a:gd name="connsiteY3" fmla="*/ 79724 h 83343"/>
                      <a:gd name="connsiteX4" fmla="*/ 0 w 260988"/>
                      <a:gd name="connsiteY4" fmla="*/ 76391 h 83343"/>
                      <a:gd name="connsiteX5" fmla="*/ 1143 w 260988"/>
                      <a:gd name="connsiteY5" fmla="*/ 4667 h 83343"/>
                      <a:gd name="connsiteX6" fmla="*/ 2572 w 260988"/>
                      <a:gd name="connsiteY6" fmla="*/ 1333 h 83343"/>
                      <a:gd name="connsiteX7" fmla="*/ 6001 w 260988"/>
                      <a:gd name="connsiteY7" fmla="*/ 0 h 83343"/>
                      <a:gd name="connsiteX8" fmla="*/ 256508 w 260988"/>
                      <a:gd name="connsiteY8" fmla="*/ 8858 h 83343"/>
                      <a:gd name="connsiteX9" fmla="*/ 260985 w 260988"/>
                      <a:gd name="connsiteY9" fmla="*/ 13621 h 83343"/>
                      <a:gd name="connsiteX10" fmla="*/ 259842 w 260988"/>
                      <a:gd name="connsiteY10" fmla="*/ 78772 h 83343"/>
                      <a:gd name="connsiteX11" fmla="*/ 255270 w 260988"/>
                      <a:gd name="connsiteY11" fmla="*/ 83344 h 83343"/>
                      <a:gd name="connsiteX12" fmla="*/ 9525 w 260988"/>
                      <a:gd name="connsiteY12" fmla="*/ 71818 h 83343"/>
                      <a:gd name="connsiteX13" fmla="*/ 250698 w 260988"/>
                      <a:gd name="connsiteY13" fmla="*/ 73914 h 83343"/>
                      <a:gd name="connsiteX14" fmla="*/ 251650 w 260988"/>
                      <a:gd name="connsiteY14" fmla="*/ 18002 h 83343"/>
                      <a:gd name="connsiteX15" fmla="*/ 10478 w 260988"/>
                      <a:gd name="connsiteY15" fmla="*/ 9525 h 83343"/>
                      <a:gd name="connsiteX16" fmla="*/ 9525 w 260988"/>
                      <a:gd name="connsiteY16" fmla="*/ 71818 h 83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60988" h="83343">
                        <a:moveTo>
                          <a:pt x="255270" y="83344"/>
                        </a:moveTo>
                        <a:cubicBezTo>
                          <a:pt x="255270" y="83344"/>
                          <a:pt x="255270" y="83344"/>
                          <a:pt x="255270" y="83344"/>
                        </a:cubicBezTo>
                        <a:lnTo>
                          <a:pt x="4667" y="81153"/>
                        </a:lnTo>
                        <a:cubicBezTo>
                          <a:pt x="3429" y="81153"/>
                          <a:pt x="2191" y="80677"/>
                          <a:pt x="1334" y="79724"/>
                        </a:cubicBezTo>
                        <a:cubicBezTo>
                          <a:pt x="476" y="78867"/>
                          <a:pt x="0" y="77629"/>
                          <a:pt x="0" y="76391"/>
                        </a:cubicBezTo>
                        <a:lnTo>
                          <a:pt x="1143" y="4667"/>
                        </a:lnTo>
                        <a:cubicBezTo>
                          <a:pt x="1143" y="3429"/>
                          <a:pt x="1714" y="2191"/>
                          <a:pt x="2572" y="1333"/>
                        </a:cubicBezTo>
                        <a:cubicBezTo>
                          <a:pt x="3524" y="476"/>
                          <a:pt x="4667" y="0"/>
                          <a:pt x="6001" y="0"/>
                        </a:cubicBezTo>
                        <a:lnTo>
                          <a:pt x="256508" y="8858"/>
                        </a:lnTo>
                        <a:cubicBezTo>
                          <a:pt x="259080" y="8954"/>
                          <a:pt x="261081" y="11049"/>
                          <a:pt x="260985" y="13621"/>
                        </a:cubicBezTo>
                        <a:lnTo>
                          <a:pt x="259842" y="78772"/>
                        </a:lnTo>
                        <a:cubicBezTo>
                          <a:pt x="259937" y="81343"/>
                          <a:pt x="257842" y="83344"/>
                          <a:pt x="255270" y="83344"/>
                        </a:cubicBezTo>
                        <a:close/>
                        <a:moveTo>
                          <a:pt x="9525" y="71818"/>
                        </a:moveTo>
                        <a:lnTo>
                          <a:pt x="250698" y="73914"/>
                        </a:lnTo>
                        <a:lnTo>
                          <a:pt x="251650" y="18002"/>
                        </a:lnTo>
                        <a:lnTo>
                          <a:pt x="10478" y="9525"/>
                        </a:lnTo>
                        <a:lnTo>
                          <a:pt x="9525" y="718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1" name="Graphic 6">
                  <a:extLst>
                    <a:ext uri="{FF2B5EF4-FFF2-40B4-BE49-F238E27FC236}">
                      <a16:creationId xmlns:a16="http://schemas.microsoft.com/office/drawing/2014/main" id="{0ED0AAD4-85F8-9E90-703A-2E968AFF8851}"/>
                    </a:ext>
                  </a:extLst>
                </p:cNvPr>
                <p:cNvGrpSpPr/>
                <p:nvPr/>
              </p:nvGrpSpPr>
              <p:grpSpPr>
                <a:xfrm>
                  <a:off x="8754401" y="3767225"/>
                  <a:ext cx="372748" cy="286995"/>
                  <a:chOff x="8754401" y="3767225"/>
                  <a:chExt cx="372748" cy="286995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40A8574B-660A-98FB-691B-D8DA72A97D6F}"/>
                      </a:ext>
                    </a:extLst>
                  </p:cNvPr>
                  <p:cNvSpPr/>
                  <p:nvPr/>
                </p:nvSpPr>
                <p:spPr>
                  <a:xfrm>
                    <a:off x="8758911" y="3772097"/>
                    <a:ext cx="363449" cy="277551"/>
                  </a:xfrm>
                  <a:custGeom>
                    <a:avLst/>
                    <a:gdLst>
                      <a:gd name="connsiteX0" fmla="*/ 40759 w 363449"/>
                      <a:gd name="connsiteY0" fmla="*/ 274789 h 277551"/>
                      <a:gd name="connsiteX1" fmla="*/ 114483 w 363449"/>
                      <a:gd name="connsiteY1" fmla="*/ 275741 h 277551"/>
                      <a:gd name="connsiteX2" fmla="*/ 294125 w 363449"/>
                      <a:gd name="connsiteY2" fmla="*/ 277265 h 277551"/>
                      <a:gd name="connsiteX3" fmla="*/ 326415 w 363449"/>
                      <a:gd name="connsiteY3" fmla="*/ 277551 h 277551"/>
                      <a:gd name="connsiteX4" fmla="*/ 326891 w 363449"/>
                      <a:gd name="connsiteY4" fmla="*/ 259073 h 277551"/>
                      <a:gd name="connsiteX5" fmla="*/ 351275 w 363449"/>
                      <a:gd name="connsiteY5" fmla="*/ 168776 h 277551"/>
                      <a:gd name="connsiteX6" fmla="*/ 362228 w 363449"/>
                      <a:gd name="connsiteY6" fmla="*/ 77145 h 277551"/>
                      <a:gd name="connsiteX7" fmla="*/ 301173 w 363449"/>
                      <a:gd name="connsiteY7" fmla="*/ 6089 h 277551"/>
                      <a:gd name="connsiteX8" fmla="*/ 190778 w 363449"/>
                      <a:gd name="connsiteY8" fmla="*/ 24948 h 277551"/>
                      <a:gd name="connsiteX9" fmla="*/ 73049 w 363449"/>
                      <a:gd name="connsiteY9" fmla="*/ 2088 h 277551"/>
                      <a:gd name="connsiteX10" fmla="*/ 4469 w 363449"/>
                      <a:gd name="connsiteY10" fmla="*/ 153440 h 277551"/>
                      <a:gd name="connsiteX11" fmla="*/ 40759 w 363449"/>
                      <a:gd name="connsiteY11" fmla="*/ 274789 h 2775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63449" h="277551">
                        <a:moveTo>
                          <a:pt x="40759" y="274789"/>
                        </a:moveTo>
                        <a:cubicBezTo>
                          <a:pt x="65334" y="275170"/>
                          <a:pt x="89909" y="275456"/>
                          <a:pt x="114483" y="275741"/>
                        </a:cubicBezTo>
                        <a:cubicBezTo>
                          <a:pt x="174395" y="276313"/>
                          <a:pt x="234307" y="276789"/>
                          <a:pt x="294125" y="277265"/>
                        </a:cubicBezTo>
                        <a:cubicBezTo>
                          <a:pt x="304888" y="277361"/>
                          <a:pt x="315651" y="277456"/>
                          <a:pt x="326415" y="277551"/>
                        </a:cubicBezTo>
                        <a:cubicBezTo>
                          <a:pt x="326319" y="271360"/>
                          <a:pt x="326509" y="265264"/>
                          <a:pt x="326891" y="259073"/>
                        </a:cubicBezTo>
                        <a:cubicBezTo>
                          <a:pt x="328891" y="228116"/>
                          <a:pt x="342988" y="198494"/>
                          <a:pt x="351275" y="168776"/>
                        </a:cubicBezTo>
                        <a:cubicBezTo>
                          <a:pt x="359466" y="139058"/>
                          <a:pt x="366324" y="107911"/>
                          <a:pt x="362228" y="77145"/>
                        </a:cubicBezTo>
                        <a:cubicBezTo>
                          <a:pt x="358132" y="46379"/>
                          <a:pt x="327938" y="15995"/>
                          <a:pt x="301173" y="6089"/>
                        </a:cubicBezTo>
                        <a:cubicBezTo>
                          <a:pt x="266407" y="-6770"/>
                          <a:pt x="227450" y="24281"/>
                          <a:pt x="190778" y="24948"/>
                        </a:cubicBezTo>
                        <a:cubicBezTo>
                          <a:pt x="145630" y="25710"/>
                          <a:pt x="119150" y="-8675"/>
                          <a:pt x="73049" y="2088"/>
                        </a:cubicBezTo>
                        <a:cubicBezTo>
                          <a:pt x="40759" y="9613"/>
                          <a:pt x="-16391" y="53999"/>
                          <a:pt x="4469" y="153440"/>
                        </a:cubicBezTo>
                        <a:cubicBezTo>
                          <a:pt x="15137" y="203732"/>
                          <a:pt x="38378" y="227735"/>
                          <a:pt x="40759" y="27478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28E186A5-485C-0ED3-3B66-D845BE275286}"/>
                      </a:ext>
                    </a:extLst>
                  </p:cNvPr>
                  <p:cNvSpPr/>
                  <p:nvPr/>
                </p:nvSpPr>
                <p:spPr>
                  <a:xfrm>
                    <a:off x="8754401" y="3767225"/>
                    <a:ext cx="372748" cy="286995"/>
                  </a:xfrm>
                  <a:custGeom>
                    <a:avLst/>
                    <a:gdLst>
                      <a:gd name="connsiteX0" fmla="*/ 331019 w 372748"/>
                      <a:gd name="connsiteY0" fmla="*/ 286995 h 286995"/>
                      <a:gd name="connsiteX1" fmla="*/ 331019 w 372748"/>
                      <a:gd name="connsiteY1" fmla="*/ 286995 h 286995"/>
                      <a:gd name="connsiteX2" fmla="*/ 245104 w 372748"/>
                      <a:gd name="connsiteY2" fmla="*/ 286233 h 286995"/>
                      <a:gd name="connsiteX3" fmla="*/ 118898 w 372748"/>
                      <a:gd name="connsiteY3" fmla="*/ 285185 h 286995"/>
                      <a:gd name="connsiteX4" fmla="*/ 49937 w 372748"/>
                      <a:gd name="connsiteY4" fmla="*/ 284328 h 286995"/>
                      <a:gd name="connsiteX5" fmla="*/ 45175 w 372748"/>
                      <a:gd name="connsiteY5" fmla="*/ 284233 h 286995"/>
                      <a:gd name="connsiteX6" fmla="*/ 40602 w 372748"/>
                      <a:gd name="connsiteY6" fmla="*/ 279756 h 286995"/>
                      <a:gd name="connsiteX7" fmla="*/ 23077 w 372748"/>
                      <a:gd name="connsiteY7" fmla="*/ 214986 h 286995"/>
                      <a:gd name="connsiteX8" fmla="*/ 4503 w 372748"/>
                      <a:gd name="connsiteY8" fmla="*/ 159074 h 286995"/>
                      <a:gd name="connsiteX9" fmla="*/ 76607 w 372748"/>
                      <a:gd name="connsiteY9" fmla="*/ 2198 h 286995"/>
                      <a:gd name="connsiteX10" fmla="*/ 144425 w 372748"/>
                      <a:gd name="connsiteY10" fmla="*/ 12485 h 286995"/>
                      <a:gd name="connsiteX11" fmla="*/ 195288 w 372748"/>
                      <a:gd name="connsiteY11" fmla="*/ 24962 h 286995"/>
                      <a:gd name="connsiteX12" fmla="*/ 239770 w 372748"/>
                      <a:gd name="connsiteY12" fmla="*/ 14199 h 286995"/>
                      <a:gd name="connsiteX13" fmla="*/ 307398 w 372748"/>
                      <a:gd name="connsiteY13" fmla="*/ 6389 h 286995"/>
                      <a:gd name="connsiteX14" fmla="*/ 371501 w 372748"/>
                      <a:gd name="connsiteY14" fmla="*/ 81160 h 286995"/>
                      <a:gd name="connsiteX15" fmla="*/ 360452 w 372748"/>
                      <a:gd name="connsiteY15" fmla="*/ 174600 h 286995"/>
                      <a:gd name="connsiteX16" fmla="*/ 351212 w 372748"/>
                      <a:gd name="connsiteY16" fmla="*/ 203461 h 286995"/>
                      <a:gd name="connsiteX17" fmla="*/ 336259 w 372748"/>
                      <a:gd name="connsiteY17" fmla="*/ 264040 h 286995"/>
                      <a:gd name="connsiteX18" fmla="*/ 335782 w 372748"/>
                      <a:gd name="connsiteY18" fmla="*/ 282137 h 286995"/>
                      <a:gd name="connsiteX19" fmla="*/ 334449 w 372748"/>
                      <a:gd name="connsiteY19" fmla="*/ 285471 h 286995"/>
                      <a:gd name="connsiteX20" fmla="*/ 331019 w 372748"/>
                      <a:gd name="connsiteY20" fmla="*/ 286995 h 286995"/>
                      <a:gd name="connsiteX21" fmla="*/ 49651 w 372748"/>
                      <a:gd name="connsiteY21" fmla="*/ 274994 h 286995"/>
                      <a:gd name="connsiteX22" fmla="*/ 50127 w 372748"/>
                      <a:gd name="connsiteY22" fmla="*/ 274994 h 286995"/>
                      <a:gd name="connsiteX23" fmla="*/ 118993 w 372748"/>
                      <a:gd name="connsiteY23" fmla="*/ 275851 h 286995"/>
                      <a:gd name="connsiteX24" fmla="*/ 245200 w 372748"/>
                      <a:gd name="connsiteY24" fmla="*/ 276899 h 286995"/>
                      <a:gd name="connsiteX25" fmla="*/ 326352 w 372748"/>
                      <a:gd name="connsiteY25" fmla="*/ 277565 h 286995"/>
                      <a:gd name="connsiteX26" fmla="*/ 326828 w 372748"/>
                      <a:gd name="connsiteY26" fmla="*/ 263564 h 286995"/>
                      <a:gd name="connsiteX27" fmla="*/ 342259 w 372748"/>
                      <a:gd name="connsiteY27" fmla="*/ 200603 h 286995"/>
                      <a:gd name="connsiteX28" fmla="*/ 351308 w 372748"/>
                      <a:gd name="connsiteY28" fmla="*/ 172314 h 286995"/>
                      <a:gd name="connsiteX29" fmla="*/ 362166 w 372748"/>
                      <a:gd name="connsiteY29" fmla="*/ 82589 h 286995"/>
                      <a:gd name="connsiteX30" fmla="*/ 304064 w 372748"/>
                      <a:gd name="connsiteY30" fmla="*/ 15342 h 286995"/>
                      <a:gd name="connsiteX31" fmla="*/ 242723 w 372748"/>
                      <a:gd name="connsiteY31" fmla="*/ 23153 h 286995"/>
                      <a:gd name="connsiteX32" fmla="*/ 195383 w 372748"/>
                      <a:gd name="connsiteY32" fmla="*/ 34487 h 286995"/>
                      <a:gd name="connsiteX33" fmla="*/ 140901 w 372748"/>
                      <a:gd name="connsiteY33" fmla="*/ 21343 h 286995"/>
                      <a:gd name="connsiteX34" fmla="*/ 78702 w 372748"/>
                      <a:gd name="connsiteY34" fmla="*/ 11532 h 286995"/>
                      <a:gd name="connsiteX35" fmla="*/ 13647 w 372748"/>
                      <a:gd name="connsiteY35" fmla="*/ 157360 h 286995"/>
                      <a:gd name="connsiteX36" fmla="*/ 31744 w 372748"/>
                      <a:gd name="connsiteY36" fmla="*/ 211557 h 286995"/>
                      <a:gd name="connsiteX37" fmla="*/ 49651 w 372748"/>
                      <a:gd name="connsiteY37" fmla="*/ 274994 h 286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372748" h="286995">
                        <a:moveTo>
                          <a:pt x="331019" y="286995"/>
                        </a:moveTo>
                        <a:cubicBezTo>
                          <a:pt x="331019" y="286995"/>
                          <a:pt x="331019" y="286995"/>
                          <a:pt x="331019" y="286995"/>
                        </a:cubicBezTo>
                        <a:lnTo>
                          <a:pt x="245104" y="286233"/>
                        </a:lnTo>
                        <a:cubicBezTo>
                          <a:pt x="203003" y="285947"/>
                          <a:pt x="160998" y="285566"/>
                          <a:pt x="118898" y="285185"/>
                        </a:cubicBezTo>
                        <a:cubicBezTo>
                          <a:pt x="95942" y="284995"/>
                          <a:pt x="72987" y="284614"/>
                          <a:pt x="49937" y="284328"/>
                        </a:cubicBezTo>
                        <a:lnTo>
                          <a:pt x="45175" y="284233"/>
                        </a:lnTo>
                        <a:cubicBezTo>
                          <a:pt x="42698" y="284233"/>
                          <a:pt x="40698" y="282233"/>
                          <a:pt x="40602" y="279756"/>
                        </a:cubicBezTo>
                        <a:cubicBezTo>
                          <a:pt x="39269" y="254134"/>
                          <a:pt x="31363" y="235084"/>
                          <a:pt x="23077" y="214986"/>
                        </a:cubicBezTo>
                        <a:cubicBezTo>
                          <a:pt x="16218" y="198508"/>
                          <a:pt x="9170" y="181553"/>
                          <a:pt x="4503" y="159074"/>
                        </a:cubicBezTo>
                        <a:cubicBezTo>
                          <a:pt x="-15976" y="61824"/>
                          <a:pt x="37840" y="11246"/>
                          <a:pt x="76607" y="2198"/>
                        </a:cubicBezTo>
                        <a:cubicBezTo>
                          <a:pt x="103562" y="-4089"/>
                          <a:pt x="124327" y="4293"/>
                          <a:pt x="144425" y="12485"/>
                        </a:cubicBezTo>
                        <a:cubicBezTo>
                          <a:pt x="159951" y="18771"/>
                          <a:pt x="176143" y="25343"/>
                          <a:pt x="195288" y="24962"/>
                        </a:cubicBezTo>
                        <a:cubicBezTo>
                          <a:pt x="209576" y="24677"/>
                          <a:pt x="224911" y="19343"/>
                          <a:pt x="239770" y="14199"/>
                        </a:cubicBezTo>
                        <a:cubicBezTo>
                          <a:pt x="262154" y="6389"/>
                          <a:pt x="285395" y="-1708"/>
                          <a:pt x="307398" y="6389"/>
                        </a:cubicBezTo>
                        <a:cubicBezTo>
                          <a:pt x="334830" y="16485"/>
                          <a:pt x="367119" y="48013"/>
                          <a:pt x="371501" y="81160"/>
                        </a:cubicBezTo>
                        <a:cubicBezTo>
                          <a:pt x="375692" y="112878"/>
                          <a:pt x="368643" y="144882"/>
                          <a:pt x="360452" y="174600"/>
                        </a:cubicBezTo>
                        <a:cubicBezTo>
                          <a:pt x="357785" y="184220"/>
                          <a:pt x="354451" y="194031"/>
                          <a:pt x="351212" y="203461"/>
                        </a:cubicBezTo>
                        <a:cubicBezTo>
                          <a:pt x="344545" y="223178"/>
                          <a:pt x="337592" y="243561"/>
                          <a:pt x="336259" y="264040"/>
                        </a:cubicBezTo>
                        <a:cubicBezTo>
                          <a:pt x="335877" y="269564"/>
                          <a:pt x="335782" y="275470"/>
                          <a:pt x="335782" y="282137"/>
                        </a:cubicBezTo>
                        <a:cubicBezTo>
                          <a:pt x="335782" y="283376"/>
                          <a:pt x="335306" y="284614"/>
                          <a:pt x="334449" y="285471"/>
                        </a:cubicBezTo>
                        <a:cubicBezTo>
                          <a:pt x="333496" y="286519"/>
                          <a:pt x="332258" y="286995"/>
                          <a:pt x="331019" y="286995"/>
                        </a:cubicBezTo>
                        <a:close/>
                        <a:moveTo>
                          <a:pt x="49651" y="274994"/>
                        </a:moveTo>
                        <a:lnTo>
                          <a:pt x="50127" y="274994"/>
                        </a:lnTo>
                        <a:cubicBezTo>
                          <a:pt x="73083" y="275279"/>
                          <a:pt x="96038" y="275660"/>
                          <a:pt x="118993" y="275851"/>
                        </a:cubicBezTo>
                        <a:cubicBezTo>
                          <a:pt x="161094" y="276232"/>
                          <a:pt x="203099" y="276613"/>
                          <a:pt x="245200" y="276899"/>
                        </a:cubicBezTo>
                        <a:lnTo>
                          <a:pt x="326352" y="277565"/>
                        </a:lnTo>
                        <a:cubicBezTo>
                          <a:pt x="326352" y="272612"/>
                          <a:pt x="326543" y="267945"/>
                          <a:pt x="326828" y="263564"/>
                        </a:cubicBezTo>
                        <a:cubicBezTo>
                          <a:pt x="328257" y="241847"/>
                          <a:pt x="335401" y="220892"/>
                          <a:pt x="342259" y="200603"/>
                        </a:cubicBezTo>
                        <a:cubicBezTo>
                          <a:pt x="345402" y="191269"/>
                          <a:pt x="348736" y="181649"/>
                          <a:pt x="351308" y="172314"/>
                        </a:cubicBezTo>
                        <a:cubicBezTo>
                          <a:pt x="359309" y="143453"/>
                          <a:pt x="366167" y="112688"/>
                          <a:pt x="362166" y="82589"/>
                        </a:cubicBezTo>
                        <a:cubicBezTo>
                          <a:pt x="358356" y="53728"/>
                          <a:pt x="329019" y="24581"/>
                          <a:pt x="304064" y="15342"/>
                        </a:cubicBezTo>
                        <a:cubicBezTo>
                          <a:pt x="285204" y="8389"/>
                          <a:pt x="264535" y="15533"/>
                          <a:pt x="242723" y="23153"/>
                        </a:cubicBezTo>
                        <a:cubicBezTo>
                          <a:pt x="227197" y="28582"/>
                          <a:pt x="211195" y="34202"/>
                          <a:pt x="195383" y="34487"/>
                        </a:cubicBezTo>
                        <a:cubicBezTo>
                          <a:pt x="174238" y="34773"/>
                          <a:pt x="157283" y="28010"/>
                          <a:pt x="140901" y="21343"/>
                        </a:cubicBezTo>
                        <a:cubicBezTo>
                          <a:pt x="121279" y="13437"/>
                          <a:pt x="102801" y="5912"/>
                          <a:pt x="78702" y="11532"/>
                        </a:cubicBezTo>
                        <a:cubicBezTo>
                          <a:pt x="43460" y="19819"/>
                          <a:pt x="-5403" y="66682"/>
                          <a:pt x="13647" y="157360"/>
                        </a:cubicBezTo>
                        <a:cubicBezTo>
                          <a:pt x="18219" y="178886"/>
                          <a:pt x="25076" y="195555"/>
                          <a:pt x="31744" y="211557"/>
                        </a:cubicBezTo>
                        <a:cubicBezTo>
                          <a:pt x="39935" y="231274"/>
                          <a:pt x="47746" y="249943"/>
                          <a:pt x="49651" y="27499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7D088B9-357A-3BAE-4CA0-233F77E65CDF}"/>
                    </a:ext>
                  </a:extLst>
                </p:cNvPr>
                <p:cNvSpPr/>
                <p:nvPr/>
              </p:nvSpPr>
              <p:spPr>
                <a:xfrm>
                  <a:off x="8898011" y="3809096"/>
                  <a:ext cx="114588" cy="19381"/>
                </a:xfrm>
                <a:custGeom>
                  <a:avLst/>
                  <a:gdLst>
                    <a:gd name="connsiteX0" fmla="*/ 64251 w 114588"/>
                    <a:gd name="connsiteY0" fmla="*/ 19382 h 19381"/>
                    <a:gd name="connsiteX1" fmla="*/ 40058 w 114588"/>
                    <a:gd name="connsiteY1" fmla="*/ 17572 h 19381"/>
                    <a:gd name="connsiteX2" fmla="*/ 624 w 114588"/>
                    <a:gd name="connsiteY2" fmla="*/ 5475 h 19381"/>
                    <a:gd name="connsiteX3" fmla="*/ 339 w 114588"/>
                    <a:gd name="connsiteY3" fmla="*/ 3284 h 19381"/>
                    <a:gd name="connsiteX4" fmla="*/ 2529 w 114588"/>
                    <a:gd name="connsiteY4" fmla="*/ 2999 h 19381"/>
                    <a:gd name="connsiteX5" fmla="*/ 40438 w 114588"/>
                    <a:gd name="connsiteY5" fmla="*/ 14429 h 19381"/>
                    <a:gd name="connsiteX6" fmla="*/ 86254 w 114588"/>
                    <a:gd name="connsiteY6" fmla="*/ 13286 h 19381"/>
                    <a:gd name="connsiteX7" fmla="*/ 112162 w 114588"/>
                    <a:gd name="connsiteY7" fmla="*/ 236 h 19381"/>
                    <a:gd name="connsiteX8" fmla="*/ 114352 w 114588"/>
                    <a:gd name="connsiteY8" fmla="*/ 713 h 19381"/>
                    <a:gd name="connsiteX9" fmla="*/ 113876 w 114588"/>
                    <a:gd name="connsiteY9" fmla="*/ 2904 h 19381"/>
                    <a:gd name="connsiteX10" fmla="*/ 87302 w 114588"/>
                    <a:gd name="connsiteY10" fmla="*/ 16238 h 19381"/>
                    <a:gd name="connsiteX11" fmla="*/ 64251 w 114588"/>
                    <a:gd name="connsiteY11" fmla="*/ 19382 h 19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4588" h="19381">
                      <a:moveTo>
                        <a:pt x="64251" y="19382"/>
                      </a:moveTo>
                      <a:cubicBezTo>
                        <a:pt x="55679" y="19382"/>
                        <a:pt x="47392" y="18429"/>
                        <a:pt x="40058" y="17572"/>
                      </a:cubicBezTo>
                      <a:cubicBezTo>
                        <a:pt x="25008" y="15858"/>
                        <a:pt x="11673" y="13667"/>
                        <a:pt x="624" y="5475"/>
                      </a:cubicBezTo>
                      <a:cubicBezTo>
                        <a:pt x="-43" y="4999"/>
                        <a:pt x="-233" y="3951"/>
                        <a:pt x="339" y="3284"/>
                      </a:cubicBezTo>
                      <a:cubicBezTo>
                        <a:pt x="815" y="2618"/>
                        <a:pt x="1862" y="2427"/>
                        <a:pt x="2529" y="2999"/>
                      </a:cubicBezTo>
                      <a:cubicBezTo>
                        <a:pt x="12912" y="10714"/>
                        <a:pt x="25770" y="12714"/>
                        <a:pt x="40438" y="14429"/>
                      </a:cubicBezTo>
                      <a:cubicBezTo>
                        <a:pt x="54059" y="16048"/>
                        <a:pt x="71109" y="17953"/>
                        <a:pt x="86254" y="13286"/>
                      </a:cubicBezTo>
                      <a:cubicBezTo>
                        <a:pt x="95398" y="10428"/>
                        <a:pt x="103875" y="5285"/>
                        <a:pt x="112162" y="236"/>
                      </a:cubicBezTo>
                      <a:cubicBezTo>
                        <a:pt x="112924" y="-240"/>
                        <a:pt x="113876" y="46"/>
                        <a:pt x="114352" y="713"/>
                      </a:cubicBezTo>
                      <a:cubicBezTo>
                        <a:pt x="114829" y="1475"/>
                        <a:pt x="114543" y="2427"/>
                        <a:pt x="113876" y="2904"/>
                      </a:cubicBezTo>
                      <a:cubicBezTo>
                        <a:pt x="105494" y="8047"/>
                        <a:pt x="96827" y="13286"/>
                        <a:pt x="87302" y="16238"/>
                      </a:cubicBezTo>
                      <a:cubicBezTo>
                        <a:pt x="79681" y="18620"/>
                        <a:pt x="71871" y="19382"/>
                        <a:pt x="64251" y="193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34DD5F2-72EA-8FAC-9C28-E65D04D8A55E}"/>
                    </a:ext>
                  </a:extLst>
                </p:cNvPr>
                <p:cNvSpPr/>
                <p:nvPr/>
              </p:nvSpPr>
              <p:spPr>
                <a:xfrm>
                  <a:off x="8883925" y="4117329"/>
                  <a:ext cx="108859" cy="31950"/>
                </a:xfrm>
                <a:custGeom>
                  <a:avLst/>
                  <a:gdLst>
                    <a:gd name="connsiteX0" fmla="*/ 1566 w 108859"/>
                    <a:gd name="connsiteY0" fmla="*/ 31951 h 31950"/>
                    <a:gd name="connsiteX1" fmla="*/ 42 w 108859"/>
                    <a:gd name="connsiteY1" fmla="*/ 30808 h 31950"/>
                    <a:gd name="connsiteX2" fmla="*/ 1090 w 108859"/>
                    <a:gd name="connsiteY2" fmla="*/ 28903 h 31950"/>
                    <a:gd name="connsiteX3" fmla="*/ 106912 w 108859"/>
                    <a:gd name="connsiteY3" fmla="*/ 42 h 31950"/>
                    <a:gd name="connsiteX4" fmla="*/ 108817 w 108859"/>
                    <a:gd name="connsiteY4" fmla="*/ 1090 h 31950"/>
                    <a:gd name="connsiteX5" fmla="*/ 107674 w 108859"/>
                    <a:gd name="connsiteY5" fmla="*/ 2995 h 31950"/>
                    <a:gd name="connsiteX6" fmla="*/ 1852 w 108859"/>
                    <a:gd name="connsiteY6" fmla="*/ 31855 h 31950"/>
                    <a:gd name="connsiteX7" fmla="*/ 1566 w 108859"/>
                    <a:gd name="connsiteY7" fmla="*/ 31951 h 3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8859" h="31950">
                      <a:moveTo>
                        <a:pt x="1566" y="31951"/>
                      </a:moveTo>
                      <a:cubicBezTo>
                        <a:pt x="899" y="31951"/>
                        <a:pt x="232" y="31475"/>
                        <a:pt x="42" y="30808"/>
                      </a:cubicBezTo>
                      <a:cubicBezTo>
                        <a:pt x="-149" y="29951"/>
                        <a:pt x="328" y="29093"/>
                        <a:pt x="1090" y="28903"/>
                      </a:cubicBezTo>
                      <a:lnTo>
                        <a:pt x="106912" y="42"/>
                      </a:lnTo>
                      <a:cubicBezTo>
                        <a:pt x="107770" y="-148"/>
                        <a:pt x="108627" y="328"/>
                        <a:pt x="108817" y="1090"/>
                      </a:cubicBezTo>
                      <a:cubicBezTo>
                        <a:pt x="109008" y="1947"/>
                        <a:pt x="108532" y="2804"/>
                        <a:pt x="107674" y="2995"/>
                      </a:cubicBezTo>
                      <a:lnTo>
                        <a:pt x="1852" y="31855"/>
                      </a:lnTo>
                      <a:cubicBezTo>
                        <a:pt x="1852" y="31951"/>
                        <a:pt x="1661" y="31951"/>
                        <a:pt x="1566" y="319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D7A0C01-097D-180A-1AB1-41A271A5DEB3}"/>
                    </a:ext>
                  </a:extLst>
                </p:cNvPr>
                <p:cNvSpPr/>
                <p:nvPr/>
              </p:nvSpPr>
              <p:spPr>
                <a:xfrm>
                  <a:off x="8887112" y="4165759"/>
                  <a:ext cx="104676" cy="39432"/>
                </a:xfrm>
                <a:custGeom>
                  <a:avLst/>
                  <a:gdLst>
                    <a:gd name="connsiteX0" fmla="*/ 1523 w 104676"/>
                    <a:gd name="connsiteY0" fmla="*/ 39432 h 39432"/>
                    <a:gd name="connsiteX1" fmla="*/ 94 w 104676"/>
                    <a:gd name="connsiteY1" fmla="*/ 38384 h 39432"/>
                    <a:gd name="connsiteX2" fmla="*/ 1047 w 104676"/>
                    <a:gd name="connsiteY2" fmla="*/ 36384 h 39432"/>
                    <a:gd name="connsiteX3" fmla="*/ 102583 w 104676"/>
                    <a:gd name="connsiteY3" fmla="*/ 94 h 39432"/>
                    <a:gd name="connsiteX4" fmla="*/ 104583 w 104676"/>
                    <a:gd name="connsiteY4" fmla="*/ 1046 h 39432"/>
                    <a:gd name="connsiteX5" fmla="*/ 103630 w 104676"/>
                    <a:gd name="connsiteY5" fmla="*/ 3047 h 39432"/>
                    <a:gd name="connsiteX6" fmla="*/ 2094 w 104676"/>
                    <a:gd name="connsiteY6" fmla="*/ 39337 h 39432"/>
                    <a:gd name="connsiteX7" fmla="*/ 1523 w 104676"/>
                    <a:gd name="connsiteY7" fmla="*/ 39432 h 39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676" h="39432">
                      <a:moveTo>
                        <a:pt x="1523" y="39432"/>
                      </a:moveTo>
                      <a:cubicBezTo>
                        <a:pt x="856" y="39432"/>
                        <a:pt x="284" y="39051"/>
                        <a:pt x="94" y="38384"/>
                      </a:cubicBezTo>
                      <a:cubicBezTo>
                        <a:pt x="-192" y="37527"/>
                        <a:pt x="189" y="36670"/>
                        <a:pt x="1047" y="36384"/>
                      </a:cubicBezTo>
                      <a:lnTo>
                        <a:pt x="102583" y="94"/>
                      </a:lnTo>
                      <a:cubicBezTo>
                        <a:pt x="103440" y="-192"/>
                        <a:pt x="104297" y="189"/>
                        <a:pt x="104583" y="1046"/>
                      </a:cubicBezTo>
                      <a:cubicBezTo>
                        <a:pt x="104869" y="1904"/>
                        <a:pt x="104488" y="2761"/>
                        <a:pt x="103630" y="3047"/>
                      </a:cubicBezTo>
                      <a:lnTo>
                        <a:pt x="2094" y="39337"/>
                      </a:lnTo>
                      <a:cubicBezTo>
                        <a:pt x="1903" y="39432"/>
                        <a:pt x="1713" y="39432"/>
                        <a:pt x="1523" y="3943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7988A40D-C68C-4C75-20B1-AEE1AB682170}"/>
                    </a:ext>
                  </a:extLst>
                </p:cNvPr>
                <p:cNvSpPr/>
                <p:nvPr/>
              </p:nvSpPr>
              <p:spPr>
                <a:xfrm>
                  <a:off x="8892445" y="4221670"/>
                  <a:ext cx="96678" cy="38956"/>
                </a:xfrm>
                <a:custGeom>
                  <a:avLst/>
                  <a:gdLst>
                    <a:gd name="connsiteX0" fmla="*/ 1524 w 96678"/>
                    <a:gd name="connsiteY0" fmla="*/ 38957 h 38956"/>
                    <a:gd name="connsiteX1" fmla="*/ 95 w 96678"/>
                    <a:gd name="connsiteY1" fmla="*/ 37909 h 38956"/>
                    <a:gd name="connsiteX2" fmla="*/ 952 w 96678"/>
                    <a:gd name="connsiteY2" fmla="*/ 35909 h 38956"/>
                    <a:gd name="connsiteX3" fmla="*/ 94583 w 96678"/>
                    <a:gd name="connsiteY3" fmla="*/ 95 h 38956"/>
                    <a:gd name="connsiteX4" fmla="*/ 96583 w 96678"/>
                    <a:gd name="connsiteY4" fmla="*/ 952 h 38956"/>
                    <a:gd name="connsiteX5" fmla="*/ 95726 w 96678"/>
                    <a:gd name="connsiteY5" fmla="*/ 2952 h 38956"/>
                    <a:gd name="connsiteX6" fmla="*/ 2095 w 96678"/>
                    <a:gd name="connsiteY6" fmla="*/ 38766 h 38956"/>
                    <a:gd name="connsiteX7" fmla="*/ 1524 w 96678"/>
                    <a:gd name="connsiteY7" fmla="*/ 38957 h 38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6678" h="38956">
                      <a:moveTo>
                        <a:pt x="1524" y="38957"/>
                      </a:moveTo>
                      <a:cubicBezTo>
                        <a:pt x="857" y="38957"/>
                        <a:pt x="285" y="38576"/>
                        <a:pt x="95" y="37909"/>
                      </a:cubicBezTo>
                      <a:cubicBezTo>
                        <a:pt x="-191" y="37147"/>
                        <a:pt x="190" y="36194"/>
                        <a:pt x="952" y="35909"/>
                      </a:cubicBezTo>
                      <a:lnTo>
                        <a:pt x="94583" y="95"/>
                      </a:lnTo>
                      <a:cubicBezTo>
                        <a:pt x="95345" y="-191"/>
                        <a:pt x="96298" y="190"/>
                        <a:pt x="96583" y="952"/>
                      </a:cubicBezTo>
                      <a:cubicBezTo>
                        <a:pt x="96869" y="1714"/>
                        <a:pt x="96488" y="2667"/>
                        <a:pt x="95726" y="2952"/>
                      </a:cubicBezTo>
                      <a:lnTo>
                        <a:pt x="2095" y="38766"/>
                      </a:lnTo>
                      <a:cubicBezTo>
                        <a:pt x="1905" y="38861"/>
                        <a:pt x="1714" y="38957"/>
                        <a:pt x="1524" y="3895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A1B303A7-4246-FB6C-AFF6-299F30E057F0}"/>
                    </a:ext>
                  </a:extLst>
                </p:cNvPr>
                <p:cNvSpPr/>
                <p:nvPr/>
              </p:nvSpPr>
              <p:spPr>
                <a:xfrm>
                  <a:off x="8893492" y="4277201"/>
                  <a:ext cx="93439" cy="37909"/>
                </a:xfrm>
                <a:custGeom>
                  <a:avLst/>
                  <a:gdLst>
                    <a:gd name="connsiteX0" fmla="*/ 1523 w 93439"/>
                    <a:gd name="connsiteY0" fmla="*/ 37909 h 37909"/>
                    <a:gd name="connsiteX1" fmla="*/ 95 w 93439"/>
                    <a:gd name="connsiteY1" fmla="*/ 36957 h 37909"/>
                    <a:gd name="connsiteX2" fmla="*/ 952 w 93439"/>
                    <a:gd name="connsiteY2" fmla="*/ 34956 h 37909"/>
                    <a:gd name="connsiteX3" fmla="*/ 91344 w 93439"/>
                    <a:gd name="connsiteY3" fmla="*/ 95 h 37909"/>
                    <a:gd name="connsiteX4" fmla="*/ 93345 w 93439"/>
                    <a:gd name="connsiteY4" fmla="*/ 952 h 37909"/>
                    <a:gd name="connsiteX5" fmla="*/ 92487 w 93439"/>
                    <a:gd name="connsiteY5" fmla="*/ 2952 h 37909"/>
                    <a:gd name="connsiteX6" fmla="*/ 2095 w 93439"/>
                    <a:gd name="connsiteY6" fmla="*/ 37814 h 37909"/>
                    <a:gd name="connsiteX7" fmla="*/ 1523 w 93439"/>
                    <a:gd name="connsiteY7" fmla="*/ 37909 h 37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3439" h="37909">
                      <a:moveTo>
                        <a:pt x="1523" y="37909"/>
                      </a:moveTo>
                      <a:cubicBezTo>
                        <a:pt x="857" y="37909"/>
                        <a:pt x="285" y="37528"/>
                        <a:pt x="95" y="36957"/>
                      </a:cubicBezTo>
                      <a:cubicBezTo>
                        <a:pt x="-191" y="36195"/>
                        <a:pt x="190" y="35242"/>
                        <a:pt x="952" y="34956"/>
                      </a:cubicBezTo>
                      <a:lnTo>
                        <a:pt x="91344" y="95"/>
                      </a:lnTo>
                      <a:cubicBezTo>
                        <a:pt x="92106" y="-191"/>
                        <a:pt x="93059" y="190"/>
                        <a:pt x="93345" y="952"/>
                      </a:cubicBezTo>
                      <a:cubicBezTo>
                        <a:pt x="93631" y="1714"/>
                        <a:pt x="93249" y="2667"/>
                        <a:pt x="92487" y="2952"/>
                      </a:cubicBezTo>
                      <a:lnTo>
                        <a:pt x="2095" y="37814"/>
                      </a:lnTo>
                      <a:cubicBezTo>
                        <a:pt x="1905" y="37909"/>
                        <a:pt x="1714" y="37909"/>
                        <a:pt x="1523" y="379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3C1579DA-A930-A17A-43FB-57F655B5F040}"/>
                    </a:ext>
                  </a:extLst>
                </p:cNvPr>
                <p:cNvSpPr/>
                <p:nvPr/>
              </p:nvSpPr>
              <p:spPr>
                <a:xfrm>
                  <a:off x="8919549" y="4336108"/>
                  <a:ext cx="52481" cy="19483"/>
                </a:xfrm>
                <a:custGeom>
                  <a:avLst/>
                  <a:gdLst>
                    <a:gd name="connsiteX0" fmla="*/ 1566 w 52481"/>
                    <a:gd name="connsiteY0" fmla="*/ 19483 h 19483"/>
                    <a:gd name="connsiteX1" fmla="*/ 42 w 52481"/>
                    <a:gd name="connsiteY1" fmla="*/ 18245 h 19483"/>
                    <a:gd name="connsiteX2" fmla="*/ 1185 w 52481"/>
                    <a:gd name="connsiteY2" fmla="*/ 16340 h 19483"/>
                    <a:gd name="connsiteX3" fmla="*/ 50333 w 52481"/>
                    <a:gd name="connsiteY3" fmla="*/ 148 h 19483"/>
                    <a:gd name="connsiteX4" fmla="*/ 52334 w 52481"/>
                    <a:gd name="connsiteY4" fmla="*/ 1005 h 19483"/>
                    <a:gd name="connsiteX5" fmla="*/ 51477 w 52481"/>
                    <a:gd name="connsiteY5" fmla="*/ 3005 h 19483"/>
                    <a:gd name="connsiteX6" fmla="*/ 1852 w 52481"/>
                    <a:gd name="connsiteY6" fmla="*/ 19293 h 19483"/>
                    <a:gd name="connsiteX7" fmla="*/ 1566 w 52481"/>
                    <a:gd name="connsiteY7" fmla="*/ 19483 h 19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2481" h="19483">
                      <a:moveTo>
                        <a:pt x="1566" y="19483"/>
                      </a:moveTo>
                      <a:cubicBezTo>
                        <a:pt x="899" y="19483"/>
                        <a:pt x="232" y="19007"/>
                        <a:pt x="42" y="18245"/>
                      </a:cubicBezTo>
                      <a:cubicBezTo>
                        <a:pt x="-149" y="17388"/>
                        <a:pt x="327" y="16531"/>
                        <a:pt x="1185" y="16340"/>
                      </a:cubicBezTo>
                      <a:cubicBezTo>
                        <a:pt x="17758" y="12435"/>
                        <a:pt x="34332" y="7006"/>
                        <a:pt x="50333" y="148"/>
                      </a:cubicBezTo>
                      <a:cubicBezTo>
                        <a:pt x="51096" y="-233"/>
                        <a:pt x="52048" y="148"/>
                        <a:pt x="52334" y="1005"/>
                      </a:cubicBezTo>
                      <a:cubicBezTo>
                        <a:pt x="52715" y="1767"/>
                        <a:pt x="52334" y="2719"/>
                        <a:pt x="51477" y="3005"/>
                      </a:cubicBezTo>
                      <a:cubicBezTo>
                        <a:pt x="35284" y="9863"/>
                        <a:pt x="18616" y="15388"/>
                        <a:pt x="1852" y="19293"/>
                      </a:cubicBezTo>
                      <a:cubicBezTo>
                        <a:pt x="1756" y="19483"/>
                        <a:pt x="1661" y="19483"/>
                        <a:pt x="1566" y="1948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438" name="Group 437">
              <a:extLst>
                <a:ext uri="{FF2B5EF4-FFF2-40B4-BE49-F238E27FC236}">
                  <a16:creationId xmlns:a16="http://schemas.microsoft.com/office/drawing/2014/main" id="{C676DF8B-C9A2-F521-737C-68033D13F347}"/>
                </a:ext>
              </a:extLst>
            </p:cNvPr>
            <p:cNvGrpSpPr/>
            <p:nvPr/>
          </p:nvGrpSpPr>
          <p:grpSpPr>
            <a:xfrm>
              <a:off x="8546439" y="2579613"/>
              <a:ext cx="3399995" cy="870081"/>
              <a:chOff x="3735855" y="2287317"/>
              <a:chExt cx="3399995" cy="870081"/>
            </a:xfrm>
          </p:grpSpPr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9A5DF85D-029F-8455-CE87-48C271893111}"/>
                  </a:ext>
                </a:extLst>
              </p:cNvPr>
              <p:cNvSpPr txBox="1"/>
              <p:nvPr/>
            </p:nvSpPr>
            <p:spPr>
              <a:xfrm>
                <a:off x="3735855" y="2557234"/>
                <a:ext cx="3399995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9FD59C3F-ECD4-CEEE-FD73-24A64F179957}"/>
                  </a:ext>
                </a:extLst>
              </p:cNvPr>
              <p:cNvSpPr txBox="1"/>
              <p:nvPr/>
            </p:nvSpPr>
            <p:spPr>
              <a:xfrm>
                <a:off x="3735855" y="2287317"/>
                <a:ext cx="182391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2F1B82F1-6BBA-5317-2738-49D2587F2186}"/>
              </a:ext>
            </a:extLst>
          </p:cNvPr>
          <p:cNvGrpSpPr/>
          <p:nvPr/>
        </p:nvGrpSpPr>
        <p:grpSpPr>
          <a:xfrm>
            <a:off x="7270432" y="1059917"/>
            <a:ext cx="4676002" cy="1122408"/>
            <a:chOff x="7270432" y="1059917"/>
            <a:chExt cx="4676002" cy="112240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832E9AE-5376-D45A-3095-691045C87F27}"/>
                </a:ext>
              </a:extLst>
            </p:cNvPr>
            <p:cNvGrpSpPr/>
            <p:nvPr/>
          </p:nvGrpSpPr>
          <p:grpSpPr>
            <a:xfrm>
              <a:off x="7270432" y="1059917"/>
              <a:ext cx="1122408" cy="1122408"/>
              <a:chOff x="638875" y="3412941"/>
              <a:chExt cx="1444700" cy="1444700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AF3752E4-0255-D79F-49A4-3AA8FDCCA2FC}"/>
                  </a:ext>
                </a:extLst>
              </p:cNvPr>
              <p:cNvSpPr/>
              <p:nvPr/>
            </p:nvSpPr>
            <p:spPr>
              <a:xfrm>
                <a:off x="638875" y="3412941"/>
                <a:ext cx="1444700" cy="14447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192" name="Graphic 6">
                <a:extLst>
                  <a:ext uri="{FF2B5EF4-FFF2-40B4-BE49-F238E27FC236}">
                    <a16:creationId xmlns:a16="http://schemas.microsoft.com/office/drawing/2014/main" id="{DC8BF3F5-2408-61AE-F10B-D47DEFA83776}"/>
                  </a:ext>
                </a:extLst>
              </p:cNvPr>
              <p:cNvGrpSpPr/>
              <p:nvPr/>
            </p:nvGrpSpPr>
            <p:grpSpPr>
              <a:xfrm>
                <a:off x="1157155" y="3824633"/>
                <a:ext cx="408140" cy="621317"/>
                <a:chOff x="4815807" y="2991800"/>
                <a:chExt cx="408140" cy="621317"/>
              </a:xfrm>
            </p:grpSpPr>
            <p:grpSp>
              <p:nvGrpSpPr>
                <p:cNvPr id="415" name="Graphic 6">
                  <a:extLst>
                    <a:ext uri="{FF2B5EF4-FFF2-40B4-BE49-F238E27FC236}">
                      <a16:creationId xmlns:a16="http://schemas.microsoft.com/office/drawing/2014/main" id="{9EE74EB4-33F0-E9EB-107B-5D6CA086DB98}"/>
                    </a:ext>
                  </a:extLst>
                </p:cNvPr>
                <p:cNvGrpSpPr/>
                <p:nvPr/>
              </p:nvGrpSpPr>
              <p:grpSpPr>
                <a:xfrm>
                  <a:off x="4833435" y="3110381"/>
                  <a:ext cx="372748" cy="502736"/>
                  <a:chOff x="4833435" y="3110381"/>
                  <a:chExt cx="372748" cy="502736"/>
                </a:xfrm>
              </p:grpSpPr>
              <p:sp>
                <p:nvSpPr>
                  <p:cNvPr id="420" name="Freeform: Shape 419">
                    <a:extLst>
                      <a:ext uri="{FF2B5EF4-FFF2-40B4-BE49-F238E27FC236}">
                        <a16:creationId xmlns:a16="http://schemas.microsoft.com/office/drawing/2014/main" id="{C0A94576-AEF1-6231-E970-78ADF9A794D9}"/>
                      </a:ext>
                    </a:extLst>
                  </p:cNvPr>
                  <p:cNvSpPr/>
                  <p:nvPr/>
                </p:nvSpPr>
                <p:spPr>
                  <a:xfrm>
                    <a:off x="4838010" y="3115062"/>
                    <a:ext cx="363574" cy="493413"/>
                  </a:xfrm>
                  <a:custGeom>
                    <a:avLst/>
                    <a:gdLst>
                      <a:gd name="connsiteX0" fmla="*/ 40885 w 363574"/>
                      <a:gd name="connsiteY0" fmla="*/ 288314 h 493413"/>
                      <a:gd name="connsiteX1" fmla="*/ 4500 w 363574"/>
                      <a:gd name="connsiteY1" fmla="*/ 153440 h 493413"/>
                      <a:gd name="connsiteX2" fmla="*/ 73080 w 363574"/>
                      <a:gd name="connsiteY2" fmla="*/ 2088 h 493413"/>
                      <a:gd name="connsiteX3" fmla="*/ 190809 w 363574"/>
                      <a:gd name="connsiteY3" fmla="*/ 24948 h 493413"/>
                      <a:gd name="connsiteX4" fmla="*/ 301203 w 363574"/>
                      <a:gd name="connsiteY4" fmla="*/ 6089 h 493413"/>
                      <a:gd name="connsiteX5" fmla="*/ 362354 w 363574"/>
                      <a:gd name="connsiteY5" fmla="*/ 77145 h 493413"/>
                      <a:gd name="connsiteX6" fmla="*/ 351400 w 363574"/>
                      <a:gd name="connsiteY6" fmla="*/ 168776 h 493413"/>
                      <a:gd name="connsiteX7" fmla="*/ 327016 w 363574"/>
                      <a:gd name="connsiteY7" fmla="*/ 259073 h 493413"/>
                      <a:gd name="connsiteX8" fmla="*/ 327302 w 363574"/>
                      <a:gd name="connsiteY8" fmla="*/ 359371 h 493413"/>
                      <a:gd name="connsiteX9" fmla="*/ 278725 w 363574"/>
                      <a:gd name="connsiteY9" fmla="*/ 488339 h 493413"/>
                      <a:gd name="connsiteX10" fmla="*/ 243958 w 363574"/>
                      <a:gd name="connsiteY10" fmla="*/ 434238 h 493413"/>
                      <a:gd name="connsiteX11" fmla="*/ 213955 w 363574"/>
                      <a:gd name="connsiteY11" fmla="*/ 322414 h 493413"/>
                      <a:gd name="connsiteX12" fmla="*/ 177569 w 363574"/>
                      <a:gd name="connsiteY12" fmla="*/ 312984 h 493413"/>
                      <a:gd name="connsiteX13" fmla="*/ 125086 w 363574"/>
                      <a:gd name="connsiteY13" fmla="*/ 448811 h 493413"/>
                      <a:gd name="connsiteX14" fmla="*/ 99655 w 363574"/>
                      <a:gd name="connsiteY14" fmla="*/ 493388 h 493413"/>
                      <a:gd name="connsiteX15" fmla="*/ 40885 w 363574"/>
                      <a:gd name="connsiteY15" fmla="*/ 288314 h 493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63574" h="493413">
                        <a:moveTo>
                          <a:pt x="40885" y="288314"/>
                        </a:moveTo>
                        <a:cubicBezTo>
                          <a:pt x="42790" y="231926"/>
                          <a:pt x="16025" y="208400"/>
                          <a:pt x="4500" y="153440"/>
                        </a:cubicBezTo>
                        <a:cubicBezTo>
                          <a:pt x="-16455" y="54000"/>
                          <a:pt x="40790" y="9613"/>
                          <a:pt x="73080" y="2088"/>
                        </a:cubicBezTo>
                        <a:cubicBezTo>
                          <a:pt x="119181" y="-8675"/>
                          <a:pt x="145660" y="25710"/>
                          <a:pt x="190809" y="24948"/>
                        </a:cubicBezTo>
                        <a:cubicBezTo>
                          <a:pt x="227480" y="24281"/>
                          <a:pt x="266437" y="-6675"/>
                          <a:pt x="301203" y="6089"/>
                        </a:cubicBezTo>
                        <a:cubicBezTo>
                          <a:pt x="328064" y="15995"/>
                          <a:pt x="358258" y="46380"/>
                          <a:pt x="362354" y="77145"/>
                        </a:cubicBezTo>
                        <a:cubicBezTo>
                          <a:pt x="366450" y="107911"/>
                          <a:pt x="359592" y="139058"/>
                          <a:pt x="351400" y="168776"/>
                        </a:cubicBezTo>
                        <a:cubicBezTo>
                          <a:pt x="343209" y="198494"/>
                          <a:pt x="329112" y="228117"/>
                          <a:pt x="327016" y="259073"/>
                        </a:cubicBezTo>
                        <a:cubicBezTo>
                          <a:pt x="324826" y="292505"/>
                          <a:pt x="331207" y="326129"/>
                          <a:pt x="327302" y="359371"/>
                        </a:cubicBezTo>
                        <a:cubicBezTo>
                          <a:pt x="317491" y="443953"/>
                          <a:pt x="300727" y="491292"/>
                          <a:pt x="278725" y="488339"/>
                        </a:cubicBezTo>
                        <a:cubicBezTo>
                          <a:pt x="252531" y="488339"/>
                          <a:pt x="246911" y="458145"/>
                          <a:pt x="243958" y="434238"/>
                        </a:cubicBezTo>
                        <a:cubicBezTo>
                          <a:pt x="237005" y="378135"/>
                          <a:pt x="228718" y="336511"/>
                          <a:pt x="213955" y="322414"/>
                        </a:cubicBezTo>
                        <a:cubicBezTo>
                          <a:pt x="204049" y="312984"/>
                          <a:pt x="189761" y="307936"/>
                          <a:pt x="177569" y="312984"/>
                        </a:cubicBezTo>
                        <a:cubicBezTo>
                          <a:pt x="130039" y="332606"/>
                          <a:pt x="129087" y="426236"/>
                          <a:pt x="125086" y="448811"/>
                        </a:cubicBezTo>
                        <a:cubicBezTo>
                          <a:pt x="121943" y="466622"/>
                          <a:pt x="116133" y="492530"/>
                          <a:pt x="99655" y="493388"/>
                        </a:cubicBezTo>
                        <a:cubicBezTo>
                          <a:pt x="51363" y="495674"/>
                          <a:pt x="38885" y="346989"/>
                          <a:pt x="40885" y="28831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21" name="Freeform: Shape 420">
                    <a:extLst>
                      <a:ext uri="{FF2B5EF4-FFF2-40B4-BE49-F238E27FC236}">
                        <a16:creationId xmlns:a16="http://schemas.microsoft.com/office/drawing/2014/main" id="{52A0909F-97CF-7B07-ED53-1AB92AA50499}"/>
                      </a:ext>
                    </a:extLst>
                  </p:cNvPr>
                  <p:cNvSpPr/>
                  <p:nvPr/>
                </p:nvSpPr>
                <p:spPr>
                  <a:xfrm>
                    <a:off x="4833435" y="3110381"/>
                    <a:ext cx="372748" cy="502736"/>
                  </a:xfrm>
                  <a:custGeom>
                    <a:avLst/>
                    <a:gdLst>
                      <a:gd name="connsiteX0" fmla="*/ 103086 w 372748"/>
                      <a:gd name="connsiteY0" fmla="*/ 502736 h 502736"/>
                      <a:gd name="connsiteX1" fmla="*/ 81655 w 372748"/>
                      <a:gd name="connsiteY1" fmla="*/ 493116 h 502736"/>
                      <a:gd name="connsiteX2" fmla="*/ 40793 w 372748"/>
                      <a:gd name="connsiteY2" fmla="*/ 292901 h 502736"/>
                      <a:gd name="connsiteX3" fmla="*/ 45460 w 372748"/>
                      <a:gd name="connsiteY3" fmla="*/ 293091 h 502736"/>
                      <a:gd name="connsiteX4" fmla="*/ 40793 w 372748"/>
                      <a:gd name="connsiteY4" fmla="*/ 292901 h 502736"/>
                      <a:gd name="connsiteX5" fmla="*/ 23172 w 372748"/>
                      <a:gd name="connsiteY5" fmla="*/ 214986 h 502736"/>
                      <a:gd name="connsiteX6" fmla="*/ 4503 w 372748"/>
                      <a:gd name="connsiteY6" fmla="*/ 159074 h 502736"/>
                      <a:gd name="connsiteX7" fmla="*/ 76607 w 372748"/>
                      <a:gd name="connsiteY7" fmla="*/ 2198 h 502736"/>
                      <a:gd name="connsiteX8" fmla="*/ 144425 w 372748"/>
                      <a:gd name="connsiteY8" fmla="*/ 12485 h 502736"/>
                      <a:gd name="connsiteX9" fmla="*/ 195288 w 372748"/>
                      <a:gd name="connsiteY9" fmla="*/ 24962 h 502736"/>
                      <a:gd name="connsiteX10" fmla="*/ 239770 w 372748"/>
                      <a:gd name="connsiteY10" fmla="*/ 14199 h 502736"/>
                      <a:gd name="connsiteX11" fmla="*/ 307398 w 372748"/>
                      <a:gd name="connsiteY11" fmla="*/ 6389 h 502736"/>
                      <a:gd name="connsiteX12" fmla="*/ 371501 w 372748"/>
                      <a:gd name="connsiteY12" fmla="*/ 81160 h 502736"/>
                      <a:gd name="connsiteX13" fmla="*/ 360452 w 372748"/>
                      <a:gd name="connsiteY13" fmla="*/ 174600 h 502736"/>
                      <a:gd name="connsiteX14" fmla="*/ 351213 w 372748"/>
                      <a:gd name="connsiteY14" fmla="*/ 203461 h 502736"/>
                      <a:gd name="connsiteX15" fmla="*/ 336258 w 372748"/>
                      <a:gd name="connsiteY15" fmla="*/ 264040 h 502736"/>
                      <a:gd name="connsiteX16" fmla="*/ 336830 w 372748"/>
                      <a:gd name="connsiteY16" fmla="*/ 309379 h 502736"/>
                      <a:gd name="connsiteX17" fmla="*/ 336544 w 372748"/>
                      <a:gd name="connsiteY17" fmla="*/ 364624 h 502736"/>
                      <a:gd name="connsiteX18" fmla="*/ 298063 w 372748"/>
                      <a:gd name="connsiteY18" fmla="*/ 493116 h 502736"/>
                      <a:gd name="connsiteX19" fmla="*/ 283014 w 372748"/>
                      <a:gd name="connsiteY19" fmla="*/ 497688 h 502736"/>
                      <a:gd name="connsiteX20" fmla="*/ 243866 w 372748"/>
                      <a:gd name="connsiteY20" fmla="*/ 439490 h 502736"/>
                      <a:gd name="connsiteX21" fmla="*/ 215291 w 372748"/>
                      <a:gd name="connsiteY21" fmla="*/ 330429 h 502736"/>
                      <a:gd name="connsiteX22" fmla="*/ 183858 w 372748"/>
                      <a:gd name="connsiteY22" fmla="*/ 321952 h 502736"/>
                      <a:gd name="connsiteX23" fmla="*/ 136138 w 372748"/>
                      <a:gd name="connsiteY23" fmla="*/ 438062 h 502736"/>
                      <a:gd name="connsiteX24" fmla="*/ 134138 w 372748"/>
                      <a:gd name="connsiteY24" fmla="*/ 454254 h 502736"/>
                      <a:gd name="connsiteX25" fmla="*/ 104324 w 372748"/>
                      <a:gd name="connsiteY25" fmla="*/ 502641 h 502736"/>
                      <a:gd name="connsiteX26" fmla="*/ 103086 w 372748"/>
                      <a:gd name="connsiteY26" fmla="*/ 502736 h 502736"/>
                      <a:gd name="connsiteX27" fmla="*/ 95371 w 372748"/>
                      <a:gd name="connsiteY27" fmla="*/ 9341 h 502736"/>
                      <a:gd name="connsiteX28" fmla="*/ 78702 w 372748"/>
                      <a:gd name="connsiteY28" fmla="*/ 11342 h 502736"/>
                      <a:gd name="connsiteX29" fmla="*/ 13647 w 372748"/>
                      <a:gd name="connsiteY29" fmla="*/ 157169 h 502736"/>
                      <a:gd name="connsiteX30" fmla="*/ 31744 w 372748"/>
                      <a:gd name="connsiteY30" fmla="*/ 211367 h 502736"/>
                      <a:gd name="connsiteX31" fmla="*/ 50127 w 372748"/>
                      <a:gd name="connsiteY31" fmla="*/ 293186 h 502736"/>
                      <a:gd name="connsiteX32" fmla="*/ 50127 w 372748"/>
                      <a:gd name="connsiteY32" fmla="*/ 293186 h 502736"/>
                      <a:gd name="connsiteX33" fmla="*/ 88132 w 372748"/>
                      <a:gd name="connsiteY33" fmla="*/ 486449 h 502736"/>
                      <a:gd name="connsiteX34" fmla="*/ 103943 w 372748"/>
                      <a:gd name="connsiteY34" fmla="*/ 493402 h 502736"/>
                      <a:gd name="connsiteX35" fmla="*/ 124994 w 372748"/>
                      <a:gd name="connsiteY35" fmla="*/ 452730 h 502736"/>
                      <a:gd name="connsiteX36" fmla="*/ 126804 w 372748"/>
                      <a:gd name="connsiteY36" fmla="*/ 437204 h 502736"/>
                      <a:gd name="connsiteX37" fmla="*/ 180239 w 372748"/>
                      <a:gd name="connsiteY37" fmla="*/ 313379 h 502736"/>
                      <a:gd name="connsiteX38" fmla="*/ 221673 w 372748"/>
                      <a:gd name="connsiteY38" fmla="*/ 323762 h 502736"/>
                      <a:gd name="connsiteX39" fmla="*/ 253105 w 372748"/>
                      <a:gd name="connsiteY39" fmla="*/ 438443 h 502736"/>
                      <a:gd name="connsiteX40" fmla="*/ 283204 w 372748"/>
                      <a:gd name="connsiteY40" fmla="*/ 488449 h 502736"/>
                      <a:gd name="connsiteX41" fmla="*/ 283775 w 372748"/>
                      <a:gd name="connsiteY41" fmla="*/ 488449 h 502736"/>
                      <a:gd name="connsiteX42" fmla="*/ 292157 w 372748"/>
                      <a:gd name="connsiteY42" fmla="*/ 485782 h 502736"/>
                      <a:gd name="connsiteX43" fmla="*/ 327114 w 372748"/>
                      <a:gd name="connsiteY43" fmla="*/ 363576 h 502736"/>
                      <a:gd name="connsiteX44" fmla="*/ 327305 w 372748"/>
                      <a:gd name="connsiteY44" fmla="*/ 309855 h 502736"/>
                      <a:gd name="connsiteX45" fmla="*/ 326733 w 372748"/>
                      <a:gd name="connsiteY45" fmla="*/ 263469 h 502736"/>
                      <a:gd name="connsiteX46" fmla="*/ 342164 w 372748"/>
                      <a:gd name="connsiteY46" fmla="*/ 200508 h 502736"/>
                      <a:gd name="connsiteX47" fmla="*/ 351213 w 372748"/>
                      <a:gd name="connsiteY47" fmla="*/ 172219 h 502736"/>
                      <a:gd name="connsiteX48" fmla="*/ 362071 w 372748"/>
                      <a:gd name="connsiteY48" fmla="*/ 82494 h 502736"/>
                      <a:gd name="connsiteX49" fmla="*/ 303968 w 372748"/>
                      <a:gd name="connsiteY49" fmla="*/ 15247 h 502736"/>
                      <a:gd name="connsiteX50" fmla="*/ 242628 w 372748"/>
                      <a:gd name="connsiteY50" fmla="*/ 23057 h 502736"/>
                      <a:gd name="connsiteX51" fmla="*/ 195288 w 372748"/>
                      <a:gd name="connsiteY51" fmla="*/ 34392 h 502736"/>
                      <a:gd name="connsiteX52" fmla="*/ 140805 w 372748"/>
                      <a:gd name="connsiteY52" fmla="*/ 21248 h 502736"/>
                      <a:gd name="connsiteX53" fmla="*/ 95371 w 372748"/>
                      <a:gd name="connsiteY53" fmla="*/ 9341 h 502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72748" h="502736">
                        <a:moveTo>
                          <a:pt x="103086" y="502736"/>
                        </a:moveTo>
                        <a:cubicBezTo>
                          <a:pt x="95371" y="502736"/>
                          <a:pt x="88132" y="499498"/>
                          <a:pt x="81655" y="493116"/>
                        </a:cubicBezTo>
                        <a:cubicBezTo>
                          <a:pt x="47174" y="459112"/>
                          <a:pt x="39173" y="341383"/>
                          <a:pt x="40793" y="292901"/>
                        </a:cubicBezTo>
                        <a:lnTo>
                          <a:pt x="45460" y="293091"/>
                        </a:lnTo>
                        <a:lnTo>
                          <a:pt x="40793" y="292901"/>
                        </a:lnTo>
                        <a:cubicBezTo>
                          <a:pt x="41936" y="260135"/>
                          <a:pt x="33173" y="239180"/>
                          <a:pt x="23172" y="214986"/>
                        </a:cubicBezTo>
                        <a:cubicBezTo>
                          <a:pt x="16314" y="198508"/>
                          <a:pt x="9265" y="181553"/>
                          <a:pt x="4503" y="159074"/>
                        </a:cubicBezTo>
                        <a:cubicBezTo>
                          <a:pt x="-15976" y="61824"/>
                          <a:pt x="37840" y="11246"/>
                          <a:pt x="76607" y="2198"/>
                        </a:cubicBezTo>
                        <a:cubicBezTo>
                          <a:pt x="103563" y="-4089"/>
                          <a:pt x="124327" y="4293"/>
                          <a:pt x="144425" y="12485"/>
                        </a:cubicBezTo>
                        <a:cubicBezTo>
                          <a:pt x="159950" y="18771"/>
                          <a:pt x="176048" y="25344"/>
                          <a:pt x="195288" y="24962"/>
                        </a:cubicBezTo>
                        <a:cubicBezTo>
                          <a:pt x="209576" y="24677"/>
                          <a:pt x="224911" y="19343"/>
                          <a:pt x="239770" y="14199"/>
                        </a:cubicBezTo>
                        <a:cubicBezTo>
                          <a:pt x="262154" y="6389"/>
                          <a:pt x="285395" y="-1708"/>
                          <a:pt x="307398" y="6389"/>
                        </a:cubicBezTo>
                        <a:cubicBezTo>
                          <a:pt x="334830" y="16485"/>
                          <a:pt x="367119" y="48013"/>
                          <a:pt x="371501" y="81160"/>
                        </a:cubicBezTo>
                        <a:cubicBezTo>
                          <a:pt x="375692" y="112878"/>
                          <a:pt x="368643" y="144882"/>
                          <a:pt x="360452" y="174600"/>
                        </a:cubicBezTo>
                        <a:cubicBezTo>
                          <a:pt x="357785" y="184220"/>
                          <a:pt x="354451" y="194031"/>
                          <a:pt x="351213" y="203461"/>
                        </a:cubicBezTo>
                        <a:cubicBezTo>
                          <a:pt x="344545" y="223178"/>
                          <a:pt x="337592" y="243561"/>
                          <a:pt x="336258" y="264040"/>
                        </a:cubicBezTo>
                        <a:cubicBezTo>
                          <a:pt x="335306" y="278994"/>
                          <a:pt x="336068" y="294425"/>
                          <a:pt x="336830" y="309379"/>
                        </a:cubicBezTo>
                        <a:cubicBezTo>
                          <a:pt x="337782" y="327476"/>
                          <a:pt x="338735" y="346145"/>
                          <a:pt x="336544" y="364624"/>
                        </a:cubicBezTo>
                        <a:cubicBezTo>
                          <a:pt x="328162" y="436538"/>
                          <a:pt x="315208" y="479781"/>
                          <a:pt x="298063" y="493116"/>
                        </a:cubicBezTo>
                        <a:cubicBezTo>
                          <a:pt x="293396" y="496736"/>
                          <a:pt x="288348" y="498355"/>
                          <a:pt x="283014" y="497688"/>
                        </a:cubicBezTo>
                        <a:cubicBezTo>
                          <a:pt x="251105" y="497403"/>
                          <a:pt x="246247" y="458350"/>
                          <a:pt x="243866" y="439490"/>
                        </a:cubicBezTo>
                        <a:cubicBezTo>
                          <a:pt x="238151" y="393675"/>
                          <a:pt x="230340" y="344907"/>
                          <a:pt x="215291" y="330429"/>
                        </a:cubicBezTo>
                        <a:cubicBezTo>
                          <a:pt x="205766" y="321380"/>
                          <a:pt x="193479" y="318047"/>
                          <a:pt x="183858" y="321952"/>
                        </a:cubicBezTo>
                        <a:cubicBezTo>
                          <a:pt x="146615" y="337382"/>
                          <a:pt x="139567" y="405391"/>
                          <a:pt x="136138" y="438062"/>
                        </a:cubicBezTo>
                        <a:cubicBezTo>
                          <a:pt x="135471" y="445015"/>
                          <a:pt x="134900" y="450444"/>
                          <a:pt x="134138" y="454254"/>
                        </a:cubicBezTo>
                        <a:cubicBezTo>
                          <a:pt x="131375" y="469590"/>
                          <a:pt x="125756" y="501594"/>
                          <a:pt x="104324" y="502641"/>
                        </a:cubicBezTo>
                        <a:cubicBezTo>
                          <a:pt x="103943" y="502736"/>
                          <a:pt x="103467" y="502736"/>
                          <a:pt x="103086" y="502736"/>
                        </a:cubicBezTo>
                        <a:close/>
                        <a:moveTo>
                          <a:pt x="95371" y="9341"/>
                        </a:moveTo>
                        <a:cubicBezTo>
                          <a:pt x="90037" y="9341"/>
                          <a:pt x="84608" y="9913"/>
                          <a:pt x="78702" y="11342"/>
                        </a:cubicBezTo>
                        <a:cubicBezTo>
                          <a:pt x="43460" y="19628"/>
                          <a:pt x="-5403" y="66491"/>
                          <a:pt x="13647" y="157169"/>
                        </a:cubicBezTo>
                        <a:cubicBezTo>
                          <a:pt x="18218" y="178791"/>
                          <a:pt x="25076" y="195365"/>
                          <a:pt x="31744" y="211367"/>
                        </a:cubicBezTo>
                        <a:cubicBezTo>
                          <a:pt x="41840" y="235560"/>
                          <a:pt x="51270" y="258325"/>
                          <a:pt x="50127" y="293186"/>
                        </a:cubicBezTo>
                        <a:lnTo>
                          <a:pt x="50127" y="293186"/>
                        </a:lnTo>
                        <a:cubicBezTo>
                          <a:pt x="48413" y="344050"/>
                          <a:pt x="58033" y="456731"/>
                          <a:pt x="88132" y="486449"/>
                        </a:cubicBezTo>
                        <a:cubicBezTo>
                          <a:pt x="93180" y="491402"/>
                          <a:pt x="98324" y="493688"/>
                          <a:pt x="103943" y="493402"/>
                        </a:cubicBezTo>
                        <a:cubicBezTo>
                          <a:pt x="117850" y="492735"/>
                          <a:pt x="123089" y="463684"/>
                          <a:pt x="124994" y="452730"/>
                        </a:cubicBezTo>
                        <a:cubicBezTo>
                          <a:pt x="125565" y="449301"/>
                          <a:pt x="126137" y="443682"/>
                          <a:pt x="126804" y="437204"/>
                        </a:cubicBezTo>
                        <a:cubicBezTo>
                          <a:pt x="130614" y="400057"/>
                          <a:pt x="137757" y="330905"/>
                          <a:pt x="180239" y="313379"/>
                        </a:cubicBezTo>
                        <a:cubicBezTo>
                          <a:pt x="193193" y="308045"/>
                          <a:pt x="209481" y="312046"/>
                          <a:pt x="221673" y="323762"/>
                        </a:cubicBezTo>
                        <a:cubicBezTo>
                          <a:pt x="235579" y="337001"/>
                          <a:pt x="244628" y="370244"/>
                          <a:pt x="253105" y="438443"/>
                        </a:cubicBezTo>
                        <a:cubicBezTo>
                          <a:pt x="256343" y="464446"/>
                          <a:pt x="262154" y="488449"/>
                          <a:pt x="283204" y="488449"/>
                        </a:cubicBezTo>
                        <a:cubicBezTo>
                          <a:pt x="283395" y="488449"/>
                          <a:pt x="283585" y="488449"/>
                          <a:pt x="283775" y="488449"/>
                        </a:cubicBezTo>
                        <a:cubicBezTo>
                          <a:pt x="286633" y="488830"/>
                          <a:pt x="289300" y="487973"/>
                          <a:pt x="292157" y="485782"/>
                        </a:cubicBezTo>
                        <a:cubicBezTo>
                          <a:pt x="300730" y="479115"/>
                          <a:pt x="316541" y="454445"/>
                          <a:pt x="327114" y="363576"/>
                        </a:cubicBezTo>
                        <a:cubicBezTo>
                          <a:pt x="329210" y="345860"/>
                          <a:pt x="328257" y="327572"/>
                          <a:pt x="327305" y="309855"/>
                        </a:cubicBezTo>
                        <a:cubicBezTo>
                          <a:pt x="326543" y="294711"/>
                          <a:pt x="325686" y="278994"/>
                          <a:pt x="326733" y="263469"/>
                        </a:cubicBezTo>
                        <a:cubicBezTo>
                          <a:pt x="328162" y="241751"/>
                          <a:pt x="335306" y="220796"/>
                          <a:pt x="342164" y="200508"/>
                        </a:cubicBezTo>
                        <a:cubicBezTo>
                          <a:pt x="345307" y="191174"/>
                          <a:pt x="348641" y="181553"/>
                          <a:pt x="351213" y="172219"/>
                        </a:cubicBezTo>
                        <a:cubicBezTo>
                          <a:pt x="359214" y="143358"/>
                          <a:pt x="366072" y="112592"/>
                          <a:pt x="362071" y="82494"/>
                        </a:cubicBezTo>
                        <a:cubicBezTo>
                          <a:pt x="358261" y="53633"/>
                          <a:pt x="328924" y="24486"/>
                          <a:pt x="303968" y="15247"/>
                        </a:cubicBezTo>
                        <a:cubicBezTo>
                          <a:pt x="285109" y="8294"/>
                          <a:pt x="264440" y="15437"/>
                          <a:pt x="242628" y="23057"/>
                        </a:cubicBezTo>
                        <a:cubicBezTo>
                          <a:pt x="227102" y="28487"/>
                          <a:pt x="211100" y="34106"/>
                          <a:pt x="195288" y="34392"/>
                        </a:cubicBezTo>
                        <a:cubicBezTo>
                          <a:pt x="174238" y="34773"/>
                          <a:pt x="157188" y="27915"/>
                          <a:pt x="140805" y="21248"/>
                        </a:cubicBezTo>
                        <a:cubicBezTo>
                          <a:pt x="126041" y="15152"/>
                          <a:pt x="111849" y="9341"/>
                          <a:pt x="95371" y="93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416" name="Freeform: Shape 415">
                  <a:extLst>
                    <a:ext uri="{FF2B5EF4-FFF2-40B4-BE49-F238E27FC236}">
                      <a16:creationId xmlns:a16="http://schemas.microsoft.com/office/drawing/2014/main" id="{9082D5B6-99B6-9F93-081C-CB8305A96F64}"/>
                    </a:ext>
                  </a:extLst>
                </p:cNvPr>
                <p:cNvSpPr/>
                <p:nvPr/>
              </p:nvSpPr>
              <p:spPr>
                <a:xfrm>
                  <a:off x="4977045" y="3152061"/>
                  <a:ext cx="114589" cy="19381"/>
                </a:xfrm>
                <a:custGeom>
                  <a:avLst/>
                  <a:gdLst>
                    <a:gd name="connsiteX0" fmla="*/ 64251 w 114589"/>
                    <a:gd name="connsiteY0" fmla="*/ 19382 h 19381"/>
                    <a:gd name="connsiteX1" fmla="*/ 40058 w 114589"/>
                    <a:gd name="connsiteY1" fmla="*/ 17572 h 19381"/>
                    <a:gd name="connsiteX2" fmla="*/ 624 w 114589"/>
                    <a:gd name="connsiteY2" fmla="*/ 5475 h 19381"/>
                    <a:gd name="connsiteX3" fmla="*/ 338 w 114589"/>
                    <a:gd name="connsiteY3" fmla="*/ 3285 h 19381"/>
                    <a:gd name="connsiteX4" fmla="*/ 2529 w 114589"/>
                    <a:gd name="connsiteY4" fmla="*/ 2999 h 19381"/>
                    <a:gd name="connsiteX5" fmla="*/ 40439 w 114589"/>
                    <a:gd name="connsiteY5" fmla="*/ 14429 h 19381"/>
                    <a:gd name="connsiteX6" fmla="*/ 86254 w 114589"/>
                    <a:gd name="connsiteY6" fmla="*/ 13286 h 19381"/>
                    <a:gd name="connsiteX7" fmla="*/ 112162 w 114589"/>
                    <a:gd name="connsiteY7" fmla="*/ 237 h 19381"/>
                    <a:gd name="connsiteX8" fmla="*/ 114353 w 114589"/>
                    <a:gd name="connsiteY8" fmla="*/ 713 h 19381"/>
                    <a:gd name="connsiteX9" fmla="*/ 113877 w 114589"/>
                    <a:gd name="connsiteY9" fmla="*/ 2904 h 19381"/>
                    <a:gd name="connsiteX10" fmla="*/ 87302 w 114589"/>
                    <a:gd name="connsiteY10" fmla="*/ 16239 h 19381"/>
                    <a:gd name="connsiteX11" fmla="*/ 64251 w 114589"/>
                    <a:gd name="connsiteY11" fmla="*/ 19382 h 19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4589" h="19381">
                      <a:moveTo>
                        <a:pt x="64251" y="19382"/>
                      </a:moveTo>
                      <a:cubicBezTo>
                        <a:pt x="55679" y="19382"/>
                        <a:pt x="47392" y="18429"/>
                        <a:pt x="40058" y="17572"/>
                      </a:cubicBezTo>
                      <a:cubicBezTo>
                        <a:pt x="25008" y="15858"/>
                        <a:pt x="11673" y="13667"/>
                        <a:pt x="624" y="5475"/>
                      </a:cubicBezTo>
                      <a:cubicBezTo>
                        <a:pt x="-43" y="4999"/>
                        <a:pt x="-233" y="3951"/>
                        <a:pt x="338" y="3285"/>
                      </a:cubicBezTo>
                      <a:cubicBezTo>
                        <a:pt x="815" y="2618"/>
                        <a:pt x="1862" y="2427"/>
                        <a:pt x="2529" y="2999"/>
                      </a:cubicBezTo>
                      <a:cubicBezTo>
                        <a:pt x="12911" y="10714"/>
                        <a:pt x="25770" y="12714"/>
                        <a:pt x="40439" y="14429"/>
                      </a:cubicBezTo>
                      <a:cubicBezTo>
                        <a:pt x="54060" y="16048"/>
                        <a:pt x="71109" y="17953"/>
                        <a:pt x="86254" y="13286"/>
                      </a:cubicBezTo>
                      <a:cubicBezTo>
                        <a:pt x="95398" y="10428"/>
                        <a:pt x="103875" y="5285"/>
                        <a:pt x="112162" y="237"/>
                      </a:cubicBezTo>
                      <a:cubicBezTo>
                        <a:pt x="112924" y="-240"/>
                        <a:pt x="113877" y="46"/>
                        <a:pt x="114353" y="713"/>
                      </a:cubicBezTo>
                      <a:cubicBezTo>
                        <a:pt x="114829" y="1475"/>
                        <a:pt x="114543" y="2427"/>
                        <a:pt x="113877" y="2904"/>
                      </a:cubicBezTo>
                      <a:cubicBezTo>
                        <a:pt x="105494" y="8047"/>
                        <a:pt x="96827" y="13286"/>
                        <a:pt x="87302" y="16239"/>
                      </a:cubicBezTo>
                      <a:cubicBezTo>
                        <a:pt x="79682" y="18620"/>
                        <a:pt x="71871" y="19382"/>
                        <a:pt x="64251" y="193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417" name="Graphic 6">
                  <a:extLst>
                    <a:ext uri="{FF2B5EF4-FFF2-40B4-BE49-F238E27FC236}">
                      <a16:creationId xmlns:a16="http://schemas.microsoft.com/office/drawing/2014/main" id="{FD707A08-2842-FD60-105D-7BE57AFD78AC}"/>
                    </a:ext>
                  </a:extLst>
                </p:cNvPr>
                <p:cNvGrpSpPr/>
                <p:nvPr/>
              </p:nvGrpSpPr>
              <p:grpSpPr>
                <a:xfrm>
                  <a:off x="4815807" y="2991800"/>
                  <a:ext cx="408140" cy="171451"/>
                  <a:chOff x="4815807" y="2991800"/>
                  <a:chExt cx="408140" cy="171451"/>
                </a:xfrm>
              </p:grpSpPr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id="{FDED99C9-56D0-2034-6CE0-79252679EDF2}"/>
                      </a:ext>
                    </a:extLst>
                  </p:cNvPr>
                  <p:cNvSpPr/>
                  <p:nvPr/>
                </p:nvSpPr>
                <p:spPr>
                  <a:xfrm>
                    <a:off x="4820411" y="2996469"/>
                    <a:ext cx="398733" cy="162096"/>
                  </a:xfrm>
                  <a:custGeom>
                    <a:avLst/>
                    <a:gdLst>
                      <a:gd name="connsiteX0" fmla="*/ 24765 w 398733"/>
                      <a:gd name="connsiteY0" fmla="*/ 76962 h 162096"/>
                      <a:gd name="connsiteX1" fmla="*/ 136303 w 398733"/>
                      <a:gd name="connsiteY1" fmla="*/ 12097 h 162096"/>
                      <a:gd name="connsiteX2" fmla="*/ 298418 w 398733"/>
                      <a:gd name="connsiteY2" fmla="*/ 51054 h 162096"/>
                      <a:gd name="connsiteX3" fmla="*/ 395573 w 398733"/>
                      <a:gd name="connsiteY3" fmla="*/ 0 h 162096"/>
                      <a:gd name="connsiteX4" fmla="*/ 352806 w 398733"/>
                      <a:gd name="connsiteY4" fmla="*/ 138017 h 162096"/>
                      <a:gd name="connsiteX5" fmla="*/ 325565 w 398733"/>
                      <a:gd name="connsiteY5" fmla="*/ 156496 h 162096"/>
                      <a:gd name="connsiteX6" fmla="*/ 254413 w 398733"/>
                      <a:gd name="connsiteY6" fmla="*/ 157067 h 162096"/>
                      <a:gd name="connsiteX7" fmla="*/ 91726 w 398733"/>
                      <a:gd name="connsiteY7" fmla="*/ 124968 h 162096"/>
                      <a:gd name="connsiteX8" fmla="*/ 53626 w 398733"/>
                      <a:gd name="connsiteY8" fmla="*/ 127825 h 162096"/>
                      <a:gd name="connsiteX9" fmla="*/ 0 w 398733"/>
                      <a:gd name="connsiteY9" fmla="*/ 160211 h 162096"/>
                      <a:gd name="connsiteX10" fmla="*/ 24765 w 398733"/>
                      <a:gd name="connsiteY10" fmla="*/ 76962 h 1620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98733" h="162096">
                        <a:moveTo>
                          <a:pt x="24765" y="76962"/>
                        </a:moveTo>
                        <a:cubicBezTo>
                          <a:pt x="46768" y="37243"/>
                          <a:pt x="91345" y="11335"/>
                          <a:pt x="136303" y="12097"/>
                        </a:cubicBezTo>
                        <a:cubicBezTo>
                          <a:pt x="192215" y="13145"/>
                          <a:pt x="242507" y="51530"/>
                          <a:pt x="298418" y="51054"/>
                        </a:cubicBezTo>
                        <a:cubicBezTo>
                          <a:pt x="336233" y="50768"/>
                          <a:pt x="373571" y="31147"/>
                          <a:pt x="395573" y="0"/>
                        </a:cubicBezTo>
                        <a:cubicBezTo>
                          <a:pt x="406241" y="49149"/>
                          <a:pt x="389382" y="103632"/>
                          <a:pt x="352806" y="138017"/>
                        </a:cubicBezTo>
                        <a:cubicBezTo>
                          <a:pt x="344710" y="145542"/>
                          <a:pt x="335756" y="152305"/>
                          <a:pt x="325565" y="156496"/>
                        </a:cubicBezTo>
                        <a:cubicBezTo>
                          <a:pt x="303181" y="165640"/>
                          <a:pt x="277940" y="161925"/>
                          <a:pt x="254413" y="157067"/>
                        </a:cubicBezTo>
                        <a:cubicBezTo>
                          <a:pt x="200216" y="145923"/>
                          <a:pt x="146876" y="129540"/>
                          <a:pt x="91726" y="124968"/>
                        </a:cubicBezTo>
                        <a:cubicBezTo>
                          <a:pt x="78962" y="123920"/>
                          <a:pt x="65723" y="123539"/>
                          <a:pt x="53626" y="127825"/>
                        </a:cubicBezTo>
                        <a:cubicBezTo>
                          <a:pt x="33909" y="134779"/>
                          <a:pt x="19622" y="153067"/>
                          <a:pt x="0" y="160211"/>
                        </a:cubicBezTo>
                        <a:cubicBezTo>
                          <a:pt x="4096" y="126016"/>
                          <a:pt x="15907" y="92774"/>
                          <a:pt x="24765" y="7696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19" name="Freeform: Shape 418">
                    <a:extLst>
                      <a:ext uri="{FF2B5EF4-FFF2-40B4-BE49-F238E27FC236}">
                        <a16:creationId xmlns:a16="http://schemas.microsoft.com/office/drawing/2014/main" id="{C82D52F8-F690-DE33-6171-BCC103E2CF93}"/>
                      </a:ext>
                    </a:extLst>
                  </p:cNvPr>
                  <p:cNvSpPr/>
                  <p:nvPr/>
                </p:nvSpPr>
                <p:spPr>
                  <a:xfrm>
                    <a:off x="4815807" y="2991800"/>
                    <a:ext cx="408140" cy="171451"/>
                  </a:xfrm>
                  <a:custGeom>
                    <a:avLst/>
                    <a:gdLst>
                      <a:gd name="connsiteX0" fmla="*/ 298831 w 408140"/>
                      <a:gd name="connsiteY0" fmla="*/ 171452 h 171451"/>
                      <a:gd name="connsiteX1" fmla="*/ 257969 w 408140"/>
                      <a:gd name="connsiteY1" fmla="*/ 166308 h 171451"/>
                      <a:gd name="connsiteX2" fmla="*/ 208344 w 408140"/>
                      <a:gd name="connsiteY2" fmla="*/ 155069 h 171451"/>
                      <a:gd name="connsiteX3" fmla="*/ 95949 w 408140"/>
                      <a:gd name="connsiteY3" fmla="*/ 134304 h 171451"/>
                      <a:gd name="connsiteX4" fmla="*/ 59849 w 408140"/>
                      <a:gd name="connsiteY4" fmla="*/ 136876 h 171451"/>
                      <a:gd name="connsiteX5" fmla="*/ 34037 w 408140"/>
                      <a:gd name="connsiteY5" fmla="*/ 152497 h 171451"/>
                      <a:gd name="connsiteX6" fmla="*/ 6223 w 408140"/>
                      <a:gd name="connsiteY6" fmla="*/ 169261 h 171451"/>
                      <a:gd name="connsiteX7" fmla="*/ 1747 w 408140"/>
                      <a:gd name="connsiteY7" fmla="*/ 168499 h 171451"/>
                      <a:gd name="connsiteX8" fmla="*/ 32 w 408140"/>
                      <a:gd name="connsiteY8" fmla="*/ 164308 h 171451"/>
                      <a:gd name="connsiteX9" fmla="*/ 25369 w 408140"/>
                      <a:gd name="connsiteY9" fmla="*/ 79345 h 171451"/>
                      <a:gd name="connsiteX10" fmla="*/ 141097 w 408140"/>
                      <a:gd name="connsiteY10" fmla="*/ 12099 h 171451"/>
                      <a:gd name="connsiteX11" fmla="*/ 222250 w 408140"/>
                      <a:gd name="connsiteY11" fmla="*/ 31911 h 171451"/>
                      <a:gd name="connsiteX12" fmla="*/ 303118 w 408140"/>
                      <a:gd name="connsiteY12" fmla="*/ 51056 h 171451"/>
                      <a:gd name="connsiteX13" fmla="*/ 396463 w 408140"/>
                      <a:gd name="connsiteY13" fmla="*/ 2002 h 171451"/>
                      <a:gd name="connsiteX14" fmla="*/ 401225 w 408140"/>
                      <a:gd name="connsiteY14" fmla="*/ 97 h 171451"/>
                      <a:gd name="connsiteX15" fmla="*/ 404845 w 408140"/>
                      <a:gd name="connsiteY15" fmla="*/ 3717 h 171451"/>
                      <a:gd name="connsiteX16" fmla="*/ 360744 w 408140"/>
                      <a:gd name="connsiteY16" fmla="*/ 146115 h 171451"/>
                      <a:gd name="connsiteX17" fmla="*/ 332074 w 408140"/>
                      <a:gd name="connsiteY17" fmla="*/ 165451 h 171451"/>
                      <a:gd name="connsiteX18" fmla="*/ 298831 w 408140"/>
                      <a:gd name="connsiteY18" fmla="*/ 171452 h 171451"/>
                      <a:gd name="connsiteX19" fmla="*/ 82042 w 408140"/>
                      <a:gd name="connsiteY19" fmla="*/ 124208 h 171451"/>
                      <a:gd name="connsiteX20" fmla="*/ 96711 w 408140"/>
                      <a:gd name="connsiteY20" fmla="*/ 124875 h 171451"/>
                      <a:gd name="connsiteX21" fmla="*/ 210535 w 408140"/>
                      <a:gd name="connsiteY21" fmla="*/ 145830 h 171451"/>
                      <a:gd name="connsiteX22" fmla="*/ 259970 w 408140"/>
                      <a:gd name="connsiteY22" fmla="*/ 156974 h 171451"/>
                      <a:gd name="connsiteX23" fmla="*/ 328454 w 408140"/>
                      <a:gd name="connsiteY23" fmla="*/ 156688 h 171451"/>
                      <a:gd name="connsiteX24" fmla="*/ 354267 w 408140"/>
                      <a:gd name="connsiteY24" fmla="*/ 139162 h 171451"/>
                      <a:gd name="connsiteX25" fmla="*/ 397415 w 408140"/>
                      <a:gd name="connsiteY25" fmla="*/ 15718 h 171451"/>
                      <a:gd name="connsiteX26" fmla="*/ 303022 w 408140"/>
                      <a:gd name="connsiteY26" fmla="*/ 60295 h 171451"/>
                      <a:gd name="connsiteX27" fmla="*/ 302070 w 408140"/>
                      <a:gd name="connsiteY27" fmla="*/ 60295 h 171451"/>
                      <a:gd name="connsiteX28" fmla="*/ 218917 w 408140"/>
                      <a:gd name="connsiteY28" fmla="*/ 40578 h 171451"/>
                      <a:gd name="connsiteX29" fmla="*/ 140812 w 408140"/>
                      <a:gd name="connsiteY29" fmla="*/ 21338 h 171451"/>
                      <a:gd name="connsiteX30" fmla="*/ 33465 w 408140"/>
                      <a:gd name="connsiteY30" fmla="*/ 83822 h 171451"/>
                      <a:gd name="connsiteX31" fmla="*/ 33465 w 408140"/>
                      <a:gd name="connsiteY31" fmla="*/ 83822 h 171451"/>
                      <a:gd name="connsiteX32" fmla="*/ 10414 w 408140"/>
                      <a:gd name="connsiteY32" fmla="*/ 157164 h 171451"/>
                      <a:gd name="connsiteX33" fmla="*/ 28417 w 408140"/>
                      <a:gd name="connsiteY33" fmla="*/ 144972 h 171451"/>
                      <a:gd name="connsiteX34" fmla="*/ 56706 w 408140"/>
                      <a:gd name="connsiteY34" fmla="*/ 128018 h 171451"/>
                      <a:gd name="connsiteX35" fmla="*/ 82042 w 408140"/>
                      <a:gd name="connsiteY35" fmla="*/ 124208 h 171451"/>
                      <a:gd name="connsiteX36" fmla="*/ 29369 w 408140"/>
                      <a:gd name="connsiteY36" fmla="*/ 81631 h 171451"/>
                      <a:gd name="connsiteX37" fmla="*/ 29369 w 408140"/>
                      <a:gd name="connsiteY37" fmla="*/ 81631 h 171451"/>
                      <a:gd name="connsiteX38" fmla="*/ 29369 w 408140"/>
                      <a:gd name="connsiteY38" fmla="*/ 81631 h 171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08140" h="171451">
                        <a:moveTo>
                          <a:pt x="298831" y="171452"/>
                        </a:moveTo>
                        <a:cubicBezTo>
                          <a:pt x="284830" y="171452"/>
                          <a:pt x="270828" y="168975"/>
                          <a:pt x="257969" y="166308"/>
                        </a:cubicBezTo>
                        <a:cubicBezTo>
                          <a:pt x="241300" y="162879"/>
                          <a:pt x="224537" y="158879"/>
                          <a:pt x="208344" y="155069"/>
                        </a:cubicBezTo>
                        <a:cubicBezTo>
                          <a:pt x="171673" y="146401"/>
                          <a:pt x="133858" y="137448"/>
                          <a:pt x="95949" y="134304"/>
                        </a:cubicBezTo>
                        <a:cubicBezTo>
                          <a:pt x="83852" y="133257"/>
                          <a:pt x="71089" y="132971"/>
                          <a:pt x="59849" y="136876"/>
                        </a:cubicBezTo>
                        <a:cubicBezTo>
                          <a:pt x="50610" y="140115"/>
                          <a:pt x="42609" y="146115"/>
                          <a:pt x="34037" y="152497"/>
                        </a:cubicBezTo>
                        <a:cubicBezTo>
                          <a:pt x="25464" y="158879"/>
                          <a:pt x="16606" y="165546"/>
                          <a:pt x="6223" y="169261"/>
                        </a:cubicBezTo>
                        <a:cubicBezTo>
                          <a:pt x="4699" y="169833"/>
                          <a:pt x="2985" y="169547"/>
                          <a:pt x="1747" y="168499"/>
                        </a:cubicBezTo>
                        <a:cubicBezTo>
                          <a:pt x="508" y="167451"/>
                          <a:pt x="-158" y="165927"/>
                          <a:pt x="32" y="164308"/>
                        </a:cubicBezTo>
                        <a:cubicBezTo>
                          <a:pt x="4223" y="129828"/>
                          <a:pt x="16034" y="96109"/>
                          <a:pt x="25369" y="79345"/>
                        </a:cubicBezTo>
                        <a:cubicBezTo>
                          <a:pt x="48038" y="38292"/>
                          <a:pt x="94615" y="11146"/>
                          <a:pt x="141097" y="12099"/>
                        </a:cubicBezTo>
                        <a:cubicBezTo>
                          <a:pt x="169291" y="12575"/>
                          <a:pt x="196247" y="22386"/>
                          <a:pt x="222250" y="31911"/>
                        </a:cubicBezTo>
                        <a:cubicBezTo>
                          <a:pt x="248444" y="41436"/>
                          <a:pt x="275495" y="51437"/>
                          <a:pt x="303118" y="51056"/>
                        </a:cubicBezTo>
                        <a:cubicBezTo>
                          <a:pt x="339503" y="50770"/>
                          <a:pt x="375317" y="32006"/>
                          <a:pt x="396463" y="2002"/>
                        </a:cubicBezTo>
                        <a:cubicBezTo>
                          <a:pt x="397510" y="478"/>
                          <a:pt x="399415" y="-284"/>
                          <a:pt x="401225" y="97"/>
                        </a:cubicBezTo>
                        <a:cubicBezTo>
                          <a:pt x="403035" y="478"/>
                          <a:pt x="404464" y="1907"/>
                          <a:pt x="404845" y="3717"/>
                        </a:cubicBezTo>
                        <a:cubicBezTo>
                          <a:pt x="415894" y="54675"/>
                          <a:pt x="398654" y="110492"/>
                          <a:pt x="360744" y="146115"/>
                        </a:cubicBezTo>
                        <a:cubicBezTo>
                          <a:pt x="351124" y="155164"/>
                          <a:pt x="341694" y="161546"/>
                          <a:pt x="332074" y="165451"/>
                        </a:cubicBezTo>
                        <a:cubicBezTo>
                          <a:pt x="321215" y="169833"/>
                          <a:pt x="309976" y="171452"/>
                          <a:pt x="298831" y="171452"/>
                        </a:cubicBezTo>
                        <a:close/>
                        <a:moveTo>
                          <a:pt x="82042" y="124208"/>
                        </a:moveTo>
                        <a:cubicBezTo>
                          <a:pt x="86996" y="124208"/>
                          <a:pt x="91853" y="124494"/>
                          <a:pt x="96711" y="124875"/>
                        </a:cubicBezTo>
                        <a:cubicBezTo>
                          <a:pt x="135382" y="128113"/>
                          <a:pt x="173578" y="137067"/>
                          <a:pt x="210535" y="145830"/>
                        </a:cubicBezTo>
                        <a:cubicBezTo>
                          <a:pt x="226727" y="149640"/>
                          <a:pt x="243396" y="153640"/>
                          <a:pt x="259970" y="156974"/>
                        </a:cubicBezTo>
                        <a:cubicBezTo>
                          <a:pt x="281782" y="161451"/>
                          <a:pt x="306832" y="165546"/>
                          <a:pt x="328454" y="156688"/>
                        </a:cubicBezTo>
                        <a:cubicBezTo>
                          <a:pt x="337027" y="153164"/>
                          <a:pt x="345504" y="147449"/>
                          <a:pt x="354267" y="139162"/>
                        </a:cubicBezTo>
                        <a:cubicBezTo>
                          <a:pt x="387319" y="108111"/>
                          <a:pt x="403606" y="60676"/>
                          <a:pt x="397415" y="15718"/>
                        </a:cubicBezTo>
                        <a:cubicBezTo>
                          <a:pt x="374079" y="43150"/>
                          <a:pt x="338837" y="60009"/>
                          <a:pt x="303022" y="60295"/>
                        </a:cubicBezTo>
                        <a:cubicBezTo>
                          <a:pt x="302737" y="60295"/>
                          <a:pt x="302356" y="60295"/>
                          <a:pt x="302070" y="60295"/>
                        </a:cubicBezTo>
                        <a:cubicBezTo>
                          <a:pt x="273114" y="60295"/>
                          <a:pt x="245587" y="50294"/>
                          <a:pt x="218917" y="40578"/>
                        </a:cubicBezTo>
                        <a:cubicBezTo>
                          <a:pt x="193675" y="31339"/>
                          <a:pt x="167482" y="21814"/>
                          <a:pt x="140812" y="21338"/>
                        </a:cubicBezTo>
                        <a:cubicBezTo>
                          <a:pt x="97663" y="20671"/>
                          <a:pt x="54515" y="45627"/>
                          <a:pt x="33465" y="83822"/>
                        </a:cubicBezTo>
                        <a:lnTo>
                          <a:pt x="33465" y="83822"/>
                        </a:lnTo>
                        <a:cubicBezTo>
                          <a:pt x="25369" y="98490"/>
                          <a:pt x="15177" y="126875"/>
                          <a:pt x="10414" y="157164"/>
                        </a:cubicBezTo>
                        <a:cubicBezTo>
                          <a:pt x="16606" y="153831"/>
                          <a:pt x="22416" y="149544"/>
                          <a:pt x="28417" y="144972"/>
                        </a:cubicBezTo>
                        <a:cubicBezTo>
                          <a:pt x="37084" y="138495"/>
                          <a:pt x="46038" y="131733"/>
                          <a:pt x="56706" y="128018"/>
                        </a:cubicBezTo>
                        <a:cubicBezTo>
                          <a:pt x="64802" y="125160"/>
                          <a:pt x="73470" y="124208"/>
                          <a:pt x="82042" y="124208"/>
                        </a:cubicBezTo>
                        <a:close/>
                        <a:moveTo>
                          <a:pt x="29369" y="81631"/>
                        </a:moveTo>
                        <a:lnTo>
                          <a:pt x="29369" y="81631"/>
                        </a:lnTo>
                        <a:lnTo>
                          <a:pt x="29369" y="8163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439" name="Group 438">
              <a:extLst>
                <a:ext uri="{FF2B5EF4-FFF2-40B4-BE49-F238E27FC236}">
                  <a16:creationId xmlns:a16="http://schemas.microsoft.com/office/drawing/2014/main" id="{4D26B5DA-5665-8EFE-F89E-891B0F1FB487}"/>
                </a:ext>
              </a:extLst>
            </p:cNvPr>
            <p:cNvGrpSpPr/>
            <p:nvPr/>
          </p:nvGrpSpPr>
          <p:grpSpPr>
            <a:xfrm>
              <a:off x="8546439" y="1186081"/>
              <a:ext cx="3399995" cy="870081"/>
              <a:chOff x="3735855" y="2287317"/>
              <a:chExt cx="3399995" cy="870081"/>
            </a:xfrm>
          </p:grpSpPr>
          <p:sp>
            <p:nvSpPr>
              <p:cNvPr id="440" name="TextBox 439">
                <a:extLst>
                  <a:ext uri="{FF2B5EF4-FFF2-40B4-BE49-F238E27FC236}">
                    <a16:creationId xmlns:a16="http://schemas.microsoft.com/office/drawing/2014/main" id="{EA7AC92C-6FB0-AA21-5C72-3F675DCFE01B}"/>
                  </a:ext>
                </a:extLst>
              </p:cNvPr>
              <p:cNvSpPr txBox="1"/>
              <p:nvPr/>
            </p:nvSpPr>
            <p:spPr>
              <a:xfrm>
                <a:off x="3735855" y="2557234"/>
                <a:ext cx="3399995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1" name="TextBox 440">
                <a:extLst>
                  <a:ext uri="{FF2B5EF4-FFF2-40B4-BE49-F238E27FC236}">
                    <a16:creationId xmlns:a16="http://schemas.microsoft.com/office/drawing/2014/main" id="{5CFBA942-C3B7-3723-8306-7C98553CCFBA}"/>
                  </a:ext>
                </a:extLst>
              </p:cNvPr>
              <p:cNvSpPr txBox="1"/>
              <p:nvPr/>
            </p:nvSpPr>
            <p:spPr>
              <a:xfrm>
                <a:off x="3735855" y="2287317"/>
                <a:ext cx="182391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FD779309-6F09-68A0-18C1-C5301587D872}"/>
              </a:ext>
            </a:extLst>
          </p:cNvPr>
          <p:cNvGrpSpPr/>
          <p:nvPr/>
        </p:nvGrpSpPr>
        <p:grpSpPr>
          <a:xfrm>
            <a:off x="7270432" y="3823265"/>
            <a:ext cx="4676002" cy="1122408"/>
            <a:chOff x="7270432" y="3823265"/>
            <a:chExt cx="4676002" cy="1122408"/>
          </a:xfrm>
        </p:grpSpPr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B173DAC8-29E4-0ED5-AF45-BE1DFC676BD4}"/>
                </a:ext>
              </a:extLst>
            </p:cNvPr>
            <p:cNvGrpSpPr/>
            <p:nvPr/>
          </p:nvGrpSpPr>
          <p:grpSpPr>
            <a:xfrm>
              <a:off x="7270432" y="3823265"/>
              <a:ext cx="1122408" cy="1122408"/>
              <a:chOff x="6927485" y="3519415"/>
              <a:chExt cx="1444700" cy="1444700"/>
            </a:xfrm>
          </p:grpSpPr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28AFBDEF-6CB0-BD35-7483-597509F41337}"/>
                  </a:ext>
                </a:extLst>
              </p:cNvPr>
              <p:cNvSpPr/>
              <p:nvPr/>
            </p:nvSpPr>
            <p:spPr>
              <a:xfrm>
                <a:off x="6927485" y="3519415"/>
                <a:ext cx="1444700" cy="14447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424" name="Graphic 6">
                <a:extLst>
                  <a:ext uri="{FF2B5EF4-FFF2-40B4-BE49-F238E27FC236}">
                    <a16:creationId xmlns:a16="http://schemas.microsoft.com/office/drawing/2014/main" id="{6C54B73A-CF5A-9AC9-CF36-87F257C4F428}"/>
                  </a:ext>
                </a:extLst>
              </p:cNvPr>
              <p:cNvGrpSpPr/>
              <p:nvPr/>
            </p:nvGrpSpPr>
            <p:grpSpPr>
              <a:xfrm>
                <a:off x="7186165" y="3957315"/>
                <a:ext cx="927341" cy="568901"/>
                <a:chOff x="8380586" y="2514054"/>
                <a:chExt cx="927341" cy="568901"/>
              </a:xfrm>
            </p:grpSpPr>
            <p:grpSp>
              <p:nvGrpSpPr>
                <p:cNvPr id="425" name="Graphic 6">
                  <a:extLst>
                    <a:ext uri="{FF2B5EF4-FFF2-40B4-BE49-F238E27FC236}">
                      <a16:creationId xmlns:a16="http://schemas.microsoft.com/office/drawing/2014/main" id="{67B2901D-A7D7-C7D6-972E-477D1686EFF6}"/>
                    </a:ext>
                  </a:extLst>
                </p:cNvPr>
                <p:cNvGrpSpPr/>
                <p:nvPr/>
              </p:nvGrpSpPr>
              <p:grpSpPr>
                <a:xfrm>
                  <a:off x="8850771" y="2580874"/>
                  <a:ext cx="336163" cy="502081"/>
                  <a:chOff x="8850771" y="2580874"/>
                  <a:chExt cx="336163" cy="502081"/>
                </a:xfrm>
              </p:grpSpPr>
              <p:sp>
                <p:nvSpPr>
                  <p:cNvPr id="433" name="Freeform: Shape 432">
                    <a:extLst>
                      <a:ext uri="{FF2B5EF4-FFF2-40B4-BE49-F238E27FC236}">
                        <a16:creationId xmlns:a16="http://schemas.microsoft.com/office/drawing/2014/main" id="{80DAA41F-39C2-39A7-BB29-73C71E15901C}"/>
                      </a:ext>
                    </a:extLst>
                  </p:cNvPr>
                  <p:cNvSpPr/>
                  <p:nvPr/>
                </p:nvSpPr>
                <p:spPr>
                  <a:xfrm>
                    <a:off x="8855420" y="2585438"/>
                    <a:ext cx="326756" cy="492886"/>
                  </a:xfrm>
                  <a:custGeom>
                    <a:avLst/>
                    <a:gdLst>
                      <a:gd name="connsiteX0" fmla="*/ 236383 w 326756"/>
                      <a:gd name="connsiteY0" fmla="*/ 492850 h 492886"/>
                      <a:gd name="connsiteX1" fmla="*/ 283150 w 326756"/>
                      <a:gd name="connsiteY1" fmla="*/ 276252 h 492886"/>
                      <a:gd name="connsiteX2" fmla="*/ 321536 w 326756"/>
                      <a:gd name="connsiteY2" fmla="*/ 155856 h 492886"/>
                      <a:gd name="connsiteX3" fmla="*/ 299247 w 326756"/>
                      <a:gd name="connsiteY3" fmla="*/ 17838 h 492886"/>
                      <a:gd name="connsiteX4" fmla="*/ 161516 w 326756"/>
                      <a:gd name="connsiteY4" fmla="*/ 10600 h 492886"/>
                      <a:gd name="connsiteX5" fmla="*/ 24832 w 326756"/>
                      <a:gd name="connsiteY5" fmla="*/ 13648 h 492886"/>
                      <a:gd name="connsiteX6" fmla="*/ 2639 w 326756"/>
                      <a:gd name="connsiteY6" fmla="*/ 160523 h 492886"/>
                      <a:gd name="connsiteX7" fmla="*/ 35595 w 326756"/>
                      <a:gd name="connsiteY7" fmla="*/ 271108 h 492886"/>
                      <a:gd name="connsiteX8" fmla="*/ 90936 w 326756"/>
                      <a:gd name="connsiteY8" fmla="*/ 491898 h 492886"/>
                      <a:gd name="connsiteX9" fmla="*/ 140180 w 326756"/>
                      <a:gd name="connsiteY9" fmla="*/ 312828 h 492886"/>
                      <a:gd name="connsiteX10" fmla="*/ 184471 w 326756"/>
                      <a:gd name="connsiteY10" fmla="*/ 313209 h 492886"/>
                      <a:gd name="connsiteX11" fmla="*/ 236383 w 326756"/>
                      <a:gd name="connsiteY11" fmla="*/ 492850 h 49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6756" h="492886">
                        <a:moveTo>
                          <a:pt x="236383" y="492850"/>
                        </a:moveTo>
                        <a:cubicBezTo>
                          <a:pt x="282007" y="489897"/>
                          <a:pt x="268006" y="344832"/>
                          <a:pt x="283150" y="276252"/>
                        </a:cubicBezTo>
                        <a:cubicBezTo>
                          <a:pt x="288960" y="249772"/>
                          <a:pt x="317535" y="185098"/>
                          <a:pt x="321536" y="155856"/>
                        </a:cubicBezTo>
                        <a:cubicBezTo>
                          <a:pt x="329347" y="98229"/>
                          <a:pt x="332776" y="46128"/>
                          <a:pt x="299247" y="17838"/>
                        </a:cubicBezTo>
                        <a:cubicBezTo>
                          <a:pt x="261910" y="-13689"/>
                          <a:pt x="210379" y="13171"/>
                          <a:pt x="161516" y="10600"/>
                        </a:cubicBezTo>
                        <a:cubicBezTo>
                          <a:pt x="116272" y="8218"/>
                          <a:pt x="60932" y="-13785"/>
                          <a:pt x="24832" y="13648"/>
                        </a:cubicBezTo>
                        <a:cubicBezTo>
                          <a:pt x="-7362" y="38127"/>
                          <a:pt x="-28" y="120137"/>
                          <a:pt x="2639" y="160523"/>
                        </a:cubicBezTo>
                        <a:cubicBezTo>
                          <a:pt x="3877" y="178811"/>
                          <a:pt x="35595" y="250725"/>
                          <a:pt x="35595" y="271108"/>
                        </a:cubicBezTo>
                        <a:cubicBezTo>
                          <a:pt x="35595" y="369406"/>
                          <a:pt x="53312" y="493803"/>
                          <a:pt x="90936" y="491898"/>
                        </a:cubicBezTo>
                        <a:cubicBezTo>
                          <a:pt x="129512" y="489993"/>
                          <a:pt x="131988" y="330830"/>
                          <a:pt x="140180" y="312828"/>
                        </a:cubicBezTo>
                        <a:cubicBezTo>
                          <a:pt x="149038" y="293301"/>
                          <a:pt x="174089" y="282157"/>
                          <a:pt x="184471" y="313209"/>
                        </a:cubicBezTo>
                        <a:cubicBezTo>
                          <a:pt x="189138" y="327306"/>
                          <a:pt x="191710" y="495708"/>
                          <a:pt x="236383" y="49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34" name="Freeform: Shape 433">
                    <a:extLst>
                      <a:ext uri="{FF2B5EF4-FFF2-40B4-BE49-F238E27FC236}">
                        <a16:creationId xmlns:a16="http://schemas.microsoft.com/office/drawing/2014/main" id="{36E70C66-6587-362A-19EA-86E19BF2D681}"/>
                      </a:ext>
                    </a:extLst>
                  </p:cNvPr>
                  <p:cNvSpPr/>
                  <p:nvPr/>
                </p:nvSpPr>
                <p:spPr>
                  <a:xfrm>
                    <a:off x="8850771" y="2580874"/>
                    <a:ext cx="336163" cy="502081"/>
                  </a:xfrm>
                  <a:custGeom>
                    <a:avLst/>
                    <a:gdLst>
                      <a:gd name="connsiteX0" fmla="*/ 239794 w 336163"/>
                      <a:gd name="connsiteY0" fmla="*/ 502082 h 502081"/>
                      <a:gd name="connsiteX1" fmla="*/ 187596 w 336163"/>
                      <a:gd name="connsiteY1" fmla="*/ 345681 h 502081"/>
                      <a:gd name="connsiteX2" fmla="*/ 184644 w 336163"/>
                      <a:gd name="connsiteY2" fmla="*/ 319202 h 502081"/>
                      <a:gd name="connsiteX3" fmla="*/ 169785 w 336163"/>
                      <a:gd name="connsiteY3" fmla="*/ 303105 h 502081"/>
                      <a:gd name="connsiteX4" fmla="*/ 149116 w 336163"/>
                      <a:gd name="connsiteY4" fmla="*/ 319393 h 502081"/>
                      <a:gd name="connsiteX5" fmla="*/ 142924 w 336163"/>
                      <a:gd name="connsiteY5" fmla="*/ 361207 h 502081"/>
                      <a:gd name="connsiteX6" fmla="*/ 95871 w 336163"/>
                      <a:gd name="connsiteY6" fmla="*/ 501225 h 502081"/>
                      <a:gd name="connsiteX7" fmla="*/ 77773 w 336163"/>
                      <a:gd name="connsiteY7" fmla="*/ 493700 h 502081"/>
                      <a:gd name="connsiteX8" fmla="*/ 35578 w 336163"/>
                      <a:gd name="connsiteY8" fmla="*/ 275768 h 502081"/>
                      <a:gd name="connsiteX9" fmla="*/ 17956 w 336163"/>
                      <a:gd name="connsiteY9" fmla="*/ 215856 h 502081"/>
                      <a:gd name="connsiteX10" fmla="*/ 2716 w 336163"/>
                      <a:gd name="connsiteY10" fmla="*/ 165564 h 502081"/>
                      <a:gd name="connsiteX11" fmla="*/ 2336 w 336163"/>
                      <a:gd name="connsiteY11" fmla="*/ 159468 h 502081"/>
                      <a:gd name="connsiteX12" fmla="*/ 26720 w 336163"/>
                      <a:gd name="connsiteY12" fmla="*/ 14592 h 502081"/>
                      <a:gd name="connsiteX13" fmla="*/ 127399 w 336163"/>
                      <a:gd name="connsiteY13" fmla="*/ 5544 h 502081"/>
                      <a:gd name="connsiteX14" fmla="*/ 166547 w 336163"/>
                      <a:gd name="connsiteY14" fmla="*/ 10592 h 502081"/>
                      <a:gd name="connsiteX15" fmla="*/ 215695 w 336163"/>
                      <a:gd name="connsiteY15" fmla="*/ 6496 h 502081"/>
                      <a:gd name="connsiteX16" fmla="*/ 306945 w 336163"/>
                      <a:gd name="connsiteY16" fmla="*/ 18879 h 502081"/>
                      <a:gd name="connsiteX17" fmla="*/ 330853 w 336163"/>
                      <a:gd name="connsiteY17" fmla="*/ 161087 h 502081"/>
                      <a:gd name="connsiteX18" fmla="*/ 308564 w 336163"/>
                      <a:gd name="connsiteY18" fmla="*/ 233001 h 502081"/>
                      <a:gd name="connsiteX19" fmla="*/ 292371 w 336163"/>
                      <a:gd name="connsiteY19" fmla="*/ 281864 h 502081"/>
                      <a:gd name="connsiteX20" fmla="*/ 283799 w 336163"/>
                      <a:gd name="connsiteY20" fmla="*/ 366446 h 502081"/>
                      <a:gd name="connsiteX21" fmla="*/ 241318 w 336163"/>
                      <a:gd name="connsiteY21" fmla="*/ 502082 h 502081"/>
                      <a:gd name="connsiteX22" fmla="*/ 239794 w 336163"/>
                      <a:gd name="connsiteY22" fmla="*/ 502082 h 502081"/>
                      <a:gd name="connsiteX23" fmla="*/ 240746 w 336163"/>
                      <a:gd name="connsiteY23" fmla="*/ 492748 h 502081"/>
                      <a:gd name="connsiteX24" fmla="*/ 241032 w 336163"/>
                      <a:gd name="connsiteY24" fmla="*/ 497415 h 502081"/>
                      <a:gd name="connsiteX25" fmla="*/ 240746 w 336163"/>
                      <a:gd name="connsiteY25" fmla="*/ 492748 h 502081"/>
                      <a:gd name="connsiteX26" fmla="*/ 274465 w 336163"/>
                      <a:gd name="connsiteY26" fmla="*/ 365874 h 502081"/>
                      <a:gd name="connsiteX27" fmla="*/ 283228 w 336163"/>
                      <a:gd name="connsiteY27" fmla="*/ 279864 h 502081"/>
                      <a:gd name="connsiteX28" fmla="*/ 299801 w 336163"/>
                      <a:gd name="connsiteY28" fmla="*/ 229857 h 502081"/>
                      <a:gd name="connsiteX29" fmla="*/ 321613 w 336163"/>
                      <a:gd name="connsiteY29" fmla="*/ 159849 h 502081"/>
                      <a:gd name="connsiteX30" fmla="*/ 300944 w 336163"/>
                      <a:gd name="connsiteY30" fmla="*/ 26023 h 502081"/>
                      <a:gd name="connsiteX31" fmla="*/ 217029 w 336163"/>
                      <a:gd name="connsiteY31" fmla="*/ 15735 h 502081"/>
                      <a:gd name="connsiteX32" fmla="*/ 165975 w 336163"/>
                      <a:gd name="connsiteY32" fmla="*/ 19927 h 502081"/>
                      <a:gd name="connsiteX33" fmla="*/ 125779 w 336163"/>
                      <a:gd name="connsiteY33" fmla="*/ 14783 h 502081"/>
                      <a:gd name="connsiteX34" fmla="*/ 32339 w 336163"/>
                      <a:gd name="connsiteY34" fmla="*/ 22022 h 502081"/>
                      <a:gd name="connsiteX35" fmla="*/ 11670 w 336163"/>
                      <a:gd name="connsiteY35" fmla="*/ 158801 h 502081"/>
                      <a:gd name="connsiteX36" fmla="*/ 12051 w 336163"/>
                      <a:gd name="connsiteY36" fmla="*/ 164897 h 502081"/>
                      <a:gd name="connsiteX37" fmla="*/ 26815 w 336163"/>
                      <a:gd name="connsiteY37" fmla="*/ 212712 h 502081"/>
                      <a:gd name="connsiteX38" fmla="*/ 45007 w 336163"/>
                      <a:gd name="connsiteY38" fmla="*/ 275768 h 502081"/>
                      <a:gd name="connsiteX39" fmla="*/ 84250 w 336163"/>
                      <a:gd name="connsiteY39" fmla="*/ 486937 h 502081"/>
                      <a:gd name="connsiteX40" fmla="*/ 95394 w 336163"/>
                      <a:gd name="connsiteY40" fmla="*/ 491890 h 502081"/>
                      <a:gd name="connsiteX41" fmla="*/ 133590 w 336163"/>
                      <a:gd name="connsiteY41" fmla="*/ 360160 h 502081"/>
                      <a:gd name="connsiteX42" fmla="*/ 140638 w 336163"/>
                      <a:gd name="connsiteY42" fmla="*/ 315582 h 502081"/>
                      <a:gd name="connsiteX43" fmla="*/ 170261 w 336163"/>
                      <a:gd name="connsiteY43" fmla="*/ 293865 h 502081"/>
                      <a:gd name="connsiteX44" fmla="*/ 193597 w 336163"/>
                      <a:gd name="connsiteY44" fmla="*/ 316344 h 502081"/>
                      <a:gd name="connsiteX45" fmla="*/ 197027 w 336163"/>
                      <a:gd name="connsiteY45" fmla="*/ 345015 h 502081"/>
                      <a:gd name="connsiteX46" fmla="*/ 240746 w 336163"/>
                      <a:gd name="connsiteY46" fmla="*/ 492748 h 502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36163" h="502081">
                        <a:moveTo>
                          <a:pt x="239794" y="502082"/>
                        </a:moveTo>
                        <a:cubicBezTo>
                          <a:pt x="204551" y="502082"/>
                          <a:pt x="194359" y="421501"/>
                          <a:pt x="187596" y="345681"/>
                        </a:cubicBezTo>
                        <a:cubicBezTo>
                          <a:pt x="186453" y="333394"/>
                          <a:pt x="185501" y="321678"/>
                          <a:pt x="184644" y="319202"/>
                        </a:cubicBezTo>
                        <a:cubicBezTo>
                          <a:pt x="182262" y="312058"/>
                          <a:pt x="177786" y="303486"/>
                          <a:pt x="169785" y="303105"/>
                        </a:cubicBezTo>
                        <a:cubicBezTo>
                          <a:pt x="162356" y="302724"/>
                          <a:pt x="153593" y="309582"/>
                          <a:pt x="149116" y="319393"/>
                        </a:cubicBezTo>
                        <a:cubicBezTo>
                          <a:pt x="147115" y="323869"/>
                          <a:pt x="145020" y="341967"/>
                          <a:pt x="142924" y="361207"/>
                        </a:cubicBezTo>
                        <a:cubicBezTo>
                          <a:pt x="134733" y="434169"/>
                          <a:pt x="125018" y="499796"/>
                          <a:pt x="95871" y="501225"/>
                        </a:cubicBezTo>
                        <a:cubicBezTo>
                          <a:pt x="89489" y="501510"/>
                          <a:pt x="83393" y="499034"/>
                          <a:pt x="77773" y="493700"/>
                        </a:cubicBezTo>
                        <a:cubicBezTo>
                          <a:pt x="48818" y="466173"/>
                          <a:pt x="35578" y="361398"/>
                          <a:pt x="35578" y="275768"/>
                        </a:cubicBezTo>
                        <a:cubicBezTo>
                          <a:pt x="35578" y="265576"/>
                          <a:pt x="26148" y="239097"/>
                          <a:pt x="17956" y="215856"/>
                        </a:cubicBezTo>
                        <a:cubicBezTo>
                          <a:pt x="10051" y="193758"/>
                          <a:pt x="3288" y="174612"/>
                          <a:pt x="2716" y="165564"/>
                        </a:cubicBezTo>
                        <a:lnTo>
                          <a:pt x="2336" y="159468"/>
                        </a:lnTo>
                        <a:cubicBezTo>
                          <a:pt x="-808" y="114605"/>
                          <a:pt x="-5951" y="39357"/>
                          <a:pt x="26720" y="14592"/>
                        </a:cubicBezTo>
                        <a:cubicBezTo>
                          <a:pt x="54342" y="-6363"/>
                          <a:pt x="91490" y="-267"/>
                          <a:pt x="127399" y="5544"/>
                        </a:cubicBezTo>
                        <a:cubicBezTo>
                          <a:pt x="141210" y="7830"/>
                          <a:pt x="154164" y="9925"/>
                          <a:pt x="166547" y="10592"/>
                        </a:cubicBezTo>
                        <a:cubicBezTo>
                          <a:pt x="182644" y="11449"/>
                          <a:pt x="199503" y="8973"/>
                          <a:pt x="215695" y="6496"/>
                        </a:cubicBezTo>
                        <a:cubicBezTo>
                          <a:pt x="247699" y="1734"/>
                          <a:pt x="280751" y="-3219"/>
                          <a:pt x="306945" y="18879"/>
                        </a:cubicBezTo>
                        <a:cubicBezTo>
                          <a:pt x="342759" y="49073"/>
                          <a:pt x="338663" y="103365"/>
                          <a:pt x="330853" y="161087"/>
                        </a:cubicBezTo>
                        <a:cubicBezTo>
                          <a:pt x="328567" y="178232"/>
                          <a:pt x="318375" y="206140"/>
                          <a:pt x="308564" y="233001"/>
                        </a:cubicBezTo>
                        <a:cubicBezTo>
                          <a:pt x="301516" y="252432"/>
                          <a:pt x="294848" y="270815"/>
                          <a:pt x="292371" y="281864"/>
                        </a:cubicBezTo>
                        <a:cubicBezTo>
                          <a:pt x="287419" y="304152"/>
                          <a:pt x="285704" y="334442"/>
                          <a:pt x="283799" y="366446"/>
                        </a:cubicBezTo>
                        <a:cubicBezTo>
                          <a:pt x="279799" y="435121"/>
                          <a:pt x="275989" y="499891"/>
                          <a:pt x="241318" y="502082"/>
                        </a:cubicBezTo>
                        <a:cubicBezTo>
                          <a:pt x="240841" y="502082"/>
                          <a:pt x="240365" y="502082"/>
                          <a:pt x="239794" y="502082"/>
                        </a:cubicBezTo>
                        <a:close/>
                        <a:moveTo>
                          <a:pt x="240746" y="492748"/>
                        </a:moveTo>
                        <a:lnTo>
                          <a:pt x="241032" y="497415"/>
                        </a:lnTo>
                        <a:lnTo>
                          <a:pt x="240746" y="492748"/>
                        </a:lnTo>
                        <a:cubicBezTo>
                          <a:pt x="267131" y="491033"/>
                          <a:pt x="271036" y="424548"/>
                          <a:pt x="274465" y="365874"/>
                        </a:cubicBezTo>
                        <a:cubicBezTo>
                          <a:pt x="276370" y="333490"/>
                          <a:pt x="278179" y="302914"/>
                          <a:pt x="283228" y="279864"/>
                        </a:cubicBezTo>
                        <a:cubicBezTo>
                          <a:pt x="285799" y="268148"/>
                          <a:pt x="292562" y="249574"/>
                          <a:pt x="299801" y="229857"/>
                        </a:cubicBezTo>
                        <a:cubicBezTo>
                          <a:pt x="308945" y="204616"/>
                          <a:pt x="319423" y="176041"/>
                          <a:pt x="321613" y="159849"/>
                        </a:cubicBezTo>
                        <a:cubicBezTo>
                          <a:pt x="329043" y="104794"/>
                          <a:pt x="333139" y="53169"/>
                          <a:pt x="300944" y="26023"/>
                        </a:cubicBezTo>
                        <a:cubicBezTo>
                          <a:pt x="277894" y="6591"/>
                          <a:pt x="248366" y="11068"/>
                          <a:pt x="217029" y="15735"/>
                        </a:cubicBezTo>
                        <a:cubicBezTo>
                          <a:pt x="200360" y="18212"/>
                          <a:pt x="183025" y="20784"/>
                          <a:pt x="165975" y="19927"/>
                        </a:cubicBezTo>
                        <a:cubicBezTo>
                          <a:pt x="153116" y="19260"/>
                          <a:pt x="139210" y="16974"/>
                          <a:pt x="125779" y="14783"/>
                        </a:cubicBezTo>
                        <a:cubicBezTo>
                          <a:pt x="91775" y="9258"/>
                          <a:pt x="56723" y="3543"/>
                          <a:pt x="32339" y="22022"/>
                        </a:cubicBezTo>
                        <a:cubicBezTo>
                          <a:pt x="3669" y="43739"/>
                          <a:pt x="8813" y="118606"/>
                          <a:pt x="11670" y="158801"/>
                        </a:cubicBezTo>
                        <a:lnTo>
                          <a:pt x="12051" y="164897"/>
                        </a:lnTo>
                        <a:cubicBezTo>
                          <a:pt x="12527" y="172707"/>
                          <a:pt x="19766" y="192996"/>
                          <a:pt x="26815" y="212712"/>
                        </a:cubicBezTo>
                        <a:cubicBezTo>
                          <a:pt x="35768" y="237954"/>
                          <a:pt x="45007" y="263957"/>
                          <a:pt x="45007" y="275768"/>
                        </a:cubicBezTo>
                        <a:cubicBezTo>
                          <a:pt x="45007" y="362160"/>
                          <a:pt x="58533" y="462458"/>
                          <a:pt x="84250" y="486937"/>
                        </a:cubicBezTo>
                        <a:cubicBezTo>
                          <a:pt x="87965" y="490461"/>
                          <a:pt x="91585" y="492081"/>
                          <a:pt x="95394" y="491890"/>
                        </a:cubicBezTo>
                        <a:cubicBezTo>
                          <a:pt x="118922" y="490747"/>
                          <a:pt x="128447" y="405784"/>
                          <a:pt x="133590" y="360160"/>
                        </a:cubicBezTo>
                        <a:cubicBezTo>
                          <a:pt x="136352" y="335394"/>
                          <a:pt x="138067" y="321107"/>
                          <a:pt x="140638" y="315582"/>
                        </a:cubicBezTo>
                        <a:cubicBezTo>
                          <a:pt x="146734" y="302152"/>
                          <a:pt x="158927" y="293199"/>
                          <a:pt x="170261" y="293865"/>
                        </a:cubicBezTo>
                        <a:cubicBezTo>
                          <a:pt x="176262" y="294151"/>
                          <a:pt x="187311" y="297580"/>
                          <a:pt x="193597" y="316344"/>
                        </a:cubicBezTo>
                        <a:cubicBezTo>
                          <a:pt x="194740" y="319773"/>
                          <a:pt x="195502" y="328060"/>
                          <a:pt x="197027" y="345015"/>
                        </a:cubicBezTo>
                        <a:cubicBezTo>
                          <a:pt x="200932" y="389687"/>
                          <a:pt x="210361" y="494748"/>
                          <a:pt x="240746" y="49274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26" name="Graphic 6">
                  <a:extLst>
                    <a:ext uri="{FF2B5EF4-FFF2-40B4-BE49-F238E27FC236}">
                      <a16:creationId xmlns:a16="http://schemas.microsoft.com/office/drawing/2014/main" id="{BBFA9004-74A0-B36C-9BF6-5969ED5E8EE6}"/>
                    </a:ext>
                  </a:extLst>
                </p:cNvPr>
                <p:cNvGrpSpPr/>
                <p:nvPr/>
              </p:nvGrpSpPr>
              <p:grpSpPr>
                <a:xfrm>
                  <a:off x="8508156" y="2580779"/>
                  <a:ext cx="336163" cy="502177"/>
                  <a:chOff x="8508156" y="2580779"/>
                  <a:chExt cx="336163" cy="502177"/>
                </a:xfrm>
              </p:grpSpPr>
              <p:grpSp>
                <p:nvGrpSpPr>
                  <p:cNvPr id="429" name="Graphic 6">
                    <a:extLst>
                      <a:ext uri="{FF2B5EF4-FFF2-40B4-BE49-F238E27FC236}">
                        <a16:creationId xmlns:a16="http://schemas.microsoft.com/office/drawing/2014/main" id="{DD09EFD4-6CB1-A853-C6E4-31C22120C625}"/>
                      </a:ext>
                    </a:extLst>
                  </p:cNvPr>
                  <p:cNvGrpSpPr/>
                  <p:nvPr/>
                </p:nvGrpSpPr>
                <p:grpSpPr>
                  <a:xfrm>
                    <a:off x="8508156" y="2580779"/>
                    <a:ext cx="336163" cy="502177"/>
                    <a:chOff x="8508156" y="2580779"/>
                    <a:chExt cx="336163" cy="502177"/>
                  </a:xfrm>
                </p:grpSpPr>
                <p:sp>
                  <p:nvSpPr>
                    <p:cNvPr id="431" name="Freeform: Shape 430">
                      <a:extLst>
                        <a:ext uri="{FF2B5EF4-FFF2-40B4-BE49-F238E27FC236}">
                          <a16:creationId xmlns:a16="http://schemas.microsoft.com/office/drawing/2014/main" id="{86F5411F-E437-929B-E425-BEC84CC161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12711" y="2585438"/>
                      <a:ext cx="326756" cy="492886"/>
                    </a:xfrm>
                    <a:custGeom>
                      <a:avLst/>
                      <a:gdLst>
                        <a:gd name="connsiteX0" fmla="*/ 236382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8 w 326756"/>
                        <a:gd name="connsiteY3" fmla="*/ 17838 h 492886"/>
                        <a:gd name="connsiteX4" fmla="*/ 161516 w 326756"/>
                        <a:gd name="connsiteY4" fmla="*/ 10600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6 w 326756"/>
                        <a:gd name="connsiteY7" fmla="*/ 271108 h 492886"/>
                        <a:gd name="connsiteX8" fmla="*/ 90936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2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2" y="492850"/>
                          </a:moveTo>
                          <a:cubicBezTo>
                            <a:pt x="282007" y="489897"/>
                            <a:pt x="268005" y="344832"/>
                            <a:pt x="283150" y="276252"/>
                          </a:cubicBezTo>
                          <a:cubicBezTo>
                            <a:pt x="288960" y="249772"/>
                            <a:pt x="317535" y="185098"/>
                            <a:pt x="321536" y="155856"/>
                          </a:cubicBezTo>
                          <a:cubicBezTo>
                            <a:pt x="329346" y="98229"/>
                            <a:pt x="332775" y="46128"/>
                            <a:pt x="299248" y="17838"/>
                          </a:cubicBezTo>
                          <a:cubicBezTo>
                            <a:pt x="261909" y="-13689"/>
                            <a:pt x="210379" y="13171"/>
                            <a:pt x="161516" y="10600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6" y="250725"/>
                            <a:pt x="35596" y="271108"/>
                          </a:cubicBezTo>
                          <a:cubicBezTo>
                            <a:pt x="35596" y="369406"/>
                            <a:pt x="53312" y="493803"/>
                            <a:pt x="90936" y="491898"/>
                          </a:cubicBezTo>
                          <a:cubicBezTo>
                            <a:pt x="129512" y="489993"/>
                            <a:pt x="131989" y="330830"/>
                            <a:pt x="140180" y="312828"/>
                          </a:cubicBezTo>
                          <a:cubicBezTo>
                            <a:pt x="149038" y="293301"/>
                            <a:pt x="174089" y="282157"/>
                            <a:pt x="184471" y="313209"/>
                          </a:cubicBezTo>
                          <a:cubicBezTo>
                            <a:pt x="189139" y="327306"/>
                            <a:pt x="191805" y="495708"/>
                            <a:pt x="236382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32" name="Freeform: Shape 431">
                      <a:extLst>
                        <a:ext uri="{FF2B5EF4-FFF2-40B4-BE49-F238E27FC236}">
                          <a16:creationId xmlns:a16="http://schemas.microsoft.com/office/drawing/2014/main" id="{35E3995B-A9A7-E680-3C24-9A1FE393B8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08156" y="2580779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97 h 502177"/>
                        <a:gd name="connsiteX3" fmla="*/ 169785 w 336163"/>
                        <a:gd name="connsiteY3" fmla="*/ 303200 h 502177"/>
                        <a:gd name="connsiteX4" fmla="*/ 149116 w 336163"/>
                        <a:gd name="connsiteY4" fmla="*/ 319488 h 502177"/>
                        <a:gd name="connsiteX5" fmla="*/ 142925 w 336163"/>
                        <a:gd name="connsiteY5" fmla="*/ 361303 h 502177"/>
                        <a:gd name="connsiteX6" fmla="*/ 95871 w 336163"/>
                        <a:gd name="connsiteY6" fmla="*/ 501320 h 502177"/>
                        <a:gd name="connsiteX7" fmla="*/ 77773 w 336163"/>
                        <a:gd name="connsiteY7" fmla="*/ 493795 h 502177"/>
                        <a:gd name="connsiteX8" fmla="*/ 35578 w 336163"/>
                        <a:gd name="connsiteY8" fmla="*/ 275863 h 502177"/>
                        <a:gd name="connsiteX9" fmla="*/ 17957 w 336163"/>
                        <a:gd name="connsiteY9" fmla="*/ 215951 h 502177"/>
                        <a:gd name="connsiteX10" fmla="*/ 2717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20 w 336163"/>
                        <a:gd name="connsiteY12" fmla="*/ 14593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5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240651 w 336163"/>
                        <a:gd name="connsiteY23" fmla="*/ 492843 h 502177"/>
                        <a:gd name="connsiteX24" fmla="*/ 240937 w 336163"/>
                        <a:gd name="connsiteY24" fmla="*/ 497510 h 502177"/>
                        <a:gd name="connsiteX25" fmla="*/ 240651 w 336163"/>
                        <a:gd name="connsiteY25" fmla="*/ 492843 h 502177"/>
                        <a:gd name="connsiteX26" fmla="*/ 274370 w 336163"/>
                        <a:gd name="connsiteY26" fmla="*/ 365970 h 502177"/>
                        <a:gd name="connsiteX27" fmla="*/ 283132 w 336163"/>
                        <a:gd name="connsiteY27" fmla="*/ 279959 h 502177"/>
                        <a:gd name="connsiteX28" fmla="*/ 299706 w 336163"/>
                        <a:gd name="connsiteY28" fmla="*/ 229953 h 502177"/>
                        <a:gd name="connsiteX29" fmla="*/ 321518 w 336163"/>
                        <a:gd name="connsiteY29" fmla="*/ 159944 h 502177"/>
                        <a:gd name="connsiteX30" fmla="*/ 300849 w 336163"/>
                        <a:gd name="connsiteY30" fmla="*/ 26118 h 502177"/>
                        <a:gd name="connsiteX31" fmla="*/ 216934 w 336163"/>
                        <a:gd name="connsiteY31" fmla="*/ 15831 h 502177"/>
                        <a:gd name="connsiteX32" fmla="*/ 165880 w 336163"/>
                        <a:gd name="connsiteY32" fmla="*/ 20022 h 502177"/>
                        <a:gd name="connsiteX33" fmla="*/ 125685 w 336163"/>
                        <a:gd name="connsiteY33" fmla="*/ 14878 h 502177"/>
                        <a:gd name="connsiteX34" fmla="*/ 32244 w 336163"/>
                        <a:gd name="connsiteY34" fmla="*/ 22117 h 502177"/>
                        <a:gd name="connsiteX35" fmla="*/ 11575 w 336163"/>
                        <a:gd name="connsiteY35" fmla="*/ 158896 h 502177"/>
                        <a:gd name="connsiteX36" fmla="*/ 11956 w 336163"/>
                        <a:gd name="connsiteY36" fmla="*/ 164992 h 502177"/>
                        <a:gd name="connsiteX37" fmla="*/ 26720 w 336163"/>
                        <a:gd name="connsiteY37" fmla="*/ 212808 h 502177"/>
                        <a:gd name="connsiteX38" fmla="*/ 44913 w 336163"/>
                        <a:gd name="connsiteY38" fmla="*/ 275863 h 502177"/>
                        <a:gd name="connsiteX39" fmla="*/ 84156 w 336163"/>
                        <a:gd name="connsiteY39" fmla="*/ 487033 h 502177"/>
                        <a:gd name="connsiteX40" fmla="*/ 95300 w 336163"/>
                        <a:gd name="connsiteY40" fmla="*/ 491986 h 502177"/>
                        <a:gd name="connsiteX41" fmla="*/ 133495 w 336163"/>
                        <a:gd name="connsiteY41" fmla="*/ 360255 h 502177"/>
                        <a:gd name="connsiteX42" fmla="*/ 140543 w 336163"/>
                        <a:gd name="connsiteY42" fmla="*/ 315678 h 502177"/>
                        <a:gd name="connsiteX43" fmla="*/ 170166 w 336163"/>
                        <a:gd name="connsiteY43" fmla="*/ 293961 h 502177"/>
                        <a:gd name="connsiteX44" fmla="*/ 193502 w 336163"/>
                        <a:gd name="connsiteY44" fmla="*/ 316440 h 502177"/>
                        <a:gd name="connsiteX45" fmla="*/ 196931 w 336163"/>
                        <a:gd name="connsiteY45" fmla="*/ 345110 h 502177"/>
                        <a:gd name="connsiteX46" fmla="*/ 240651 w 336163"/>
                        <a:gd name="connsiteY46" fmla="*/ 492843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490"/>
                            <a:pt x="185501" y="321774"/>
                            <a:pt x="184644" y="319297"/>
                          </a:cubicBezTo>
                          <a:cubicBezTo>
                            <a:pt x="182263" y="312154"/>
                            <a:pt x="177786" y="303581"/>
                            <a:pt x="169785" y="303200"/>
                          </a:cubicBezTo>
                          <a:cubicBezTo>
                            <a:pt x="162356" y="302819"/>
                            <a:pt x="153593" y="309677"/>
                            <a:pt x="149116" y="319488"/>
                          </a:cubicBezTo>
                          <a:cubicBezTo>
                            <a:pt x="147116" y="323965"/>
                            <a:pt x="145020" y="342062"/>
                            <a:pt x="142925" y="361303"/>
                          </a:cubicBezTo>
                          <a:cubicBezTo>
                            <a:pt x="134733" y="434264"/>
                            <a:pt x="125018" y="499891"/>
                            <a:pt x="95871" y="501320"/>
                          </a:cubicBezTo>
                          <a:cubicBezTo>
                            <a:pt x="89490" y="501606"/>
                            <a:pt x="83393" y="499129"/>
                            <a:pt x="77773" y="493795"/>
                          </a:cubicBezTo>
                          <a:cubicBezTo>
                            <a:pt x="48818" y="466268"/>
                            <a:pt x="35578" y="361493"/>
                            <a:pt x="35578" y="275863"/>
                          </a:cubicBezTo>
                          <a:cubicBezTo>
                            <a:pt x="35578" y="265671"/>
                            <a:pt x="26148" y="239192"/>
                            <a:pt x="17957" y="215951"/>
                          </a:cubicBezTo>
                          <a:cubicBezTo>
                            <a:pt x="10051" y="193853"/>
                            <a:pt x="3288" y="174708"/>
                            <a:pt x="2717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8"/>
                            <a:pt x="26720" y="14593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700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6"/>
                            <a:pt x="330853" y="161087"/>
                          </a:cubicBezTo>
                          <a:cubicBezTo>
                            <a:pt x="328567" y="178232"/>
                            <a:pt x="318375" y="206045"/>
                            <a:pt x="308565" y="233001"/>
                          </a:cubicBezTo>
                          <a:cubicBezTo>
                            <a:pt x="301516" y="252432"/>
                            <a:pt x="294849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747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240651" y="492843"/>
                          </a:moveTo>
                          <a:lnTo>
                            <a:pt x="240937" y="497510"/>
                          </a:lnTo>
                          <a:lnTo>
                            <a:pt x="240651" y="492843"/>
                          </a:lnTo>
                          <a:cubicBezTo>
                            <a:pt x="267036" y="491128"/>
                            <a:pt x="270941" y="424644"/>
                            <a:pt x="274370" y="365970"/>
                          </a:cubicBezTo>
                          <a:cubicBezTo>
                            <a:pt x="276275" y="333585"/>
                            <a:pt x="278085" y="303009"/>
                            <a:pt x="283132" y="279959"/>
                          </a:cubicBezTo>
                          <a:cubicBezTo>
                            <a:pt x="285704" y="268243"/>
                            <a:pt x="292467" y="249670"/>
                            <a:pt x="299706" y="229953"/>
                          </a:cubicBezTo>
                          <a:cubicBezTo>
                            <a:pt x="308850" y="204712"/>
                            <a:pt x="319328" y="176137"/>
                            <a:pt x="321518" y="159944"/>
                          </a:cubicBezTo>
                          <a:cubicBezTo>
                            <a:pt x="328948" y="104889"/>
                            <a:pt x="333044" y="53264"/>
                            <a:pt x="300849" y="26118"/>
                          </a:cubicBezTo>
                          <a:cubicBezTo>
                            <a:pt x="277798" y="6687"/>
                            <a:pt x="248271" y="11164"/>
                            <a:pt x="216934" y="15831"/>
                          </a:cubicBezTo>
                          <a:cubicBezTo>
                            <a:pt x="200265" y="18307"/>
                            <a:pt x="182930" y="20879"/>
                            <a:pt x="165880" y="20022"/>
                          </a:cubicBezTo>
                          <a:cubicBezTo>
                            <a:pt x="153021" y="19355"/>
                            <a:pt x="139115" y="17069"/>
                            <a:pt x="125685" y="14878"/>
                          </a:cubicBezTo>
                          <a:cubicBezTo>
                            <a:pt x="91680" y="9354"/>
                            <a:pt x="56628" y="3639"/>
                            <a:pt x="32244" y="22117"/>
                          </a:cubicBezTo>
                          <a:cubicBezTo>
                            <a:pt x="3574" y="43834"/>
                            <a:pt x="8717" y="118701"/>
                            <a:pt x="11575" y="158896"/>
                          </a:cubicBezTo>
                          <a:lnTo>
                            <a:pt x="11956" y="164992"/>
                          </a:lnTo>
                          <a:cubicBezTo>
                            <a:pt x="12432" y="172803"/>
                            <a:pt x="19671" y="193091"/>
                            <a:pt x="26720" y="212808"/>
                          </a:cubicBezTo>
                          <a:cubicBezTo>
                            <a:pt x="35673" y="238049"/>
                            <a:pt x="44913" y="264052"/>
                            <a:pt x="44913" y="275863"/>
                          </a:cubicBezTo>
                          <a:cubicBezTo>
                            <a:pt x="44913" y="362255"/>
                            <a:pt x="58438" y="462553"/>
                            <a:pt x="84156" y="487033"/>
                          </a:cubicBezTo>
                          <a:cubicBezTo>
                            <a:pt x="87870" y="490557"/>
                            <a:pt x="91490" y="492176"/>
                            <a:pt x="95300" y="491986"/>
                          </a:cubicBezTo>
                          <a:cubicBezTo>
                            <a:pt x="118826" y="490842"/>
                            <a:pt x="128351" y="405879"/>
                            <a:pt x="133495" y="360255"/>
                          </a:cubicBezTo>
                          <a:cubicBezTo>
                            <a:pt x="136257" y="335490"/>
                            <a:pt x="137972" y="321202"/>
                            <a:pt x="140543" y="315678"/>
                          </a:cubicBezTo>
                          <a:cubicBezTo>
                            <a:pt x="146640" y="302247"/>
                            <a:pt x="158927" y="293294"/>
                            <a:pt x="170166" y="293961"/>
                          </a:cubicBezTo>
                          <a:cubicBezTo>
                            <a:pt x="176167" y="294246"/>
                            <a:pt x="187216" y="297675"/>
                            <a:pt x="193502" y="316440"/>
                          </a:cubicBezTo>
                          <a:cubicBezTo>
                            <a:pt x="194645" y="319869"/>
                            <a:pt x="195408" y="328155"/>
                            <a:pt x="196931" y="345110"/>
                          </a:cubicBezTo>
                          <a:cubicBezTo>
                            <a:pt x="200932" y="389782"/>
                            <a:pt x="210171" y="494843"/>
                            <a:pt x="240651" y="49284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430" name="Freeform: Shape 429">
                    <a:extLst>
                      <a:ext uri="{FF2B5EF4-FFF2-40B4-BE49-F238E27FC236}">
                        <a16:creationId xmlns:a16="http://schemas.microsoft.com/office/drawing/2014/main" id="{73B18B81-DEED-F056-3940-A1ECA938B51A}"/>
                      </a:ext>
                    </a:extLst>
                  </p:cNvPr>
                  <p:cNvSpPr/>
                  <p:nvPr/>
                </p:nvSpPr>
                <p:spPr>
                  <a:xfrm>
                    <a:off x="8634413" y="2614899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79" y="189"/>
                          <a:pt x="1237" y="-192"/>
                          <a:pt x="2094" y="94"/>
                        </a:cubicBezTo>
                        <a:cubicBezTo>
                          <a:pt x="30003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8" y="2189"/>
                          <a:pt x="90581" y="3047"/>
                          <a:pt x="89819" y="3332"/>
                        </a:cubicBezTo>
                        <a:cubicBezTo>
                          <a:pt x="75532" y="8095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427" name="Freeform: Shape 426">
                  <a:extLst>
                    <a:ext uri="{FF2B5EF4-FFF2-40B4-BE49-F238E27FC236}">
                      <a16:creationId xmlns:a16="http://schemas.microsoft.com/office/drawing/2014/main" id="{26B3F025-55C9-BE7E-225C-B7610C7515EB}"/>
                    </a:ext>
                  </a:extLst>
                </p:cNvPr>
                <p:cNvSpPr/>
                <p:nvPr/>
              </p:nvSpPr>
              <p:spPr>
                <a:xfrm>
                  <a:off x="8977123" y="2614899"/>
                  <a:ext cx="90855" cy="10571"/>
                </a:xfrm>
                <a:custGeom>
                  <a:avLst/>
                  <a:gdLst>
                    <a:gd name="connsiteX0" fmla="*/ 45814 w 90855"/>
                    <a:gd name="connsiteY0" fmla="*/ 10571 h 10571"/>
                    <a:gd name="connsiteX1" fmla="*/ 1047 w 90855"/>
                    <a:gd name="connsiteY1" fmla="*/ 3047 h 10571"/>
                    <a:gd name="connsiteX2" fmla="*/ 94 w 90855"/>
                    <a:gd name="connsiteY2" fmla="*/ 1046 h 10571"/>
                    <a:gd name="connsiteX3" fmla="*/ 2094 w 90855"/>
                    <a:gd name="connsiteY3" fmla="*/ 94 h 10571"/>
                    <a:gd name="connsiteX4" fmla="*/ 88771 w 90855"/>
                    <a:gd name="connsiteY4" fmla="*/ 380 h 10571"/>
                    <a:gd name="connsiteX5" fmla="*/ 90772 w 90855"/>
                    <a:gd name="connsiteY5" fmla="*/ 1332 h 10571"/>
                    <a:gd name="connsiteX6" fmla="*/ 89819 w 90855"/>
                    <a:gd name="connsiteY6" fmla="*/ 3332 h 10571"/>
                    <a:gd name="connsiteX7" fmla="*/ 45814 w 90855"/>
                    <a:gd name="connsiteY7" fmla="*/ 10571 h 1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855" h="10571">
                      <a:moveTo>
                        <a:pt x="45814" y="10571"/>
                      </a:moveTo>
                      <a:cubicBezTo>
                        <a:pt x="30669" y="10571"/>
                        <a:pt x="15429" y="8095"/>
                        <a:pt x="1047" y="3047"/>
                      </a:cubicBezTo>
                      <a:cubicBezTo>
                        <a:pt x="189" y="2761"/>
                        <a:pt x="-192" y="1904"/>
                        <a:pt x="94" y="1046"/>
                      </a:cubicBezTo>
                      <a:cubicBezTo>
                        <a:pt x="380" y="189"/>
                        <a:pt x="1237" y="-192"/>
                        <a:pt x="2094" y="94"/>
                      </a:cubicBezTo>
                      <a:cubicBezTo>
                        <a:pt x="30002" y="9809"/>
                        <a:pt x="60768" y="9905"/>
                        <a:pt x="88771" y="380"/>
                      </a:cubicBezTo>
                      <a:cubicBezTo>
                        <a:pt x="89629" y="94"/>
                        <a:pt x="90486" y="570"/>
                        <a:pt x="90772" y="1332"/>
                      </a:cubicBezTo>
                      <a:cubicBezTo>
                        <a:pt x="91057" y="2189"/>
                        <a:pt x="90581" y="3047"/>
                        <a:pt x="89819" y="3332"/>
                      </a:cubicBezTo>
                      <a:cubicBezTo>
                        <a:pt x="75532" y="8095"/>
                        <a:pt x="60673" y="10571"/>
                        <a:pt x="45814" y="10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5FC52822-ED1B-BCD2-5171-35F8E87640EC}"/>
                    </a:ext>
                  </a:extLst>
                </p:cNvPr>
                <p:cNvSpPr/>
                <p:nvPr/>
              </p:nvSpPr>
              <p:spPr>
                <a:xfrm>
                  <a:off x="8380586" y="2514054"/>
                  <a:ext cx="927341" cy="100366"/>
                </a:xfrm>
                <a:custGeom>
                  <a:avLst/>
                  <a:gdLst>
                    <a:gd name="connsiteX0" fmla="*/ 60182 w 927341"/>
                    <a:gd name="connsiteY0" fmla="*/ 100367 h 100366"/>
                    <a:gd name="connsiteX1" fmla="*/ 55515 w 927341"/>
                    <a:gd name="connsiteY1" fmla="*/ 96176 h 100366"/>
                    <a:gd name="connsiteX2" fmla="*/ 3890 w 927341"/>
                    <a:gd name="connsiteY2" fmla="*/ 41121 h 100366"/>
                    <a:gd name="connsiteX3" fmla="*/ 79 w 927341"/>
                    <a:gd name="connsiteY3" fmla="*/ 35692 h 100366"/>
                    <a:gd name="connsiteX4" fmla="*/ 5509 w 927341"/>
                    <a:gd name="connsiteY4" fmla="*/ 31882 h 100366"/>
                    <a:gd name="connsiteX5" fmla="*/ 60087 w 927341"/>
                    <a:gd name="connsiteY5" fmla="*/ 76459 h 100366"/>
                    <a:gd name="connsiteX6" fmla="*/ 118380 w 927341"/>
                    <a:gd name="connsiteY6" fmla="*/ 19118 h 100366"/>
                    <a:gd name="connsiteX7" fmla="*/ 216773 w 927341"/>
                    <a:gd name="connsiteY7" fmla="*/ 3307 h 100366"/>
                    <a:gd name="connsiteX8" fmla="*/ 380413 w 927341"/>
                    <a:gd name="connsiteY8" fmla="*/ 3878 h 100366"/>
                    <a:gd name="connsiteX9" fmla="*/ 437658 w 927341"/>
                    <a:gd name="connsiteY9" fmla="*/ 13594 h 100366"/>
                    <a:gd name="connsiteX10" fmla="*/ 468424 w 927341"/>
                    <a:gd name="connsiteY10" fmla="*/ 42359 h 100366"/>
                    <a:gd name="connsiteX11" fmla="*/ 510238 w 927341"/>
                    <a:gd name="connsiteY11" fmla="*/ 6641 h 100366"/>
                    <a:gd name="connsiteX12" fmla="*/ 581009 w 927341"/>
                    <a:gd name="connsiteY12" fmla="*/ 735 h 100366"/>
                    <a:gd name="connsiteX13" fmla="*/ 761127 w 927341"/>
                    <a:gd name="connsiteY13" fmla="*/ 8927 h 100366"/>
                    <a:gd name="connsiteX14" fmla="*/ 824849 w 927341"/>
                    <a:gd name="connsiteY14" fmla="*/ 20261 h 100366"/>
                    <a:gd name="connsiteX15" fmla="*/ 858568 w 927341"/>
                    <a:gd name="connsiteY15" fmla="*/ 53599 h 100366"/>
                    <a:gd name="connsiteX16" fmla="*/ 922481 w 927341"/>
                    <a:gd name="connsiteY16" fmla="*/ 9784 h 100366"/>
                    <a:gd name="connsiteX17" fmla="*/ 927339 w 927341"/>
                    <a:gd name="connsiteY17" fmla="*/ 14261 h 100366"/>
                    <a:gd name="connsiteX18" fmla="*/ 922861 w 927341"/>
                    <a:gd name="connsiteY18" fmla="*/ 19118 h 100366"/>
                    <a:gd name="connsiteX19" fmla="*/ 862473 w 927341"/>
                    <a:gd name="connsiteY19" fmla="*/ 73697 h 100366"/>
                    <a:gd name="connsiteX20" fmla="*/ 857425 w 927341"/>
                    <a:gd name="connsiteY20" fmla="*/ 77697 h 100366"/>
                    <a:gd name="connsiteX21" fmla="*/ 853138 w 927341"/>
                    <a:gd name="connsiteY21" fmla="*/ 72935 h 100366"/>
                    <a:gd name="connsiteX22" fmla="*/ 821039 w 927341"/>
                    <a:gd name="connsiteY22" fmla="*/ 28739 h 100366"/>
                    <a:gd name="connsiteX23" fmla="*/ 760841 w 927341"/>
                    <a:gd name="connsiteY23" fmla="*/ 18261 h 100366"/>
                    <a:gd name="connsiteX24" fmla="*/ 580533 w 927341"/>
                    <a:gd name="connsiteY24" fmla="*/ 10070 h 100366"/>
                    <a:gd name="connsiteX25" fmla="*/ 513286 w 927341"/>
                    <a:gd name="connsiteY25" fmla="*/ 15499 h 100366"/>
                    <a:gd name="connsiteX26" fmla="*/ 472805 w 927341"/>
                    <a:gd name="connsiteY26" fmla="*/ 60933 h 100366"/>
                    <a:gd name="connsiteX27" fmla="*/ 468043 w 927341"/>
                    <a:gd name="connsiteY27" fmla="*/ 65219 h 100366"/>
                    <a:gd name="connsiteX28" fmla="*/ 463471 w 927341"/>
                    <a:gd name="connsiteY28" fmla="*/ 60647 h 100366"/>
                    <a:gd name="connsiteX29" fmla="*/ 433658 w 927341"/>
                    <a:gd name="connsiteY29" fmla="*/ 22166 h 100366"/>
                    <a:gd name="connsiteX30" fmla="*/ 379936 w 927341"/>
                    <a:gd name="connsiteY30" fmla="*/ 13308 h 100366"/>
                    <a:gd name="connsiteX31" fmla="*/ 216869 w 927341"/>
                    <a:gd name="connsiteY31" fmla="*/ 12737 h 100366"/>
                    <a:gd name="connsiteX32" fmla="*/ 121905 w 927341"/>
                    <a:gd name="connsiteY32" fmla="*/ 27786 h 100366"/>
                    <a:gd name="connsiteX33" fmla="*/ 64755 w 927341"/>
                    <a:gd name="connsiteY33" fmla="*/ 96176 h 100366"/>
                    <a:gd name="connsiteX34" fmla="*/ 60182 w 927341"/>
                    <a:gd name="connsiteY34" fmla="*/ 100367 h 100366"/>
                    <a:gd name="connsiteX35" fmla="*/ 60182 w 927341"/>
                    <a:gd name="connsiteY35" fmla="*/ 100367 h 100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927341" h="100366">
                      <a:moveTo>
                        <a:pt x="60182" y="100367"/>
                      </a:moveTo>
                      <a:cubicBezTo>
                        <a:pt x="57801" y="100367"/>
                        <a:pt x="55801" y="98557"/>
                        <a:pt x="55515" y="96176"/>
                      </a:cubicBezTo>
                      <a:cubicBezTo>
                        <a:pt x="52658" y="69315"/>
                        <a:pt x="30464" y="45693"/>
                        <a:pt x="3890" y="41121"/>
                      </a:cubicBezTo>
                      <a:cubicBezTo>
                        <a:pt x="1318" y="40645"/>
                        <a:pt x="-397" y="38264"/>
                        <a:pt x="79" y="35692"/>
                      </a:cubicBezTo>
                      <a:cubicBezTo>
                        <a:pt x="556" y="33120"/>
                        <a:pt x="2937" y="31406"/>
                        <a:pt x="5509" y="31882"/>
                      </a:cubicBezTo>
                      <a:cubicBezTo>
                        <a:pt x="29702" y="36073"/>
                        <a:pt x="50752" y="53885"/>
                        <a:pt x="60087" y="76459"/>
                      </a:cubicBezTo>
                      <a:cubicBezTo>
                        <a:pt x="69231" y="52456"/>
                        <a:pt x="90567" y="31025"/>
                        <a:pt x="118380" y="19118"/>
                      </a:cubicBezTo>
                      <a:cubicBezTo>
                        <a:pt x="148765" y="6069"/>
                        <a:pt x="182293" y="4259"/>
                        <a:pt x="216773" y="3307"/>
                      </a:cubicBezTo>
                      <a:cubicBezTo>
                        <a:pt x="271066" y="1878"/>
                        <a:pt x="326121" y="2069"/>
                        <a:pt x="380413" y="3878"/>
                      </a:cubicBezTo>
                      <a:cubicBezTo>
                        <a:pt x="401463" y="4545"/>
                        <a:pt x="420227" y="5783"/>
                        <a:pt x="437658" y="13594"/>
                      </a:cubicBezTo>
                      <a:cubicBezTo>
                        <a:pt x="451755" y="19880"/>
                        <a:pt x="462709" y="30358"/>
                        <a:pt x="468424" y="42359"/>
                      </a:cubicBezTo>
                      <a:cubicBezTo>
                        <a:pt x="476615" y="25119"/>
                        <a:pt x="493760" y="12451"/>
                        <a:pt x="510238" y="6641"/>
                      </a:cubicBezTo>
                      <a:cubicBezTo>
                        <a:pt x="533384" y="-1456"/>
                        <a:pt x="558721" y="-313"/>
                        <a:pt x="581009" y="735"/>
                      </a:cubicBezTo>
                      <a:lnTo>
                        <a:pt x="761127" y="8927"/>
                      </a:lnTo>
                      <a:cubicBezTo>
                        <a:pt x="781511" y="9879"/>
                        <a:pt x="804561" y="10927"/>
                        <a:pt x="824849" y="20261"/>
                      </a:cubicBezTo>
                      <a:cubicBezTo>
                        <a:pt x="838470" y="26548"/>
                        <a:pt x="852091" y="38454"/>
                        <a:pt x="858568" y="53599"/>
                      </a:cubicBezTo>
                      <a:cubicBezTo>
                        <a:pt x="869712" y="28929"/>
                        <a:pt x="894858" y="10832"/>
                        <a:pt x="922481" y="9784"/>
                      </a:cubicBezTo>
                      <a:cubicBezTo>
                        <a:pt x="925147" y="9689"/>
                        <a:pt x="927243" y="11689"/>
                        <a:pt x="927339" y="14261"/>
                      </a:cubicBezTo>
                      <a:cubicBezTo>
                        <a:pt x="927433" y="16832"/>
                        <a:pt x="925433" y="19023"/>
                        <a:pt x="922861" y="19118"/>
                      </a:cubicBezTo>
                      <a:cubicBezTo>
                        <a:pt x="893620" y="20166"/>
                        <a:pt x="866474" y="44741"/>
                        <a:pt x="862473" y="73697"/>
                      </a:cubicBezTo>
                      <a:cubicBezTo>
                        <a:pt x="862092" y="76173"/>
                        <a:pt x="859997" y="77888"/>
                        <a:pt x="857425" y="77697"/>
                      </a:cubicBezTo>
                      <a:cubicBezTo>
                        <a:pt x="854948" y="77507"/>
                        <a:pt x="853043" y="75411"/>
                        <a:pt x="853138" y="72935"/>
                      </a:cubicBezTo>
                      <a:cubicBezTo>
                        <a:pt x="853710" y="52932"/>
                        <a:pt x="837423" y="36263"/>
                        <a:pt x="821039" y="28739"/>
                      </a:cubicBezTo>
                      <a:cubicBezTo>
                        <a:pt x="802465" y="20166"/>
                        <a:pt x="780368" y="19118"/>
                        <a:pt x="760841" y="18261"/>
                      </a:cubicBezTo>
                      <a:lnTo>
                        <a:pt x="580533" y="10070"/>
                      </a:lnTo>
                      <a:cubicBezTo>
                        <a:pt x="559006" y="9117"/>
                        <a:pt x="534622" y="7974"/>
                        <a:pt x="513286" y="15499"/>
                      </a:cubicBezTo>
                      <a:cubicBezTo>
                        <a:pt x="494427" y="22166"/>
                        <a:pt x="474615" y="38740"/>
                        <a:pt x="472805" y="60933"/>
                      </a:cubicBezTo>
                      <a:cubicBezTo>
                        <a:pt x="472615" y="63410"/>
                        <a:pt x="470519" y="65410"/>
                        <a:pt x="468043" y="65219"/>
                      </a:cubicBezTo>
                      <a:cubicBezTo>
                        <a:pt x="465566" y="65124"/>
                        <a:pt x="463566" y="63124"/>
                        <a:pt x="463471" y="60647"/>
                      </a:cubicBezTo>
                      <a:cubicBezTo>
                        <a:pt x="462995" y="43026"/>
                        <a:pt x="448136" y="28643"/>
                        <a:pt x="433658" y="22166"/>
                      </a:cubicBezTo>
                      <a:cubicBezTo>
                        <a:pt x="417846" y="15118"/>
                        <a:pt x="400034" y="13975"/>
                        <a:pt x="379936" y="13308"/>
                      </a:cubicBezTo>
                      <a:cubicBezTo>
                        <a:pt x="325835" y="11498"/>
                        <a:pt x="270970" y="11308"/>
                        <a:pt x="216869" y="12737"/>
                      </a:cubicBezTo>
                      <a:cubicBezTo>
                        <a:pt x="183246" y="13594"/>
                        <a:pt x="150765" y="15404"/>
                        <a:pt x="121905" y="27786"/>
                      </a:cubicBezTo>
                      <a:cubicBezTo>
                        <a:pt x="90091" y="41407"/>
                        <a:pt x="67612" y="68267"/>
                        <a:pt x="64755" y="96176"/>
                      </a:cubicBezTo>
                      <a:cubicBezTo>
                        <a:pt x="64564" y="98557"/>
                        <a:pt x="62563" y="100367"/>
                        <a:pt x="60182" y="100367"/>
                      </a:cubicBezTo>
                      <a:cubicBezTo>
                        <a:pt x="60182" y="100367"/>
                        <a:pt x="60182" y="100367"/>
                        <a:pt x="60182" y="10036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5320F428-9DD6-019E-041C-53470DDA580F}"/>
                </a:ext>
              </a:extLst>
            </p:cNvPr>
            <p:cNvGrpSpPr/>
            <p:nvPr/>
          </p:nvGrpSpPr>
          <p:grpSpPr>
            <a:xfrm>
              <a:off x="8546439" y="3949429"/>
              <a:ext cx="3399995" cy="870081"/>
              <a:chOff x="3735855" y="2287317"/>
              <a:chExt cx="3399995" cy="870081"/>
            </a:xfrm>
          </p:grpSpPr>
          <p:sp>
            <p:nvSpPr>
              <p:cNvPr id="443" name="TextBox 442">
                <a:extLst>
                  <a:ext uri="{FF2B5EF4-FFF2-40B4-BE49-F238E27FC236}">
                    <a16:creationId xmlns:a16="http://schemas.microsoft.com/office/drawing/2014/main" id="{A970896C-7F8E-3B03-8030-315EB3D1F20D}"/>
                  </a:ext>
                </a:extLst>
              </p:cNvPr>
              <p:cNvSpPr txBox="1"/>
              <p:nvPr/>
            </p:nvSpPr>
            <p:spPr>
              <a:xfrm>
                <a:off x="3735855" y="2557234"/>
                <a:ext cx="3399995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4" name="TextBox 443">
                <a:extLst>
                  <a:ext uri="{FF2B5EF4-FFF2-40B4-BE49-F238E27FC236}">
                    <a16:creationId xmlns:a16="http://schemas.microsoft.com/office/drawing/2014/main" id="{50002A77-C991-B251-0DBC-A005E58C814F}"/>
                  </a:ext>
                </a:extLst>
              </p:cNvPr>
              <p:cNvSpPr txBox="1"/>
              <p:nvPr/>
            </p:nvSpPr>
            <p:spPr>
              <a:xfrm>
                <a:off x="3735855" y="2287317"/>
                <a:ext cx="182391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028A7DFC-F7DD-B192-3019-DB7097F262BC}"/>
              </a:ext>
            </a:extLst>
          </p:cNvPr>
          <p:cNvGrpSpPr/>
          <p:nvPr/>
        </p:nvGrpSpPr>
        <p:grpSpPr>
          <a:xfrm>
            <a:off x="7270432" y="5240513"/>
            <a:ext cx="4676002" cy="1122408"/>
            <a:chOff x="7270432" y="5240513"/>
            <a:chExt cx="4676002" cy="112240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FCDF7C2-3B6F-7F85-7592-2E1EBD032DDA}"/>
                </a:ext>
              </a:extLst>
            </p:cNvPr>
            <p:cNvGrpSpPr/>
            <p:nvPr/>
          </p:nvGrpSpPr>
          <p:grpSpPr>
            <a:xfrm>
              <a:off x="7270432" y="5240513"/>
              <a:ext cx="1122408" cy="1122408"/>
              <a:chOff x="4285966" y="3369405"/>
              <a:chExt cx="1444700" cy="1444700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57F7F21D-5C85-CF76-95D1-8737611A6324}"/>
                  </a:ext>
                </a:extLst>
              </p:cNvPr>
              <p:cNvSpPr/>
              <p:nvPr/>
            </p:nvSpPr>
            <p:spPr>
              <a:xfrm>
                <a:off x="4285966" y="3369405"/>
                <a:ext cx="1444700" cy="1444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38" name="Graphic 6">
                <a:extLst>
                  <a:ext uri="{FF2B5EF4-FFF2-40B4-BE49-F238E27FC236}">
                    <a16:creationId xmlns:a16="http://schemas.microsoft.com/office/drawing/2014/main" id="{8919B513-7361-3809-D840-2FBB00291B8F}"/>
                  </a:ext>
                </a:extLst>
              </p:cNvPr>
              <p:cNvGrpSpPr/>
              <p:nvPr/>
            </p:nvGrpSpPr>
            <p:grpSpPr>
              <a:xfrm>
                <a:off x="4469676" y="3840667"/>
                <a:ext cx="1077280" cy="502177"/>
                <a:chOff x="5546118" y="4025626"/>
                <a:chExt cx="1077280" cy="502177"/>
              </a:xfrm>
            </p:grpSpPr>
            <p:grpSp>
              <p:nvGrpSpPr>
                <p:cNvPr id="39" name="Graphic 6">
                  <a:extLst>
                    <a:ext uri="{FF2B5EF4-FFF2-40B4-BE49-F238E27FC236}">
                      <a16:creationId xmlns:a16="http://schemas.microsoft.com/office/drawing/2014/main" id="{870DF58C-35A3-A314-915B-FF7F69917894}"/>
                    </a:ext>
                  </a:extLst>
                </p:cNvPr>
                <p:cNvGrpSpPr/>
                <p:nvPr/>
              </p:nvGrpSpPr>
              <p:grpSpPr>
                <a:xfrm>
                  <a:off x="6256541" y="4025626"/>
                  <a:ext cx="336163" cy="502177"/>
                  <a:chOff x="6256541" y="4025626"/>
                  <a:chExt cx="336163" cy="502177"/>
                </a:xfrm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4EBD6AC7-AD9E-5B6F-3409-5973453939B0}"/>
                      </a:ext>
                    </a:extLst>
                  </p:cNvPr>
                  <p:cNvSpPr/>
                  <p:nvPr/>
                </p:nvSpPr>
                <p:spPr>
                  <a:xfrm>
                    <a:off x="6261096" y="4030190"/>
                    <a:ext cx="326756" cy="492886"/>
                  </a:xfrm>
                  <a:custGeom>
                    <a:avLst/>
                    <a:gdLst>
                      <a:gd name="connsiteX0" fmla="*/ 236382 w 326756"/>
                      <a:gd name="connsiteY0" fmla="*/ 492850 h 492886"/>
                      <a:gd name="connsiteX1" fmla="*/ 283150 w 326756"/>
                      <a:gd name="connsiteY1" fmla="*/ 276252 h 492886"/>
                      <a:gd name="connsiteX2" fmla="*/ 321536 w 326756"/>
                      <a:gd name="connsiteY2" fmla="*/ 155856 h 492886"/>
                      <a:gd name="connsiteX3" fmla="*/ 299247 w 326756"/>
                      <a:gd name="connsiteY3" fmla="*/ 17839 h 492886"/>
                      <a:gd name="connsiteX4" fmla="*/ 161516 w 326756"/>
                      <a:gd name="connsiteY4" fmla="*/ 10599 h 492886"/>
                      <a:gd name="connsiteX5" fmla="*/ 24832 w 326756"/>
                      <a:gd name="connsiteY5" fmla="*/ 13648 h 492886"/>
                      <a:gd name="connsiteX6" fmla="*/ 2639 w 326756"/>
                      <a:gd name="connsiteY6" fmla="*/ 160523 h 492886"/>
                      <a:gd name="connsiteX7" fmla="*/ 35596 w 326756"/>
                      <a:gd name="connsiteY7" fmla="*/ 271108 h 492886"/>
                      <a:gd name="connsiteX8" fmla="*/ 90936 w 326756"/>
                      <a:gd name="connsiteY8" fmla="*/ 491898 h 492886"/>
                      <a:gd name="connsiteX9" fmla="*/ 140180 w 326756"/>
                      <a:gd name="connsiteY9" fmla="*/ 312828 h 492886"/>
                      <a:gd name="connsiteX10" fmla="*/ 184471 w 326756"/>
                      <a:gd name="connsiteY10" fmla="*/ 313209 h 492886"/>
                      <a:gd name="connsiteX11" fmla="*/ 236382 w 326756"/>
                      <a:gd name="connsiteY11" fmla="*/ 492850 h 49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6756" h="492886">
                        <a:moveTo>
                          <a:pt x="236382" y="492850"/>
                        </a:moveTo>
                        <a:cubicBezTo>
                          <a:pt x="282007" y="489897"/>
                          <a:pt x="268005" y="344832"/>
                          <a:pt x="283150" y="276252"/>
                        </a:cubicBezTo>
                        <a:cubicBezTo>
                          <a:pt x="288961" y="249772"/>
                          <a:pt x="317536" y="185097"/>
                          <a:pt x="321536" y="155856"/>
                        </a:cubicBezTo>
                        <a:cubicBezTo>
                          <a:pt x="329347" y="98229"/>
                          <a:pt x="332775" y="46128"/>
                          <a:pt x="299247" y="17839"/>
                        </a:cubicBezTo>
                        <a:cubicBezTo>
                          <a:pt x="261909" y="-13689"/>
                          <a:pt x="210379" y="13171"/>
                          <a:pt x="161516" y="10599"/>
                        </a:cubicBezTo>
                        <a:cubicBezTo>
                          <a:pt x="116272" y="8218"/>
                          <a:pt x="60932" y="-13785"/>
                          <a:pt x="24832" y="13648"/>
                        </a:cubicBezTo>
                        <a:cubicBezTo>
                          <a:pt x="-7362" y="38127"/>
                          <a:pt x="-28" y="120137"/>
                          <a:pt x="2639" y="160523"/>
                        </a:cubicBezTo>
                        <a:cubicBezTo>
                          <a:pt x="3877" y="178811"/>
                          <a:pt x="35596" y="250725"/>
                          <a:pt x="35596" y="271108"/>
                        </a:cubicBezTo>
                        <a:cubicBezTo>
                          <a:pt x="35596" y="369406"/>
                          <a:pt x="53312" y="493803"/>
                          <a:pt x="90936" y="491898"/>
                        </a:cubicBezTo>
                        <a:cubicBezTo>
                          <a:pt x="129512" y="489993"/>
                          <a:pt x="131988" y="330830"/>
                          <a:pt x="140180" y="312828"/>
                        </a:cubicBezTo>
                        <a:cubicBezTo>
                          <a:pt x="149038" y="293302"/>
                          <a:pt x="174089" y="282157"/>
                          <a:pt x="184471" y="313209"/>
                        </a:cubicBezTo>
                        <a:cubicBezTo>
                          <a:pt x="189138" y="327306"/>
                          <a:pt x="191710" y="495708"/>
                          <a:pt x="236382" y="49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4DB87750-C92C-CB31-70EA-75E2BE640F0A}"/>
                      </a:ext>
                    </a:extLst>
                  </p:cNvPr>
                  <p:cNvSpPr/>
                  <p:nvPr/>
                </p:nvSpPr>
                <p:spPr>
                  <a:xfrm>
                    <a:off x="6256541" y="4025626"/>
                    <a:ext cx="336163" cy="502177"/>
                  </a:xfrm>
                  <a:custGeom>
                    <a:avLst/>
                    <a:gdLst>
                      <a:gd name="connsiteX0" fmla="*/ 239794 w 336163"/>
                      <a:gd name="connsiteY0" fmla="*/ 502177 h 502177"/>
                      <a:gd name="connsiteX1" fmla="*/ 187597 w 336163"/>
                      <a:gd name="connsiteY1" fmla="*/ 345777 h 502177"/>
                      <a:gd name="connsiteX2" fmla="*/ 184644 w 336163"/>
                      <a:gd name="connsiteY2" fmla="*/ 319202 h 502177"/>
                      <a:gd name="connsiteX3" fmla="*/ 169785 w 336163"/>
                      <a:gd name="connsiteY3" fmla="*/ 303105 h 502177"/>
                      <a:gd name="connsiteX4" fmla="*/ 149116 w 336163"/>
                      <a:gd name="connsiteY4" fmla="*/ 319393 h 502177"/>
                      <a:gd name="connsiteX5" fmla="*/ 142924 w 336163"/>
                      <a:gd name="connsiteY5" fmla="*/ 361207 h 502177"/>
                      <a:gd name="connsiteX6" fmla="*/ 95871 w 336163"/>
                      <a:gd name="connsiteY6" fmla="*/ 501225 h 502177"/>
                      <a:gd name="connsiteX7" fmla="*/ 77773 w 336163"/>
                      <a:gd name="connsiteY7" fmla="*/ 493700 h 502177"/>
                      <a:gd name="connsiteX8" fmla="*/ 35578 w 336163"/>
                      <a:gd name="connsiteY8" fmla="*/ 275768 h 502177"/>
                      <a:gd name="connsiteX9" fmla="*/ 17956 w 336163"/>
                      <a:gd name="connsiteY9" fmla="*/ 215856 h 502177"/>
                      <a:gd name="connsiteX10" fmla="*/ 2717 w 336163"/>
                      <a:gd name="connsiteY10" fmla="*/ 165564 h 502177"/>
                      <a:gd name="connsiteX11" fmla="*/ 2336 w 336163"/>
                      <a:gd name="connsiteY11" fmla="*/ 159468 h 502177"/>
                      <a:gd name="connsiteX12" fmla="*/ 26720 w 336163"/>
                      <a:gd name="connsiteY12" fmla="*/ 14592 h 502177"/>
                      <a:gd name="connsiteX13" fmla="*/ 127399 w 336163"/>
                      <a:gd name="connsiteY13" fmla="*/ 5544 h 502177"/>
                      <a:gd name="connsiteX14" fmla="*/ 166547 w 336163"/>
                      <a:gd name="connsiteY14" fmla="*/ 10592 h 502177"/>
                      <a:gd name="connsiteX15" fmla="*/ 215696 w 336163"/>
                      <a:gd name="connsiteY15" fmla="*/ 6496 h 502177"/>
                      <a:gd name="connsiteX16" fmla="*/ 306945 w 336163"/>
                      <a:gd name="connsiteY16" fmla="*/ 18879 h 502177"/>
                      <a:gd name="connsiteX17" fmla="*/ 330853 w 336163"/>
                      <a:gd name="connsiteY17" fmla="*/ 161087 h 502177"/>
                      <a:gd name="connsiteX18" fmla="*/ 308564 w 336163"/>
                      <a:gd name="connsiteY18" fmla="*/ 233001 h 502177"/>
                      <a:gd name="connsiteX19" fmla="*/ 292372 w 336163"/>
                      <a:gd name="connsiteY19" fmla="*/ 281864 h 502177"/>
                      <a:gd name="connsiteX20" fmla="*/ 283799 w 336163"/>
                      <a:gd name="connsiteY20" fmla="*/ 366446 h 502177"/>
                      <a:gd name="connsiteX21" fmla="*/ 241318 w 336163"/>
                      <a:gd name="connsiteY21" fmla="*/ 502082 h 502177"/>
                      <a:gd name="connsiteX22" fmla="*/ 239794 w 336163"/>
                      <a:gd name="connsiteY22" fmla="*/ 502177 h 502177"/>
                      <a:gd name="connsiteX23" fmla="*/ 169118 w 336163"/>
                      <a:gd name="connsiteY23" fmla="*/ 293770 h 502177"/>
                      <a:gd name="connsiteX24" fmla="*/ 170166 w 336163"/>
                      <a:gd name="connsiteY24" fmla="*/ 293770 h 502177"/>
                      <a:gd name="connsiteX25" fmla="*/ 193502 w 336163"/>
                      <a:gd name="connsiteY25" fmla="*/ 316249 h 502177"/>
                      <a:gd name="connsiteX26" fmla="*/ 196931 w 336163"/>
                      <a:gd name="connsiteY26" fmla="*/ 344920 h 502177"/>
                      <a:gd name="connsiteX27" fmla="*/ 239889 w 336163"/>
                      <a:gd name="connsiteY27" fmla="*/ 492747 h 502177"/>
                      <a:gd name="connsiteX28" fmla="*/ 240746 w 336163"/>
                      <a:gd name="connsiteY28" fmla="*/ 492747 h 502177"/>
                      <a:gd name="connsiteX29" fmla="*/ 240746 w 336163"/>
                      <a:gd name="connsiteY29" fmla="*/ 492747 h 502177"/>
                      <a:gd name="connsiteX30" fmla="*/ 274465 w 336163"/>
                      <a:gd name="connsiteY30" fmla="*/ 365874 h 502177"/>
                      <a:gd name="connsiteX31" fmla="*/ 283228 w 336163"/>
                      <a:gd name="connsiteY31" fmla="*/ 279864 h 502177"/>
                      <a:gd name="connsiteX32" fmla="*/ 299801 w 336163"/>
                      <a:gd name="connsiteY32" fmla="*/ 229857 h 502177"/>
                      <a:gd name="connsiteX33" fmla="*/ 321614 w 336163"/>
                      <a:gd name="connsiteY33" fmla="*/ 159849 h 502177"/>
                      <a:gd name="connsiteX34" fmla="*/ 300944 w 336163"/>
                      <a:gd name="connsiteY34" fmla="*/ 26022 h 502177"/>
                      <a:gd name="connsiteX35" fmla="*/ 217029 w 336163"/>
                      <a:gd name="connsiteY35" fmla="*/ 15735 h 502177"/>
                      <a:gd name="connsiteX36" fmla="*/ 165975 w 336163"/>
                      <a:gd name="connsiteY36" fmla="*/ 19926 h 502177"/>
                      <a:gd name="connsiteX37" fmla="*/ 125780 w 336163"/>
                      <a:gd name="connsiteY37" fmla="*/ 14783 h 502177"/>
                      <a:gd name="connsiteX38" fmla="*/ 32339 w 336163"/>
                      <a:gd name="connsiteY38" fmla="*/ 22022 h 502177"/>
                      <a:gd name="connsiteX39" fmla="*/ 11575 w 336163"/>
                      <a:gd name="connsiteY39" fmla="*/ 158801 h 502177"/>
                      <a:gd name="connsiteX40" fmla="*/ 11956 w 336163"/>
                      <a:gd name="connsiteY40" fmla="*/ 164897 h 502177"/>
                      <a:gd name="connsiteX41" fmla="*/ 26720 w 336163"/>
                      <a:gd name="connsiteY41" fmla="*/ 212712 h 502177"/>
                      <a:gd name="connsiteX42" fmla="*/ 44912 w 336163"/>
                      <a:gd name="connsiteY42" fmla="*/ 275768 h 502177"/>
                      <a:gd name="connsiteX43" fmla="*/ 84155 w 336163"/>
                      <a:gd name="connsiteY43" fmla="*/ 486937 h 502177"/>
                      <a:gd name="connsiteX44" fmla="*/ 95299 w 336163"/>
                      <a:gd name="connsiteY44" fmla="*/ 491890 h 502177"/>
                      <a:gd name="connsiteX45" fmla="*/ 133495 w 336163"/>
                      <a:gd name="connsiteY45" fmla="*/ 360160 h 502177"/>
                      <a:gd name="connsiteX46" fmla="*/ 140543 w 336163"/>
                      <a:gd name="connsiteY46" fmla="*/ 315582 h 502177"/>
                      <a:gd name="connsiteX47" fmla="*/ 169118 w 336163"/>
                      <a:gd name="connsiteY47" fmla="*/ 293770 h 502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336163" h="502177">
                        <a:moveTo>
                          <a:pt x="239794" y="502177"/>
                        </a:moveTo>
                        <a:cubicBezTo>
                          <a:pt x="204551" y="502177"/>
                          <a:pt x="194360" y="421596"/>
                          <a:pt x="187597" y="345777"/>
                        </a:cubicBezTo>
                        <a:cubicBezTo>
                          <a:pt x="186454" y="333394"/>
                          <a:pt x="185501" y="321774"/>
                          <a:pt x="184644" y="319202"/>
                        </a:cubicBezTo>
                        <a:cubicBezTo>
                          <a:pt x="182263" y="312058"/>
                          <a:pt x="177786" y="303486"/>
                          <a:pt x="169785" y="303105"/>
                        </a:cubicBezTo>
                        <a:cubicBezTo>
                          <a:pt x="162356" y="302724"/>
                          <a:pt x="153593" y="309582"/>
                          <a:pt x="149116" y="319393"/>
                        </a:cubicBezTo>
                        <a:cubicBezTo>
                          <a:pt x="147115" y="323869"/>
                          <a:pt x="145020" y="341967"/>
                          <a:pt x="142924" y="361207"/>
                        </a:cubicBezTo>
                        <a:cubicBezTo>
                          <a:pt x="134733" y="434169"/>
                          <a:pt x="125018" y="499796"/>
                          <a:pt x="95871" y="501225"/>
                        </a:cubicBezTo>
                        <a:cubicBezTo>
                          <a:pt x="89489" y="501606"/>
                          <a:pt x="83393" y="499034"/>
                          <a:pt x="77773" y="493700"/>
                        </a:cubicBezTo>
                        <a:cubicBezTo>
                          <a:pt x="48818" y="466173"/>
                          <a:pt x="35578" y="361398"/>
                          <a:pt x="35578" y="275768"/>
                        </a:cubicBezTo>
                        <a:cubicBezTo>
                          <a:pt x="35578" y="265576"/>
                          <a:pt x="26148" y="239097"/>
                          <a:pt x="17956" y="215856"/>
                        </a:cubicBezTo>
                        <a:cubicBezTo>
                          <a:pt x="10051" y="193758"/>
                          <a:pt x="3288" y="174612"/>
                          <a:pt x="2717" y="165564"/>
                        </a:cubicBezTo>
                        <a:lnTo>
                          <a:pt x="2336" y="159468"/>
                        </a:lnTo>
                        <a:cubicBezTo>
                          <a:pt x="-808" y="114605"/>
                          <a:pt x="-5951" y="39358"/>
                          <a:pt x="26720" y="14592"/>
                        </a:cubicBezTo>
                        <a:cubicBezTo>
                          <a:pt x="54342" y="-6363"/>
                          <a:pt x="91490" y="-267"/>
                          <a:pt x="127399" y="5544"/>
                        </a:cubicBezTo>
                        <a:cubicBezTo>
                          <a:pt x="141210" y="7830"/>
                          <a:pt x="154164" y="9925"/>
                          <a:pt x="166547" y="10592"/>
                        </a:cubicBezTo>
                        <a:cubicBezTo>
                          <a:pt x="182644" y="11449"/>
                          <a:pt x="199503" y="8973"/>
                          <a:pt x="215696" y="6496"/>
                        </a:cubicBezTo>
                        <a:cubicBezTo>
                          <a:pt x="247699" y="1734"/>
                          <a:pt x="280751" y="-3219"/>
                          <a:pt x="306945" y="18879"/>
                        </a:cubicBezTo>
                        <a:cubicBezTo>
                          <a:pt x="342759" y="49073"/>
                          <a:pt x="338663" y="103365"/>
                          <a:pt x="330853" y="161087"/>
                        </a:cubicBezTo>
                        <a:cubicBezTo>
                          <a:pt x="328567" y="178232"/>
                          <a:pt x="318375" y="206140"/>
                          <a:pt x="308564" y="233001"/>
                        </a:cubicBezTo>
                        <a:cubicBezTo>
                          <a:pt x="301516" y="252432"/>
                          <a:pt x="294848" y="270815"/>
                          <a:pt x="292372" y="281864"/>
                        </a:cubicBezTo>
                        <a:cubicBezTo>
                          <a:pt x="287419" y="304153"/>
                          <a:pt x="285704" y="334442"/>
                          <a:pt x="283799" y="366446"/>
                        </a:cubicBezTo>
                        <a:cubicBezTo>
                          <a:pt x="279799" y="435121"/>
                          <a:pt x="275989" y="499891"/>
                          <a:pt x="241318" y="502082"/>
                        </a:cubicBezTo>
                        <a:cubicBezTo>
                          <a:pt x="240746" y="502177"/>
                          <a:pt x="240270" y="502177"/>
                          <a:pt x="239794" y="502177"/>
                        </a:cubicBezTo>
                        <a:close/>
                        <a:moveTo>
                          <a:pt x="169118" y="293770"/>
                        </a:moveTo>
                        <a:cubicBezTo>
                          <a:pt x="169499" y="293770"/>
                          <a:pt x="169880" y="293770"/>
                          <a:pt x="170166" y="293770"/>
                        </a:cubicBezTo>
                        <a:cubicBezTo>
                          <a:pt x="176167" y="294056"/>
                          <a:pt x="187216" y="297485"/>
                          <a:pt x="193502" y="316249"/>
                        </a:cubicBezTo>
                        <a:cubicBezTo>
                          <a:pt x="194645" y="319678"/>
                          <a:pt x="195407" y="327965"/>
                          <a:pt x="196931" y="344920"/>
                        </a:cubicBezTo>
                        <a:cubicBezTo>
                          <a:pt x="200932" y="389306"/>
                          <a:pt x="210076" y="492747"/>
                          <a:pt x="239889" y="492747"/>
                        </a:cubicBezTo>
                        <a:cubicBezTo>
                          <a:pt x="240175" y="492747"/>
                          <a:pt x="240461" y="492747"/>
                          <a:pt x="240746" y="492747"/>
                        </a:cubicBezTo>
                        <a:lnTo>
                          <a:pt x="240746" y="492747"/>
                        </a:lnTo>
                        <a:cubicBezTo>
                          <a:pt x="267131" y="491033"/>
                          <a:pt x="271036" y="424548"/>
                          <a:pt x="274465" y="365874"/>
                        </a:cubicBezTo>
                        <a:cubicBezTo>
                          <a:pt x="276370" y="333489"/>
                          <a:pt x="278180" y="302914"/>
                          <a:pt x="283228" y="279864"/>
                        </a:cubicBezTo>
                        <a:cubicBezTo>
                          <a:pt x="285799" y="268148"/>
                          <a:pt x="292562" y="249574"/>
                          <a:pt x="299801" y="229857"/>
                        </a:cubicBezTo>
                        <a:cubicBezTo>
                          <a:pt x="308945" y="204616"/>
                          <a:pt x="319423" y="176041"/>
                          <a:pt x="321614" y="159849"/>
                        </a:cubicBezTo>
                        <a:cubicBezTo>
                          <a:pt x="329043" y="104794"/>
                          <a:pt x="333139" y="53169"/>
                          <a:pt x="300944" y="26022"/>
                        </a:cubicBezTo>
                        <a:cubicBezTo>
                          <a:pt x="277894" y="6591"/>
                          <a:pt x="248366" y="11068"/>
                          <a:pt x="217029" y="15735"/>
                        </a:cubicBezTo>
                        <a:cubicBezTo>
                          <a:pt x="200360" y="18212"/>
                          <a:pt x="183025" y="20784"/>
                          <a:pt x="165975" y="19926"/>
                        </a:cubicBezTo>
                        <a:cubicBezTo>
                          <a:pt x="153116" y="19260"/>
                          <a:pt x="139210" y="16974"/>
                          <a:pt x="125780" y="14783"/>
                        </a:cubicBezTo>
                        <a:cubicBezTo>
                          <a:pt x="91871" y="9258"/>
                          <a:pt x="56723" y="3543"/>
                          <a:pt x="32339" y="22022"/>
                        </a:cubicBezTo>
                        <a:cubicBezTo>
                          <a:pt x="3669" y="43739"/>
                          <a:pt x="8813" y="118605"/>
                          <a:pt x="11575" y="158801"/>
                        </a:cubicBezTo>
                        <a:lnTo>
                          <a:pt x="11956" y="164897"/>
                        </a:lnTo>
                        <a:cubicBezTo>
                          <a:pt x="12432" y="172707"/>
                          <a:pt x="19671" y="192996"/>
                          <a:pt x="26720" y="212712"/>
                        </a:cubicBezTo>
                        <a:cubicBezTo>
                          <a:pt x="35673" y="237954"/>
                          <a:pt x="44912" y="263957"/>
                          <a:pt x="44912" y="275768"/>
                        </a:cubicBezTo>
                        <a:cubicBezTo>
                          <a:pt x="44912" y="362160"/>
                          <a:pt x="58438" y="462458"/>
                          <a:pt x="84155" y="486937"/>
                        </a:cubicBezTo>
                        <a:cubicBezTo>
                          <a:pt x="87870" y="490462"/>
                          <a:pt x="91490" y="492081"/>
                          <a:pt x="95299" y="491890"/>
                        </a:cubicBezTo>
                        <a:cubicBezTo>
                          <a:pt x="118826" y="490747"/>
                          <a:pt x="128351" y="405784"/>
                          <a:pt x="133495" y="360160"/>
                        </a:cubicBezTo>
                        <a:cubicBezTo>
                          <a:pt x="136257" y="335395"/>
                          <a:pt x="137972" y="321107"/>
                          <a:pt x="140543" y="315582"/>
                        </a:cubicBezTo>
                        <a:cubicBezTo>
                          <a:pt x="146449" y="302533"/>
                          <a:pt x="158069" y="293770"/>
                          <a:pt x="169118" y="29377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53167C6F-63C7-40F2-B264-F50481283688}"/>
                    </a:ext>
                  </a:extLst>
                </p:cNvPr>
                <p:cNvSpPr/>
                <p:nvPr/>
              </p:nvSpPr>
              <p:spPr>
                <a:xfrm>
                  <a:off x="6382799" y="4059651"/>
                  <a:ext cx="90855" cy="10571"/>
                </a:xfrm>
                <a:custGeom>
                  <a:avLst/>
                  <a:gdLst>
                    <a:gd name="connsiteX0" fmla="*/ 45814 w 90855"/>
                    <a:gd name="connsiteY0" fmla="*/ 10571 h 10571"/>
                    <a:gd name="connsiteX1" fmla="*/ 1046 w 90855"/>
                    <a:gd name="connsiteY1" fmla="*/ 3047 h 10571"/>
                    <a:gd name="connsiteX2" fmla="*/ 94 w 90855"/>
                    <a:gd name="connsiteY2" fmla="*/ 1046 h 10571"/>
                    <a:gd name="connsiteX3" fmla="*/ 2094 w 90855"/>
                    <a:gd name="connsiteY3" fmla="*/ 94 h 10571"/>
                    <a:gd name="connsiteX4" fmla="*/ 88772 w 90855"/>
                    <a:gd name="connsiteY4" fmla="*/ 380 h 10571"/>
                    <a:gd name="connsiteX5" fmla="*/ 90772 w 90855"/>
                    <a:gd name="connsiteY5" fmla="*/ 1332 h 10571"/>
                    <a:gd name="connsiteX6" fmla="*/ 89819 w 90855"/>
                    <a:gd name="connsiteY6" fmla="*/ 3332 h 10571"/>
                    <a:gd name="connsiteX7" fmla="*/ 45814 w 90855"/>
                    <a:gd name="connsiteY7" fmla="*/ 10571 h 1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855" h="10571">
                      <a:moveTo>
                        <a:pt x="45814" y="10571"/>
                      </a:moveTo>
                      <a:cubicBezTo>
                        <a:pt x="30669" y="10571"/>
                        <a:pt x="15429" y="8095"/>
                        <a:pt x="1046" y="3047"/>
                      </a:cubicBezTo>
                      <a:cubicBezTo>
                        <a:pt x="189" y="2761"/>
                        <a:pt x="-192" y="1904"/>
                        <a:pt x="94" y="1046"/>
                      </a:cubicBezTo>
                      <a:cubicBezTo>
                        <a:pt x="380" y="189"/>
                        <a:pt x="1237" y="-192"/>
                        <a:pt x="2094" y="94"/>
                      </a:cubicBezTo>
                      <a:cubicBezTo>
                        <a:pt x="30002" y="9809"/>
                        <a:pt x="60768" y="9905"/>
                        <a:pt x="88772" y="380"/>
                      </a:cubicBezTo>
                      <a:cubicBezTo>
                        <a:pt x="89629" y="94"/>
                        <a:pt x="90486" y="570"/>
                        <a:pt x="90772" y="1332"/>
                      </a:cubicBezTo>
                      <a:cubicBezTo>
                        <a:pt x="91058" y="2189"/>
                        <a:pt x="90581" y="3047"/>
                        <a:pt x="89819" y="3332"/>
                      </a:cubicBezTo>
                      <a:cubicBezTo>
                        <a:pt x="75532" y="8190"/>
                        <a:pt x="60673" y="10571"/>
                        <a:pt x="45814" y="10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41" name="Graphic 6">
                  <a:extLst>
                    <a:ext uri="{FF2B5EF4-FFF2-40B4-BE49-F238E27FC236}">
                      <a16:creationId xmlns:a16="http://schemas.microsoft.com/office/drawing/2014/main" id="{29AF66D2-1CD9-055A-6E75-3DAA291DFB8B}"/>
                    </a:ext>
                  </a:extLst>
                </p:cNvPr>
                <p:cNvGrpSpPr/>
                <p:nvPr/>
              </p:nvGrpSpPr>
              <p:grpSpPr>
                <a:xfrm>
                  <a:off x="5929739" y="4025626"/>
                  <a:ext cx="336163" cy="502177"/>
                  <a:chOff x="5929739" y="4025626"/>
                  <a:chExt cx="336163" cy="502177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47D146FB-D1AA-D941-F143-4750E009557A}"/>
                      </a:ext>
                    </a:extLst>
                  </p:cNvPr>
                  <p:cNvSpPr/>
                  <p:nvPr/>
                </p:nvSpPr>
                <p:spPr>
                  <a:xfrm>
                    <a:off x="5934412" y="4030190"/>
                    <a:ext cx="326733" cy="492886"/>
                  </a:xfrm>
                  <a:custGeom>
                    <a:avLst/>
                    <a:gdLst>
                      <a:gd name="connsiteX0" fmla="*/ 236359 w 326733"/>
                      <a:gd name="connsiteY0" fmla="*/ 492850 h 492886"/>
                      <a:gd name="connsiteX1" fmla="*/ 283127 w 326733"/>
                      <a:gd name="connsiteY1" fmla="*/ 276252 h 492886"/>
                      <a:gd name="connsiteX2" fmla="*/ 321513 w 326733"/>
                      <a:gd name="connsiteY2" fmla="*/ 155856 h 492886"/>
                      <a:gd name="connsiteX3" fmla="*/ 299224 w 326733"/>
                      <a:gd name="connsiteY3" fmla="*/ 17839 h 492886"/>
                      <a:gd name="connsiteX4" fmla="*/ 161492 w 326733"/>
                      <a:gd name="connsiteY4" fmla="*/ 10599 h 492886"/>
                      <a:gd name="connsiteX5" fmla="*/ 24809 w 326733"/>
                      <a:gd name="connsiteY5" fmla="*/ 13648 h 492886"/>
                      <a:gd name="connsiteX6" fmla="*/ 2711 w 326733"/>
                      <a:gd name="connsiteY6" fmla="*/ 160523 h 492886"/>
                      <a:gd name="connsiteX7" fmla="*/ 35667 w 326733"/>
                      <a:gd name="connsiteY7" fmla="*/ 271108 h 492886"/>
                      <a:gd name="connsiteX8" fmla="*/ 91007 w 326733"/>
                      <a:gd name="connsiteY8" fmla="*/ 491898 h 492886"/>
                      <a:gd name="connsiteX9" fmla="*/ 140252 w 326733"/>
                      <a:gd name="connsiteY9" fmla="*/ 312828 h 492886"/>
                      <a:gd name="connsiteX10" fmla="*/ 184543 w 326733"/>
                      <a:gd name="connsiteY10" fmla="*/ 313209 h 492886"/>
                      <a:gd name="connsiteX11" fmla="*/ 236359 w 326733"/>
                      <a:gd name="connsiteY11" fmla="*/ 492850 h 49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6733" h="492886">
                        <a:moveTo>
                          <a:pt x="236359" y="492850"/>
                        </a:moveTo>
                        <a:cubicBezTo>
                          <a:pt x="281984" y="489897"/>
                          <a:pt x="267982" y="344832"/>
                          <a:pt x="283127" y="276252"/>
                        </a:cubicBezTo>
                        <a:cubicBezTo>
                          <a:pt x="288937" y="249772"/>
                          <a:pt x="317512" y="185097"/>
                          <a:pt x="321513" y="155856"/>
                        </a:cubicBezTo>
                        <a:cubicBezTo>
                          <a:pt x="329323" y="98229"/>
                          <a:pt x="332752" y="46128"/>
                          <a:pt x="299224" y="17839"/>
                        </a:cubicBezTo>
                        <a:cubicBezTo>
                          <a:pt x="261886" y="-13689"/>
                          <a:pt x="210356" y="13171"/>
                          <a:pt x="161492" y="10599"/>
                        </a:cubicBezTo>
                        <a:cubicBezTo>
                          <a:pt x="116249" y="8218"/>
                          <a:pt x="60908" y="-13785"/>
                          <a:pt x="24809" y="13648"/>
                        </a:cubicBezTo>
                        <a:cubicBezTo>
                          <a:pt x="-7386" y="38127"/>
                          <a:pt x="-52" y="120137"/>
                          <a:pt x="2711" y="160523"/>
                        </a:cubicBezTo>
                        <a:cubicBezTo>
                          <a:pt x="3949" y="178811"/>
                          <a:pt x="35667" y="250725"/>
                          <a:pt x="35667" y="271108"/>
                        </a:cubicBezTo>
                        <a:cubicBezTo>
                          <a:pt x="35667" y="369406"/>
                          <a:pt x="53384" y="493803"/>
                          <a:pt x="91007" y="491898"/>
                        </a:cubicBezTo>
                        <a:cubicBezTo>
                          <a:pt x="129584" y="489993"/>
                          <a:pt x="132060" y="330830"/>
                          <a:pt x="140252" y="312828"/>
                        </a:cubicBezTo>
                        <a:cubicBezTo>
                          <a:pt x="149205" y="293302"/>
                          <a:pt x="174161" y="282157"/>
                          <a:pt x="184543" y="313209"/>
                        </a:cubicBezTo>
                        <a:cubicBezTo>
                          <a:pt x="189115" y="327306"/>
                          <a:pt x="191687" y="495708"/>
                          <a:pt x="236359" y="4928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CBEBFADD-A234-2971-F08B-6A928721598F}"/>
                      </a:ext>
                    </a:extLst>
                  </p:cNvPr>
                  <p:cNvSpPr/>
                  <p:nvPr/>
                </p:nvSpPr>
                <p:spPr>
                  <a:xfrm>
                    <a:off x="5929739" y="4025626"/>
                    <a:ext cx="336163" cy="502177"/>
                  </a:xfrm>
                  <a:custGeom>
                    <a:avLst/>
                    <a:gdLst>
                      <a:gd name="connsiteX0" fmla="*/ 239794 w 336163"/>
                      <a:gd name="connsiteY0" fmla="*/ 502177 h 502177"/>
                      <a:gd name="connsiteX1" fmla="*/ 187597 w 336163"/>
                      <a:gd name="connsiteY1" fmla="*/ 345777 h 502177"/>
                      <a:gd name="connsiteX2" fmla="*/ 184644 w 336163"/>
                      <a:gd name="connsiteY2" fmla="*/ 319202 h 502177"/>
                      <a:gd name="connsiteX3" fmla="*/ 169785 w 336163"/>
                      <a:gd name="connsiteY3" fmla="*/ 303105 h 502177"/>
                      <a:gd name="connsiteX4" fmla="*/ 149116 w 336163"/>
                      <a:gd name="connsiteY4" fmla="*/ 319393 h 502177"/>
                      <a:gd name="connsiteX5" fmla="*/ 142924 w 336163"/>
                      <a:gd name="connsiteY5" fmla="*/ 361207 h 502177"/>
                      <a:gd name="connsiteX6" fmla="*/ 95871 w 336163"/>
                      <a:gd name="connsiteY6" fmla="*/ 501225 h 502177"/>
                      <a:gd name="connsiteX7" fmla="*/ 77773 w 336163"/>
                      <a:gd name="connsiteY7" fmla="*/ 493700 h 502177"/>
                      <a:gd name="connsiteX8" fmla="*/ 35578 w 336163"/>
                      <a:gd name="connsiteY8" fmla="*/ 275768 h 502177"/>
                      <a:gd name="connsiteX9" fmla="*/ 17956 w 336163"/>
                      <a:gd name="connsiteY9" fmla="*/ 215856 h 502177"/>
                      <a:gd name="connsiteX10" fmla="*/ 2716 w 336163"/>
                      <a:gd name="connsiteY10" fmla="*/ 165564 h 502177"/>
                      <a:gd name="connsiteX11" fmla="*/ 2336 w 336163"/>
                      <a:gd name="connsiteY11" fmla="*/ 159468 h 502177"/>
                      <a:gd name="connsiteX12" fmla="*/ 26720 w 336163"/>
                      <a:gd name="connsiteY12" fmla="*/ 14592 h 502177"/>
                      <a:gd name="connsiteX13" fmla="*/ 127399 w 336163"/>
                      <a:gd name="connsiteY13" fmla="*/ 5544 h 502177"/>
                      <a:gd name="connsiteX14" fmla="*/ 166547 w 336163"/>
                      <a:gd name="connsiteY14" fmla="*/ 10592 h 502177"/>
                      <a:gd name="connsiteX15" fmla="*/ 215696 w 336163"/>
                      <a:gd name="connsiteY15" fmla="*/ 6496 h 502177"/>
                      <a:gd name="connsiteX16" fmla="*/ 306945 w 336163"/>
                      <a:gd name="connsiteY16" fmla="*/ 18879 h 502177"/>
                      <a:gd name="connsiteX17" fmla="*/ 330853 w 336163"/>
                      <a:gd name="connsiteY17" fmla="*/ 161087 h 502177"/>
                      <a:gd name="connsiteX18" fmla="*/ 308564 w 336163"/>
                      <a:gd name="connsiteY18" fmla="*/ 233001 h 502177"/>
                      <a:gd name="connsiteX19" fmla="*/ 292372 w 336163"/>
                      <a:gd name="connsiteY19" fmla="*/ 281864 h 502177"/>
                      <a:gd name="connsiteX20" fmla="*/ 283799 w 336163"/>
                      <a:gd name="connsiteY20" fmla="*/ 366446 h 502177"/>
                      <a:gd name="connsiteX21" fmla="*/ 241318 w 336163"/>
                      <a:gd name="connsiteY21" fmla="*/ 502082 h 502177"/>
                      <a:gd name="connsiteX22" fmla="*/ 239794 w 336163"/>
                      <a:gd name="connsiteY22" fmla="*/ 502177 h 502177"/>
                      <a:gd name="connsiteX23" fmla="*/ 169118 w 336163"/>
                      <a:gd name="connsiteY23" fmla="*/ 293770 h 502177"/>
                      <a:gd name="connsiteX24" fmla="*/ 170166 w 336163"/>
                      <a:gd name="connsiteY24" fmla="*/ 293770 h 502177"/>
                      <a:gd name="connsiteX25" fmla="*/ 193502 w 336163"/>
                      <a:gd name="connsiteY25" fmla="*/ 316249 h 502177"/>
                      <a:gd name="connsiteX26" fmla="*/ 196931 w 336163"/>
                      <a:gd name="connsiteY26" fmla="*/ 344920 h 502177"/>
                      <a:gd name="connsiteX27" fmla="*/ 239889 w 336163"/>
                      <a:gd name="connsiteY27" fmla="*/ 492747 h 502177"/>
                      <a:gd name="connsiteX28" fmla="*/ 240746 w 336163"/>
                      <a:gd name="connsiteY28" fmla="*/ 492747 h 502177"/>
                      <a:gd name="connsiteX29" fmla="*/ 240746 w 336163"/>
                      <a:gd name="connsiteY29" fmla="*/ 492747 h 502177"/>
                      <a:gd name="connsiteX30" fmla="*/ 274465 w 336163"/>
                      <a:gd name="connsiteY30" fmla="*/ 365874 h 502177"/>
                      <a:gd name="connsiteX31" fmla="*/ 283228 w 336163"/>
                      <a:gd name="connsiteY31" fmla="*/ 279864 h 502177"/>
                      <a:gd name="connsiteX32" fmla="*/ 299801 w 336163"/>
                      <a:gd name="connsiteY32" fmla="*/ 229857 h 502177"/>
                      <a:gd name="connsiteX33" fmla="*/ 321614 w 336163"/>
                      <a:gd name="connsiteY33" fmla="*/ 159849 h 502177"/>
                      <a:gd name="connsiteX34" fmla="*/ 300944 w 336163"/>
                      <a:gd name="connsiteY34" fmla="*/ 26022 h 502177"/>
                      <a:gd name="connsiteX35" fmla="*/ 217124 w 336163"/>
                      <a:gd name="connsiteY35" fmla="*/ 15735 h 502177"/>
                      <a:gd name="connsiteX36" fmla="*/ 166070 w 336163"/>
                      <a:gd name="connsiteY36" fmla="*/ 19926 h 502177"/>
                      <a:gd name="connsiteX37" fmla="*/ 125875 w 336163"/>
                      <a:gd name="connsiteY37" fmla="*/ 14783 h 502177"/>
                      <a:gd name="connsiteX38" fmla="*/ 32435 w 336163"/>
                      <a:gd name="connsiteY38" fmla="*/ 22022 h 502177"/>
                      <a:gd name="connsiteX39" fmla="*/ 11670 w 336163"/>
                      <a:gd name="connsiteY39" fmla="*/ 158801 h 502177"/>
                      <a:gd name="connsiteX40" fmla="*/ 12051 w 336163"/>
                      <a:gd name="connsiteY40" fmla="*/ 164897 h 502177"/>
                      <a:gd name="connsiteX41" fmla="*/ 26815 w 336163"/>
                      <a:gd name="connsiteY41" fmla="*/ 212712 h 502177"/>
                      <a:gd name="connsiteX42" fmla="*/ 45007 w 336163"/>
                      <a:gd name="connsiteY42" fmla="*/ 275768 h 502177"/>
                      <a:gd name="connsiteX43" fmla="*/ 84251 w 336163"/>
                      <a:gd name="connsiteY43" fmla="*/ 486937 h 502177"/>
                      <a:gd name="connsiteX44" fmla="*/ 95395 w 336163"/>
                      <a:gd name="connsiteY44" fmla="*/ 491890 h 502177"/>
                      <a:gd name="connsiteX45" fmla="*/ 133590 w 336163"/>
                      <a:gd name="connsiteY45" fmla="*/ 360160 h 502177"/>
                      <a:gd name="connsiteX46" fmla="*/ 140639 w 336163"/>
                      <a:gd name="connsiteY46" fmla="*/ 315582 h 502177"/>
                      <a:gd name="connsiteX47" fmla="*/ 169118 w 336163"/>
                      <a:gd name="connsiteY47" fmla="*/ 293770 h 502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336163" h="502177">
                        <a:moveTo>
                          <a:pt x="239794" y="502177"/>
                        </a:moveTo>
                        <a:cubicBezTo>
                          <a:pt x="204551" y="502177"/>
                          <a:pt x="194360" y="421596"/>
                          <a:pt x="187597" y="345777"/>
                        </a:cubicBezTo>
                        <a:cubicBezTo>
                          <a:pt x="186454" y="333394"/>
                          <a:pt x="185501" y="321774"/>
                          <a:pt x="184644" y="319202"/>
                        </a:cubicBezTo>
                        <a:cubicBezTo>
                          <a:pt x="182263" y="312058"/>
                          <a:pt x="177786" y="303486"/>
                          <a:pt x="169785" y="303105"/>
                        </a:cubicBezTo>
                        <a:cubicBezTo>
                          <a:pt x="162356" y="302724"/>
                          <a:pt x="153593" y="309582"/>
                          <a:pt x="149116" y="319393"/>
                        </a:cubicBezTo>
                        <a:cubicBezTo>
                          <a:pt x="147115" y="323869"/>
                          <a:pt x="145020" y="341967"/>
                          <a:pt x="142924" y="361207"/>
                        </a:cubicBezTo>
                        <a:cubicBezTo>
                          <a:pt x="134733" y="434169"/>
                          <a:pt x="125018" y="499796"/>
                          <a:pt x="95871" y="501225"/>
                        </a:cubicBezTo>
                        <a:cubicBezTo>
                          <a:pt x="89489" y="501606"/>
                          <a:pt x="83393" y="499034"/>
                          <a:pt x="77773" y="493700"/>
                        </a:cubicBezTo>
                        <a:cubicBezTo>
                          <a:pt x="48818" y="466173"/>
                          <a:pt x="35578" y="361398"/>
                          <a:pt x="35578" y="275768"/>
                        </a:cubicBezTo>
                        <a:cubicBezTo>
                          <a:pt x="35578" y="265576"/>
                          <a:pt x="26148" y="239097"/>
                          <a:pt x="17956" y="215856"/>
                        </a:cubicBezTo>
                        <a:cubicBezTo>
                          <a:pt x="10051" y="193758"/>
                          <a:pt x="3288" y="174612"/>
                          <a:pt x="2716" y="165564"/>
                        </a:cubicBezTo>
                        <a:lnTo>
                          <a:pt x="2336" y="159468"/>
                        </a:lnTo>
                        <a:cubicBezTo>
                          <a:pt x="-808" y="114605"/>
                          <a:pt x="-5951" y="39358"/>
                          <a:pt x="26720" y="14592"/>
                        </a:cubicBezTo>
                        <a:cubicBezTo>
                          <a:pt x="54342" y="-6363"/>
                          <a:pt x="91490" y="-267"/>
                          <a:pt x="127399" y="5544"/>
                        </a:cubicBezTo>
                        <a:cubicBezTo>
                          <a:pt x="141210" y="7830"/>
                          <a:pt x="154164" y="9925"/>
                          <a:pt x="166547" y="10592"/>
                        </a:cubicBezTo>
                        <a:cubicBezTo>
                          <a:pt x="182644" y="11449"/>
                          <a:pt x="199503" y="8973"/>
                          <a:pt x="215696" y="6496"/>
                        </a:cubicBezTo>
                        <a:cubicBezTo>
                          <a:pt x="247699" y="1734"/>
                          <a:pt x="280751" y="-3219"/>
                          <a:pt x="306945" y="18879"/>
                        </a:cubicBezTo>
                        <a:cubicBezTo>
                          <a:pt x="342759" y="49073"/>
                          <a:pt x="338663" y="103365"/>
                          <a:pt x="330853" y="161087"/>
                        </a:cubicBezTo>
                        <a:cubicBezTo>
                          <a:pt x="328567" y="178232"/>
                          <a:pt x="318375" y="206045"/>
                          <a:pt x="308564" y="233001"/>
                        </a:cubicBezTo>
                        <a:cubicBezTo>
                          <a:pt x="301516" y="252432"/>
                          <a:pt x="294848" y="270815"/>
                          <a:pt x="292372" y="281864"/>
                        </a:cubicBezTo>
                        <a:cubicBezTo>
                          <a:pt x="287419" y="304153"/>
                          <a:pt x="285704" y="334442"/>
                          <a:pt x="283799" y="366446"/>
                        </a:cubicBezTo>
                        <a:cubicBezTo>
                          <a:pt x="279799" y="435121"/>
                          <a:pt x="275989" y="499891"/>
                          <a:pt x="241318" y="502082"/>
                        </a:cubicBezTo>
                        <a:cubicBezTo>
                          <a:pt x="240841" y="502177"/>
                          <a:pt x="240270" y="502177"/>
                          <a:pt x="239794" y="502177"/>
                        </a:cubicBezTo>
                        <a:close/>
                        <a:moveTo>
                          <a:pt x="169118" y="293770"/>
                        </a:moveTo>
                        <a:cubicBezTo>
                          <a:pt x="169499" y="293770"/>
                          <a:pt x="169880" y="293770"/>
                          <a:pt x="170166" y="293770"/>
                        </a:cubicBezTo>
                        <a:cubicBezTo>
                          <a:pt x="176167" y="294056"/>
                          <a:pt x="187216" y="297485"/>
                          <a:pt x="193502" y="316249"/>
                        </a:cubicBezTo>
                        <a:cubicBezTo>
                          <a:pt x="194645" y="319678"/>
                          <a:pt x="195407" y="327965"/>
                          <a:pt x="196931" y="344920"/>
                        </a:cubicBezTo>
                        <a:cubicBezTo>
                          <a:pt x="200932" y="389306"/>
                          <a:pt x="210076" y="492747"/>
                          <a:pt x="239889" y="492747"/>
                        </a:cubicBezTo>
                        <a:cubicBezTo>
                          <a:pt x="240175" y="492747"/>
                          <a:pt x="240461" y="492747"/>
                          <a:pt x="240746" y="492747"/>
                        </a:cubicBezTo>
                        <a:lnTo>
                          <a:pt x="240746" y="492747"/>
                        </a:lnTo>
                        <a:cubicBezTo>
                          <a:pt x="267131" y="491033"/>
                          <a:pt x="271036" y="424548"/>
                          <a:pt x="274465" y="365874"/>
                        </a:cubicBezTo>
                        <a:cubicBezTo>
                          <a:pt x="276370" y="333489"/>
                          <a:pt x="278180" y="302914"/>
                          <a:pt x="283228" y="279864"/>
                        </a:cubicBezTo>
                        <a:cubicBezTo>
                          <a:pt x="285799" y="268148"/>
                          <a:pt x="292562" y="249574"/>
                          <a:pt x="299801" y="229857"/>
                        </a:cubicBezTo>
                        <a:cubicBezTo>
                          <a:pt x="308945" y="204616"/>
                          <a:pt x="319423" y="176041"/>
                          <a:pt x="321614" y="159849"/>
                        </a:cubicBezTo>
                        <a:cubicBezTo>
                          <a:pt x="329043" y="104794"/>
                          <a:pt x="333139" y="53169"/>
                          <a:pt x="300944" y="26022"/>
                        </a:cubicBezTo>
                        <a:cubicBezTo>
                          <a:pt x="277894" y="6591"/>
                          <a:pt x="248366" y="11068"/>
                          <a:pt x="217124" y="15735"/>
                        </a:cubicBezTo>
                        <a:cubicBezTo>
                          <a:pt x="200456" y="18212"/>
                          <a:pt x="183120" y="20784"/>
                          <a:pt x="166070" y="19926"/>
                        </a:cubicBezTo>
                        <a:cubicBezTo>
                          <a:pt x="153212" y="19260"/>
                          <a:pt x="139305" y="16974"/>
                          <a:pt x="125875" y="14783"/>
                        </a:cubicBezTo>
                        <a:cubicBezTo>
                          <a:pt x="91871" y="9258"/>
                          <a:pt x="56819" y="3543"/>
                          <a:pt x="32435" y="22022"/>
                        </a:cubicBezTo>
                        <a:cubicBezTo>
                          <a:pt x="3764" y="43739"/>
                          <a:pt x="8908" y="118605"/>
                          <a:pt x="11670" y="158801"/>
                        </a:cubicBezTo>
                        <a:lnTo>
                          <a:pt x="12051" y="164897"/>
                        </a:lnTo>
                        <a:cubicBezTo>
                          <a:pt x="12527" y="172707"/>
                          <a:pt x="19766" y="192996"/>
                          <a:pt x="26815" y="212712"/>
                        </a:cubicBezTo>
                        <a:cubicBezTo>
                          <a:pt x="35768" y="237954"/>
                          <a:pt x="45007" y="263957"/>
                          <a:pt x="45007" y="275768"/>
                        </a:cubicBezTo>
                        <a:cubicBezTo>
                          <a:pt x="45007" y="362160"/>
                          <a:pt x="58533" y="462458"/>
                          <a:pt x="84251" y="486937"/>
                        </a:cubicBezTo>
                        <a:cubicBezTo>
                          <a:pt x="87965" y="490462"/>
                          <a:pt x="91585" y="492081"/>
                          <a:pt x="95395" y="491890"/>
                        </a:cubicBezTo>
                        <a:cubicBezTo>
                          <a:pt x="118922" y="490747"/>
                          <a:pt x="128447" y="405784"/>
                          <a:pt x="133590" y="360160"/>
                        </a:cubicBezTo>
                        <a:cubicBezTo>
                          <a:pt x="136352" y="335395"/>
                          <a:pt x="138067" y="321107"/>
                          <a:pt x="140639" y="315582"/>
                        </a:cubicBezTo>
                        <a:cubicBezTo>
                          <a:pt x="146449" y="302533"/>
                          <a:pt x="158069" y="293770"/>
                          <a:pt x="169118" y="29377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2" name="Graphic 6">
                  <a:extLst>
                    <a:ext uri="{FF2B5EF4-FFF2-40B4-BE49-F238E27FC236}">
                      <a16:creationId xmlns:a16="http://schemas.microsoft.com/office/drawing/2014/main" id="{3CDABC69-75FA-5493-E1BC-829FBAB27848}"/>
                    </a:ext>
                  </a:extLst>
                </p:cNvPr>
                <p:cNvGrpSpPr/>
                <p:nvPr/>
              </p:nvGrpSpPr>
              <p:grpSpPr>
                <a:xfrm>
                  <a:off x="5603031" y="4025626"/>
                  <a:ext cx="336163" cy="502177"/>
                  <a:chOff x="5603031" y="4025626"/>
                  <a:chExt cx="336163" cy="502177"/>
                </a:xfrm>
              </p:grpSpPr>
              <p:grpSp>
                <p:nvGrpSpPr>
                  <p:cNvPr id="54" name="Graphic 6">
                    <a:extLst>
                      <a:ext uri="{FF2B5EF4-FFF2-40B4-BE49-F238E27FC236}">
                        <a16:creationId xmlns:a16="http://schemas.microsoft.com/office/drawing/2014/main" id="{D53631F4-9C02-3330-B2EC-37DB05DC246D}"/>
                      </a:ext>
                    </a:extLst>
                  </p:cNvPr>
                  <p:cNvGrpSpPr/>
                  <p:nvPr/>
                </p:nvGrpSpPr>
                <p:grpSpPr>
                  <a:xfrm>
                    <a:off x="5603031" y="4025626"/>
                    <a:ext cx="336163" cy="502177"/>
                    <a:chOff x="5603031" y="4025626"/>
                    <a:chExt cx="336163" cy="502177"/>
                  </a:xfrm>
                </p:grpSpPr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A04CFBC1-F347-58A9-2141-68C0680D62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7586" y="4030190"/>
                      <a:ext cx="326756" cy="492886"/>
                    </a:xfrm>
                    <a:custGeom>
                      <a:avLst/>
                      <a:gdLst>
                        <a:gd name="connsiteX0" fmla="*/ 236382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7 w 326756"/>
                        <a:gd name="connsiteY3" fmla="*/ 17839 h 492886"/>
                        <a:gd name="connsiteX4" fmla="*/ 161516 w 326756"/>
                        <a:gd name="connsiteY4" fmla="*/ 10599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5 w 326756"/>
                        <a:gd name="connsiteY7" fmla="*/ 271108 h 492886"/>
                        <a:gd name="connsiteX8" fmla="*/ 90935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2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2" y="492850"/>
                          </a:moveTo>
                          <a:cubicBezTo>
                            <a:pt x="282007" y="489897"/>
                            <a:pt x="268005" y="344832"/>
                            <a:pt x="283150" y="276252"/>
                          </a:cubicBezTo>
                          <a:cubicBezTo>
                            <a:pt x="288960" y="249772"/>
                            <a:pt x="317535" y="185097"/>
                            <a:pt x="321536" y="155856"/>
                          </a:cubicBezTo>
                          <a:cubicBezTo>
                            <a:pt x="329346" y="98229"/>
                            <a:pt x="332775" y="46128"/>
                            <a:pt x="299247" y="17839"/>
                          </a:cubicBezTo>
                          <a:cubicBezTo>
                            <a:pt x="261909" y="-13689"/>
                            <a:pt x="210379" y="13171"/>
                            <a:pt x="161516" y="10599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5" y="250725"/>
                            <a:pt x="35595" y="271108"/>
                          </a:cubicBezTo>
                          <a:cubicBezTo>
                            <a:pt x="35595" y="369406"/>
                            <a:pt x="53312" y="493803"/>
                            <a:pt x="90935" y="491898"/>
                          </a:cubicBezTo>
                          <a:cubicBezTo>
                            <a:pt x="129512" y="489993"/>
                            <a:pt x="131988" y="330830"/>
                            <a:pt x="140180" y="312828"/>
                          </a:cubicBezTo>
                          <a:cubicBezTo>
                            <a:pt x="149038" y="293302"/>
                            <a:pt x="174089" y="282157"/>
                            <a:pt x="184471" y="313209"/>
                          </a:cubicBezTo>
                          <a:cubicBezTo>
                            <a:pt x="189138" y="327306"/>
                            <a:pt x="191710" y="495708"/>
                            <a:pt x="236382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" name="Freeform: Shape 56">
                      <a:extLst>
                        <a:ext uri="{FF2B5EF4-FFF2-40B4-BE49-F238E27FC236}">
                          <a16:creationId xmlns:a16="http://schemas.microsoft.com/office/drawing/2014/main" id="{C2C19760-5AA1-4315-B66B-09D6A4A039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3031" y="4025626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02 h 502177"/>
                        <a:gd name="connsiteX3" fmla="*/ 169785 w 336163"/>
                        <a:gd name="connsiteY3" fmla="*/ 303105 h 502177"/>
                        <a:gd name="connsiteX4" fmla="*/ 149116 w 336163"/>
                        <a:gd name="connsiteY4" fmla="*/ 319393 h 502177"/>
                        <a:gd name="connsiteX5" fmla="*/ 142925 w 336163"/>
                        <a:gd name="connsiteY5" fmla="*/ 361207 h 502177"/>
                        <a:gd name="connsiteX6" fmla="*/ 95871 w 336163"/>
                        <a:gd name="connsiteY6" fmla="*/ 501225 h 502177"/>
                        <a:gd name="connsiteX7" fmla="*/ 77774 w 336163"/>
                        <a:gd name="connsiteY7" fmla="*/ 493700 h 502177"/>
                        <a:gd name="connsiteX8" fmla="*/ 35578 w 336163"/>
                        <a:gd name="connsiteY8" fmla="*/ 275768 h 502177"/>
                        <a:gd name="connsiteX9" fmla="*/ 17957 w 336163"/>
                        <a:gd name="connsiteY9" fmla="*/ 215856 h 502177"/>
                        <a:gd name="connsiteX10" fmla="*/ 2717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19 w 336163"/>
                        <a:gd name="connsiteY12" fmla="*/ 14592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5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169118 w 336163"/>
                        <a:gd name="connsiteY23" fmla="*/ 293770 h 502177"/>
                        <a:gd name="connsiteX24" fmla="*/ 170166 w 336163"/>
                        <a:gd name="connsiteY24" fmla="*/ 293770 h 502177"/>
                        <a:gd name="connsiteX25" fmla="*/ 193502 w 336163"/>
                        <a:gd name="connsiteY25" fmla="*/ 316249 h 502177"/>
                        <a:gd name="connsiteX26" fmla="*/ 196931 w 336163"/>
                        <a:gd name="connsiteY26" fmla="*/ 344920 h 502177"/>
                        <a:gd name="connsiteX27" fmla="*/ 239889 w 336163"/>
                        <a:gd name="connsiteY27" fmla="*/ 492747 h 502177"/>
                        <a:gd name="connsiteX28" fmla="*/ 240746 w 336163"/>
                        <a:gd name="connsiteY28" fmla="*/ 492747 h 502177"/>
                        <a:gd name="connsiteX29" fmla="*/ 240746 w 336163"/>
                        <a:gd name="connsiteY29" fmla="*/ 492747 h 502177"/>
                        <a:gd name="connsiteX30" fmla="*/ 274465 w 336163"/>
                        <a:gd name="connsiteY30" fmla="*/ 365874 h 502177"/>
                        <a:gd name="connsiteX31" fmla="*/ 283228 w 336163"/>
                        <a:gd name="connsiteY31" fmla="*/ 279864 h 502177"/>
                        <a:gd name="connsiteX32" fmla="*/ 299801 w 336163"/>
                        <a:gd name="connsiteY32" fmla="*/ 229857 h 502177"/>
                        <a:gd name="connsiteX33" fmla="*/ 321614 w 336163"/>
                        <a:gd name="connsiteY33" fmla="*/ 159849 h 502177"/>
                        <a:gd name="connsiteX34" fmla="*/ 300944 w 336163"/>
                        <a:gd name="connsiteY34" fmla="*/ 26022 h 502177"/>
                        <a:gd name="connsiteX35" fmla="*/ 217029 w 336163"/>
                        <a:gd name="connsiteY35" fmla="*/ 15735 h 502177"/>
                        <a:gd name="connsiteX36" fmla="*/ 165975 w 336163"/>
                        <a:gd name="connsiteY36" fmla="*/ 19926 h 502177"/>
                        <a:gd name="connsiteX37" fmla="*/ 125780 w 336163"/>
                        <a:gd name="connsiteY37" fmla="*/ 14783 h 502177"/>
                        <a:gd name="connsiteX38" fmla="*/ 32339 w 336163"/>
                        <a:gd name="connsiteY38" fmla="*/ 22022 h 502177"/>
                        <a:gd name="connsiteX39" fmla="*/ 11575 w 336163"/>
                        <a:gd name="connsiteY39" fmla="*/ 158801 h 502177"/>
                        <a:gd name="connsiteX40" fmla="*/ 11956 w 336163"/>
                        <a:gd name="connsiteY40" fmla="*/ 164897 h 502177"/>
                        <a:gd name="connsiteX41" fmla="*/ 26719 w 336163"/>
                        <a:gd name="connsiteY41" fmla="*/ 212712 h 502177"/>
                        <a:gd name="connsiteX42" fmla="*/ 44912 w 336163"/>
                        <a:gd name="connsiteY42" fmla="*/ 275768 h 502177"/>
                        <a:gd name="connsiteX43" fmla="*/ 84155 w 336163"/>
                        <a:gd name="connsiteY43" fmla="*/ 486937 h 502177"/>
                        <a:gd name="connsiteX44" fmla="*/ 95300 w 336163"/>
                        <a:gd name="connsiteY44" fmla="*/ 491890 h 502177"/>
                        <a:gd name="connsiteX45" fmla="*/ 133495 w 336163"/>
                        <a:gd name="connsiteY45" fmla="*/ 360160 h 502177"/>
                        <a:gd name="connsiteX46" fmla="*/ 140543 w 336163"/>
                        <a:gd name="connsiteY46" fmla="*/ 315582 h 502177"/>
                        <a:gd name="connsiteX47" fmla="*/ 169118 w 336163"/>
                        <a:gd name="connsiteY47" fmla="*/ 293770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394"/>
                            <a:pt x="185501" y="321774"/>
                            <a:pt x="184644" y="319202"/>
                          </a:cubicBezTo>
                          <a:cubicBezTo>
                            <a:pt x="182263" y="312058"/>
                            <a:pt x="177786" y="303486"/>
                            <a:pt x="169785" y="303105"/>
                          </a:cubicBezTo>
                          <a:cubicBezTo>
                            <a:pt x="162260" y="302724"/>
                            <a:pt x="153593" y="309582"/>
                            <a:pt x="149116" y="319393"/>
                          </a:cubicBezTo>
                          <a:cubicBezTo>
                            <a:pt x="147116" y="323869"/>
                            <a:pt x="145020" y="341967"/>
                            <a:pt x="142925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606"/>
                            <a:pt x="83393" y="499034"/>
                            <a:pt x="77774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7" y="215856"/>
                          </a:cubicBezTo>
                          <a:cubicBezTo>
                            <a:pt x="10051" y="193758"/>
                            <a:pt x="3288" y="174612"/>
                            <a:pt x="2717" y="165564"/>
                          </a:cubicBezTo>
                          <a:lnTo>
                            <a:pt x="2336" y="159468"/>
                          </a:lnTo>
                          <a:cubicBezTo>
                            <a:pt x="-808" y="114510"/>
                            <a:pt x="-5951" y="39358"/>
                            <a:pt x="26719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700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140"/>
                            <a:pt x="308565" y="233001"/>
                          </a:cubicBezTo>
                          <a:cubicBezTo>
                            <a:pt x="301516" y="252432"/>
                            <a:pt x="294848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746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169118" y="293770"/>
                          </a:moveTo>
                          <a:cubicBezTo>
                            <a:pt x="169499" y="293770"/>
                            <a:pt x="169880" y="293770"/>
                            <a:pt x="170166" y="293770"/>
                          </a:cubicBezTo>
                          <a:cubicBezTo>
                            <a:pt x="176167" y="294056"/>
                            <a:pt x="187216" y="297485"/>
                            <a:pt x="193502" y="316249"/>
                          </a:cubicBezTo>
                          <a:cubicBezTo>
                            <a:pt x="194645" y="319678"/>
                            <a:pt x="195407" y="327965"/>
                            <a:pt x="196931" y="344920"/>
                          </a:cubicBezTo>
                          <a:cubicBezTo>
                            <a:pt x="200932" y="389306"/>
                            <a:pt x="210076" y="492747"/>
                            <a:pt x="239889" y="492747"/>
                          </a:cubicBezTo>
                          <a:cubicBezTo>
                            <a:pt x="240175" y="492747"/>
                            <a:pt x="240461" y="492747"/>
                            <a:pt x="240746" y="492747"/>
                          </a:cubicBezTo>
                          <a:lnTo>
                            <a:pt x="240746" y="492747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89"/>
                            <a:pt x="278180" y="302914"/>
                            <a:pt x="283228" y="279864"/>
                          </a:cubicBezTo>
                          <a:cubicBezTo>
                            <a:pt x="285800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4" y="159849"/>
                          </a:cubicBezTo>
                          <a:cubicBezTo>
                            <a:pt x="329043" y="104794"/>
                            <a:pt x="333139" y="53169"/>
                            <a:pt x="300944" y="26022"/>
                          </a:cubicBezTo>
                          <a:cubicBezTo>
                            <a:pt x="277894" y="6591"/>
                            <a:pt x="248366" y="11068"/>
                            <a:pt x="217029" y="15735"/>
                          </a:cubicBezTo>
                          <a:cubicBezTo>
                            <a:pt x="200360" y="18212"/>
                            <a:pt x="183025" y="20784"/>
                            <a:pt x="165975" y="19926"/>
                          </a:cubicBezTo>
                          <a:cubicBezTo>
                            <a:pt x="153116" y="19260"/>
                            <a:pt x="139210" y="16974"/>
                            <a:pt x="125780" y="14783"/>
                          </a:cubicBezTo>
                          <a:cubicBezTo>
                            <a:pt x="91871" y="9258"/>
                            <a:pt x="56723" y="3543"/>
                            <a:pt x="32339" y="22022"/>
                          </a:cubicBezTo>
                          <a:cubicBezTo>
                            <a:pt x="3669" y="43739"/>
                            <a:pt x="8813" y="118605"/>
                            <a:pt x="11575" y="158801"/>
                          </a:cubicBezTo>
                          <a:lnTo>
                            <a:pt x="11956" y="164897"/>
                          </a:lnTo>
                          <a:cubicBezTo>
                            <a:pt x="12432" y="172707"/>
                            <a:pt x="19671" y="192996"/>
                            <a:pt x="26719" y="212712"/>
                          </a:cubicBezTo>
                          <a:cubicBezTo>
                            <a:pt x="35673" y="237954"/>
                            <a:pt x="44912" y="263957"/>
                            <a:pt x="44912" y="275768"/>
                          </a:cubicBezTo>
                          <a:cubicBezTo>
                            <a:pt x="44912" y="362160"/>
                            <a:pt x="58438" y="462458"/>
                            <a:pt x="84155" y="486937"/>
                          </a:cubicBezTo>
                          <a:cubicBezTo>
                            <a:pt x="87870" y="490462"/>
                            <a:pt x="91490" y="492081"/>
                            <a:pt x="95300" y="491890"/>
                          </a:cubicBezTo>
                          <a:cubicBezTo>
                            <a:pt x="118826" y="490747"/>
                            <a:pt x="128351" y="405784"/>
                            <a:pt x="133495" y="360160"/>
                          </a:cubicBezTo>
                          <a:cubicBezTo>
                            <a:pt x="136257" y="335395"/>
                            <a:pt x="137972" y="321107"/>
                            <a:pt x="140543" y="315582"/>
                          </a:cubicBezTo>
                          <a:cubicBezTo>
                            <a:pt x="146449" y="302533"/>
                            <a:pt x="158069" y="293770"/>
                            <a:pt x="169118" y="29377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A8C0C6DD-80EF-C14C-E4BC-EA53EE4ECC6C}"/>
                      </a:ext>
                    </a:extLst>
                  </p:cNvPr>
                  <p:cNvSpPr/>
                  <p:nvPr/>
                </p:nvSpPr>
                <p:spPr>
                  <a:xfrm>
                    <a:off x="5729289" y="4059651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7" y="2189"/>
                          <a:pt x="90581" y="3047"/>
                          <a:pt x="89819" y="3332"/>
                        </a:cubicBezTo>
                        <a:cubicBezTo>
                          <a:pt x="75532" y="8190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E950261E-AC96-F9A5-E66B-D0434D4F3D25}"/>
                    </a:ext>
                  </a:extLst>
                </p:cNvPr>
                <p:cNvSpPr/>
                <p:nvPr/>
              </p:nvSpPr>
              <p:spPr>
                <a:xfrm>
                  <a:off x="5546118" y="4208879"/>
                  <a:ext cx="1077280" cy="13075"/>
                </a:xfrm>
                <a:custGeom>
                  <a:avLst/>
                  <a:gdLst>
                    <a:gd name="connsiteX0" fmla="*/ 4671 w 1077280"/>
                    <a:gd name="connsiteY0" fmla="*/ 13076 h 13075"/>
                    <a:gd name="connsiteX1" fmla="*/ 3 w 1077280"/>
                    <a:gd name="connsiteY1" fmla="*/ 8504 h 13075"/>
                    <a:gd name="connsiteX2" fmla="*/ 4575 w 1077280"/>
                    <a:gd name="connsiteY2" fmla="*/ 3741 h 13075"/>
                    <a:gd name="connsiteX3" fmla="*/ 751335 w 1077280"/>
                    <a:gd name="connsiteY3" fmla="*/ 1170 h 13075"/>
                    <a:gd name="connsiteX4" fmla="*/ 1072614 w 1077280"/>
                    <a:gd name="connsiteY4" fmla="*/ 2217 h 13075"/>
                    <a:gd name="connsiteX5" fmla="*/ 1077281 w 1077280"/>
                    <a:gd name="connsiteY5" fmla="*/ 6885 h 13075"/>
                    <a:gd name="connsiteX6" fmla="*/ 1072614 w 1077280"/>
                    <a:gd name="connsiteY6" fmla="*/ 11552 h 13075"/>
                    <a:gd name="connsiteX7" fmla="*/ 751335 w 1077280"/>
                    <a:gd name="connsiteY7" fmla="*/ 10504 h 13075"/>
                    <a:gd name="connsiteX8" fmla="*/ 4861 w 1077280"/>
                    <a:gd name="connsiteY8" fmla="*/ 13076 h 13075"/>
                    <a:gd name="connsiteX9" fmla="*/ 4671 w 1077280"/>
                    <a:gd name="connsiteY9" fmla="*/ 13076 h 13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77280" h="13075">
                      <a:moveTo>
                        <a:pt x="4671" y="13076"/>
                      </a:moveTo>
                      <a:cubicBezTo>
                        <a:pt x="2099" y="13076"/>
                        <a:pt x="3" y="11076"/>
                        <a:pt x="3" y="8504"/>
                      </a:cubicBezTo>
                      <a:cubicBezTo>
                        <a:pt x="-92" y="5932"/>
                        <a:pt x="2004" y="3741"/>
                        <a:pt x="4575" y="3741"/>
                      </a:cubicBezTo>
                      <a:cubicBezTo>
                        <a:pt x="236128" y="-1402"/>
                        <a:pt x="498065" y="-164"/>
                        <a:pt x="751335" y="1170"/>
                      </a:cubicBezTo>
                      <a:cubicBezTo>
                        <a:pt x="863349" y="1741"/>
                        <a:pt x="969267" y="2217"/>
                        <a:pt x="1072614" y="2217"/>
                      </a:cubicBezTo>
                      <a:cubicBezTo>
                        <a:pt x="1075185" y="2217"/>
                        <a:pt x="1077281" y="4313"/>
                        <a:pt x="1077281" y="6885"/>
                      </a:cubicBezTo>
                      <a:cubicBezTo>
                        <a:pt x="1077281" y="9456"/>
                        <a:pt x="1075185" y="11552"/>
                        <a:pt x="1072614" y="11552"/>
                      </a:cubicBezTo>
                      <a:cubicBezTo>
                        <a:pt x="969267" y="11552"/>
                        <a:pt x="863349" y="10980"/>
                        <a:pt x="751335" y="10504"/>
                      </a:cubicBezTo>
                      <a:cubicBezTo>
                        <a:pt x="498161" y="9266"/>
                        <a:pt x="236318" y="7932"/>
                        <a:pt x="4861" y="13076"/>
                      </a:cubicBezTo>
                      <a:cubicBezTo>
                        <a:pt x="4766" y="13076"/>
                        <a:pt x="4671" y="13076"/>
                        <a:pt x="4671" y="130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44" name="Graphic 6">
                  <a:extLst>
                    <a:ext uri="{FF2B5EF4-FFF2-40B4-BE49-F238E27FC236}">
                      <a16:creationId xmlns:a16="http://schemas.microsoft.com/office/drawing/2014/main" id="{8218E137-6B22-CC40-7F93-07EB900F61FA}"/>
                    </a:ext>
                  </a:extLst>
                </p:cNvPr>
                <p:cNvGrpSpPr/>
                <p:nvPr/>
              </p:nvGrpSpPr>
              <p:grpSpPr>
                <a:xfrm>
                  <a:off x="5733908" y="4160904"/>
                  <a:ext cx="74076" cy="112390"/>
                  <a:chOff x="5733908" y="4160904"/>
                  <a:chExt cx="74076" cy="112390"/>
                </a:xfrm>
              </p:grpSpPr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9120ED31-F571-4834-CDE7-D21AA8494FD8}"/>
                      </a:ext>
                    </a:extLst>
                  </p:cNvPr>
                  <p:cNvSpPr/>
                  <p:nvPr/>
                </p:nvSpPr>
                <p:spPr>
                  <a:xfrm>
                    <a:off x="5738670" y="4165573"/>
                    <a:ext cx="64819" cy="103094"/>
                  </a:xfrm>
                  <a:custGeom>
                    <a:avLst/>
                    <a:gdLst>
                      <a:gd name="connsiteX0" fmla="*/ 11000 w 64819"/>
                      <a:gd name="connsiteY0" fmla="*/ 852 h 103094"/>
                      <a:gd name="connsiteX1" fmla="*/ 1571 w 64819"/>
                      <a:gd name="connsiteY1" fmla="*/ 6186 h 103094"/>
                      <a:gd name="connsiteX2" fmla="*/ 713 w 64819"/>
                      <a:gd name="connsiteY2" fmla="*/ 11615 h 103094"/>
                      <a:gd name="connsiteX3" fmla="*/ 332 w 64819"/>
                      <a:gd name="connsiteY3" fmla="*/ 90101 h 103094"/>
                      <a:gd name="connsiteX4" fmla="*/ 2237 w 64819"/>
                      <a:gd name="connsiteY4" fmla="*/ 98769 h 103094"/>
                      <a:gd name="connsiteX5" fmla="*/ 12048 w 64819"/>
                      <a:gd name="connsiteY5" fmla="*/ 102674 h 103094"/>
                      <a:gd name="connsiteX6" fmla="*/ 56149 w 64819"/>
                      <a:gd name="connsiteY6" fmla="*/ 100674 h 103094"/>
                      <a:gd name="connsiteX7" fmla="*/ 61769 w 64819"/>
                      <a:gd name="connsiteY7" fmla="*/ 98388 h 103094"/>
                      <a:gd name="connsiteX8" fmla="*/ 64054 w 64819"/>
                      <a:gd name="connsiteY8" fmla="*/ 90101 h 103094"/>
                      <a:gd name="connsiteX9" fmla="*/ 62435 w 64819"/>
                      <a:gd name="connsiteY9" fmla="*/ 4757 h 103094"/>
                      <a:gd name="connsiteX10" fmla="*/ 11000 w 64819"/>
                      <a:gd name="connsiteY10" fmla="*/ 852 h 103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819" h="103094">
                        <a:moveTo>
                          <a:pt x="11000" y="852"/>
                        </a:moveTo>
                        <a:cubicBezTo>
                          <a:pt x="7381" y="1424"/>
                          <a:pt x="3285" y="2567"/>
                          <a:pt x="1571" y="6186"/>
                        </a:cubicBezTo>
                        <a:cubicBezTo>
                          <a:pt x="809" y="7805"/>
                          <a:pt x="713" y="9805"/>
                          <a:pt x="713" y="11615"/>
                        </a:cubicBezTo>
                        <a:cubicBezTo>
                          <a:pt x="-49" y="37714"/>
                          <a:pt x="-239" y="63908"/>
                          <a:pt x="332" y="90101"/>
                        </a:cubicBezTo>
                        <a:cubicBezTo>
                          <a:pt x="428" y="93149"/>
                          <a:pt x="523" y="96388"/>
                          <a:pt x="2237" y="98769"/>
                        </a:cubicBezTo>
                        <a:cubicBezTo>
                          <a:pt x="4428" y="101912"/>
                          <a:pt x="8429" y="102484"/>
                          <a:pt x="12048" y="102674"/>
                        </a:cubicBezTo>
                        <a:cubicBezTo>
                          <a:pt x="26812" y="103627"/>
                          <a:pt x="41576" y="102960"/>
                          <a:pt x="56149" y="100674"/>
                        </a:cubicBezTo>
                        <a:cubicBezTo>
                          <a:pt x="58149" y="100388"/>
                          <a:pt x="60340" y="99912"/>
                          <a:pt x="61769" y="98388"/>
                        </a:cubicBezTo>
                        <a:cubicBezTo>
                          <a:pt x="63769" y="96388"/>
                          <a:pt x="63959" y="93054"/>
                          <a:pt x="64054" y="90101"/>
                        </a:cubicBezTo>
                        <a:cubicBezTo>
                          <a:pt x="64721" y="62002"/>
                          <a:pt x="65960" y="8186"/>
                          <a:pt x="62435" y="4757"/>
                        </a:cubicBezTo>
                        <a:cubicBezTo>
                          <a:pt x="57387" y="-196"/>
                          <a:pt x="21002" y="-863"/>
                          <a:pt x="11000" y="85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 dirty="0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CA22CA32-0C49-14DF-E9E1-37FC1363A574}"/>
                      </a:ext>
                    </a:extLst>
                  </p:cNvPr>
                  <p:cNvSpPr/>
                  <p:nvPr/>
                </p:nvSpPr>
                <p:spPr>
                  <a:xfrm>
                    <a:off x="5733908" y="4160904"/>
                    <a:ext cx="74076" cy="112390"/>
                  </a:xfrm>
                  <a:custGeom>
                    <a:avLst/>
                    <a:gdLst>
                      <a:gd name="connsiteX0" fmla="*/ 29574 w 74076"/>
                      <a:gd name="connsiteY0" fmla="*/ 112391 h 112390"/>
                      <a:gd name="connsiteX1" fmla="*/ 16429 w 74076"/>
                      <a:gd name="connsiteY1" fmla="*/ 112010 h 112390"/>
                      <a:gd name="connsiteX2" fmla="*/ 3095 w 74076"/>
                      <a:gd name="connsiteY2" fmla="*/ 106104 h 112390"/>
                      <a:gd name="connsiteX3" fmla="*/ 332 w 74076"/>
                      <a:gd name="connsiteY3" fmla="*/ 94770 h 112390"/>
                      <a:gd name="connsiteX4" fmla="*/ 713 w 74076"/>
                      <a:gd name="connsiteY4" fmla="*/ 16093 h 112390"/>
                      <a:gd name="connsiteX5" fmla="*/ 2047 w 74076"/>
                      <a:gd name="connsiteY5" fmla="*/ 8854 h 112390"/>
                      <a:gd name="connsiteX6" fmla="*/ 14905 w 74076"/>
                      <a:gd name="connsiteY6" fmla="*/ 853 h 112390"/>
                      <a:gd name="connsiteX7" fmla="*/ 14905 w 74076"/>
                      <a:gd name="connsiteY7" fmla="*/ 853 h 112390"/>
                      <a:gd name="connsiteX8" fmla="*/ 70341 w 74076"/>
                      <a:gd name="connsiteY8" fmla="*/ 5996 h 112390"/>
                      <a:gd name="connsiteX9" fmla="*/ 73389 w 74076"/>
                      <a:gd name="connsiteY9" fmla="*/ 93817 h 112390"/>
                      <a:gd name="connsiteX10" fmla="*/ 73389 w 74076"/>
                      <a:gd name="connsiteY10" fmla="*/ 94770 h 112390"/>
                      <a:gd name="connsiteX11" fmla="*/ 69865 w 74076"/>
                      <a:gd name="connsiteY11" fmla="*/ 106295 h 112390"/>
                      <a:gd name="connsiteX12" fmla="*/ 61578 w 74076"/>
                      <a:gd name="connsiteY12" fmla="*/ 109914 h 112390"/>
                      <a:gd name="connsiteX13" fmla="*/ 29574 w 74076"/>
                      <a:gd name="connsiteY13" fmla="*/ 112391 h 112390"/>
                      <a:gd name="connsiteX14" fmla="*/ 16525 w 74076"/>
                      <a:gd name="connsiteY14" fmla="*/ 10092 h 112390"/>
                      <a:gd name="connsiteX15" fmla="*/ 16525 w 74076"/>
                      <a:gd name="connsiteY15" fmla="*/ 10092 h 112390"/>
                      <a:gd name="connsiteX16" fmla="*/ 10619 w 74076"/>
                      <a:gd name="connsiteY16" fmla="*/ 12759 h 112390"/>
                      <a:gd name="connsiteX17" fmla="*/ 10143 w 74076"/>
                      <a:gd name="connsiteY17" fmla="*/ 16379 h 112390"/>
                      <a:gd name="connsiteX18" fmla="*/ 9762 w 74076"/>
                      <a:gd name="connsiteY18" fmla="*/ 94579 h 112390"/>
                      <a:gd name="connsiteX19" fmla="*/ 10810 w 74076"/>
                      <a:gd name="connsiteY19" fmla="*/ 100675 h 112390"/>
                      <a:gd name="connsiteX20" fmla="*/ 17096 w 74076"/>
                      <a:gd name="connsiteY20" fmla="*/ 102580 h 112390"/>
                      <a:gd name="connsiteX21" fmla="*/ 60149 w 74076"/>
                      <a:gd name="connsiteY21" fmla="*/ 100580 h 112390"/>
                      <a:gd name="connsiteX22" fmla="*/ 63197 w 74076"/>
                      <a:gd name="connsiteY22" fmla="*/ 99722 h 112390"/>
                      <a:gd name="connsiteX23" fmla="*/ 64150 w 74076"/>
                      <a:gd name="connsiteY23" fmla="*/ 94579 h 112390"/>
                      <a:gd name="connsiteX24" fmla="*/ 64150 w 74076"/>
                      <a:gd name="connsiteY24" fmla="*/ 93627 h 112390"/>
                      <a:gd name="connsiteX25" fmla="*/ 63483 w 74076"/>
                      <a:gd name="connsiteY25" fmla="*/ 12473 h 112390"/>
                      <a:gd name="connsiteX26" fmla="*/ 16525 w 74076"/>
                      <a:gd name="connsiteY26" fmla="*/ 10092 h 112390"/>
                      <a:gd name="connsiteX27" fmla="*/ 63197 w 74076"/>
                      <a:gd name="connsiteY27" fmla="*/ 11902 h 112390"/>
                      <a:gd name="connsiteX28" fmla="*/ 63197 w 74076"/>
                      <a:gd name="connsiteY28" fmla="*/ 11902 h 112390"/>
                      <a:gd name="connsiteX29" fmla="*/ 63197 w 74076"/>
                      <a:gd name="connsiteY29" fmla="*/ 11902 h 112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74076" h="112390">
                        <a:moveTo>
                          <a:pt x="29574" y="112391"/>
                        </a:moveTo>
                        <a:cubicBezTo>
                          <a:pt x="25193" y="112391"/>
                          <a:pt x="20811" y="112200"/>
                          <a:pt x="16429" y="112010"/>
                        </a:cubicBezTo>
                        <a:cubicBezTo>
                          <a:pt x="13286" y="111819"/>
                          <a:pt x="6809" y="111343"/>
                          <a:pt x="3095" y="106104"/>
                        </a:cubicBezTo>
                        <a:cubicBezTo>
                          <a:pt x="523" y="102389"/>
                          <a:pt x="428" y="97817"/>
                          <a:pt x="332" y="94770"/>
                        </a:cubicBezTo>
                        <a:cubicBezTo>
                          <a:pt x="-239" y="68671"/>
                          <a:pt x="-49" y="42191"/>
                          <a:pt x="713" y="16093"/>
                        </a:cubicBezTo>
                        <a:cubicBezTo>
                          <a:pt x="809" y="14093"/>
                          <a:pt x="904" y="11426"/>
                          <a:pt x="2047" y="8854"/>
                        </a:cubicBezTo>
                        <a:cubicBezTo>
                          <a:pt x="4904" y="2567"/>
                          <a:pt x="12238" y="1329"/>
                          <a:pt x="14905" y="853"/>
                        </a:cubicBezTo>
                        <a:lnTo>
                          <a:pt x="14905" y="853"/>
                        </a:lnTo>
                        <a:cubicBezTo>
                          <a:pt x="22240" y="-385"/>
                          <a:pt x="62816" y="-1338"/>
                          <a:pt x="70341" y="5996"/>
                        </a:cubicBezTo>
                        <a:cubicBezTo>
                          <a:pt x="73675" y="9235"/>
                          <a:pt x="75008" y="18950"/>
                          <a:pt x="73389" y="93817"/>
                        </a:cubicBezTo>
                        <a:lnTo>
                          <a:pt x="73389" y="94770"/>
                        </a:lnTo>
                        <a:cubicBezTo>
                          <a:pt x="73294" y="97722"/>
                          <a:pt x="73199" y="102771"/>
                          <a:pt x="69865" y="106295"/>
                        </a:cubicBezTo>
                        <a:cubicBezTo>
                          <a:pt x="67198" y="109057"/>
                          <a:pt x="63674" y="109629"/>
                          <a:pt x="61578" y="109914"/>
                        </a:cubicBezTo>
                        <a:cubicBezTo>
                          <a:pt x="51005" y="111629"/>
                          <a:pt x="40337" y="112391"/>
                          <a:pt x="29574" y="112391"/>
                        </a:cubicBezTo>
                        <a:close/>
                        <a:moveTo>
                          <a:pt x="16525" y="10092"/>
                        </a:moveTo>
                        <a:lnTo>
                          <a:pt x="16525" y="10092"/>
                        </a:lnTo>
                        <a:cubicBezTo>
                          <a:pt x="13001" y="10664"/>
                          <a:pt x="11191" y="11521"/>
                          <a:pt x="10619" y="12759"/>
                        </a:cubicBezTo>
                        <a:cubicBezTo>
                          <a:pt x="10238" y="13616"/>
                          <a:pt x="10143" y="15140"/>
                          <a:pt x="10143" y="16379"/>
                        </a:cubicBezTo>
                        <a:cubicBezTo>
                          <a:pt x="9381" y="42382"/>
                          <a:pt x="9191" y="68671"/>
                          <a:pt x="9762" y="94579"/>
                        </a:cubicBezTo>
                        <a:cubicBezTo>
                          <a:pt x="9762" y="96579"/>
                          <a:pt x="9857" y="99341"/>
                          <a:pt x="10810" y="100675"/>
                        </a:cubicBezTo>
                        <a:cubicBezTo>
                          <a:pt x="11858" y="102104"/>
                          <a:pt x="14429" y="102485"/>
                          <a:pt x="17096" y="102580"/>
                        </a:cubicBezTo>
                        <a:cubicBezTo>
                          <a:pt x="31479" y="103532"/>
                          <a:pt x="45957" y="102866"/>
                          <a:pt x="60149" y="100580"/>
                        </a:cubicBezTo>
                        <a:cubicBezTo>
                          <a:pt x="61007" y="100485"/>
                          <a:pt x="62626" y="100199"/>
                          <a:pt x="63197" y="99722"/>
                        </a:cubicBezTo>
                        <a:cubicBezTo>
                          <a:pt x="64054" y="98865"/>
                          <a:pt x="64054" y="95817"/>
                          <a:pt x="64150" y="94579"/>
                        </a:cubicBezTo>
                        <a:lnTo>
                          <a:pt x="64150" y="93627"/>
                        </a:lnTo>
                        <a:cubicBezTo>
                          <a:pt x="64626" y="73529"/>
                          <a:pt x="65769" y="21141"/>
                          <a:pt x="63483" y="12473"/>
                        </a:cubicBezTo>
                        <a:cubicBezTo>
                          <a:pt x="57768" y="9616"/>
                          <a:pt x="27193" y="8378"/>
                          <a:pt x="16525" y="10092"/>
                        </a:cubicBezTo>
                        <a:close/>
                        <a:moveTo>
                          <a:pt x="63197" y="11902"/>
                        </a:moveTo>
                        <a:lnTo>
                          <a:pt x="63197" y="11902"/>
                        </a:lnTo>
                        <a:lnTo>
                          <a:pt x="63197" y="119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5" name="Graphic 6">
                  <a:extLst>
                    <a:ext uri="{FF2B5EF4-FFF2-40B4-BE49-F238E27FC236}">
                      <a16:creationId xmlns:a16="http://schemas.microsoft.com/office/drawing/2014/main" id="{6E8D2F8E-2A43-EA13-19D8-91FC6F86A559}"/>
                    </a:ext>
                  </a:extLst>
                </p:cNvPr>
                <p:cNvGrpSpPr/>
                <p:nvPr/>
              </p:nvGrpSpPr>
              <p:grpSpPr>
                <a:xfrm>
                  <a:off x="6058901" y="4160904"/>
                  <a:ext cx="74076" cy="112390"/>
                  <a:chOff x="6058901" y="4160904"/>
                  <a:chExt cx="74076" cy="112390"/>
                </a:xfrm>
              </p:grpSpPr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D39830AD-8B75-A698-4427-903D17C4E26A}"/>
                      </a:ext>
                    </a:extLst>
                  </p:cNvPr>
                  <p:cNvSpPr/>
                  <p:nvPr/>
                </p:nvSpPr>
                <p:spPr>
                  <a:xfrm>
                    <a:off x="6063568" y="4165573"/>
                    <a:ext cx="64819" cy="103094"/>
                  </a:xfrm>
                  <a:custGeom>
                    <a:avLst/>
                    <a:gdLst>
                      <a:gd name="connsiteX0" fmla="*/ 11000 w 64819"/>
                      <a:gd name="connsiteY0" fmla="*/ 852 h 103094"/>
                      <a:gd name="connsiteX1" fmla="*/ 1571 w 64819"/>
                      <a:gd name="connsiteY1" fmla="*/ 6186 h 103094"/>
                      <a:gd name="connsiteX2" fmla="*/ 713 w 64819"/>
                      <a:gd name="connsiteY2" fmla="*/ 11615 h 103094"/>
                      <a:gd name="connsiteX3" fmla="*/ 332 w 64819"/>
                      <a:gd name="connsiteY3" fmla="*/ 90101 h 103094"/>
                      <a:gd name="connsiteX4" fmla="*/ 2237 w 64819"/>
                      <a:gd name="connsiteY4" fmla="*/ 98769 h 103094"/>
                      <a:gd name="connsiteX5" fmla="*/ 12048 w 64819"/>
                      <a:gd name="connsiteY5" fmla="*/ 102674 h 103094"/>
                      <a:gd name="connsiteX6" fmla="*/ 56149 w 64819"/>
                      <a:gd name="connsiteY6" fmla="*/ 100674 h 103094"/>
                      <a:gd name="connsiteX7" fmla="*/ 61768 w 64819"/>
                      <a:gd name="connsiteY7" fmla="*/ 98388 h 103094"/>
                      <a:gd name="connsiteX8" fmla="*/ 64055 w 64819"/>
                      <a:gd name="connsiteY8" fmla="*/ 90101 h 103094"/>
                      <a:gd name="connsiteX9" fmla="*/ 62435 w 64819"/>
                      <a:gd name="connsiteY9" fmla="*/ 4757 h 103094"/>
                      <a:gd name="connsiteX10" fmla="*/ 11000 w 64819"/>
                      <a:gd name="connsiteY10" fmla="*/ 852 h 103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819" h="103094">
                        <a:moveTo>
                          <a:pt x="11000" y="852"/>
                        </a:moveTo>
                        <a:cubicBezTo>
                          <a:pt x="7381" y="1424"/>
                          <a:pt x="3285" y="2567"/>
                          <a:pt x="1571" y="6186"/>
                        </a:cubicBezTo>
                        <a:cubicBezTo>
                          <a:pt x="808" y="7805"/>
                          <a:pt x="713" y="9805"/>
                          <a:pt x="713" y="11615"/>
                        </a:cubicBezTo>
                        <a:cubicBezTo>
                          <a:pt x="-49" y="37714"/>
                          <a:pt x="-239" y="63908"/>
                          <a:pt x="332" y="90101"/>
                        </a:cubicBezTo>
                        <a:cubicBezTo>
                          <a:pt x="428" y="93149"/>
                          <a:pt x="523" y="96388"/>
                          <a:pt x="2237" y="98769"/>
                        </a:cubicBezTo>
                        <a:cubicBezTo>
                          <a:pt x="4428" y="101912"/>
                          <a:pt x="8429" y="102484"/>
                          <a:pt x="12048" y="102674"/>
                        </a:cubicBezTo>
                        <a:cubicBezTo>
                          <a:pt x="26812" y="103627"/>
                          <a:pt x="41575" y="102960"/>
                          <a:pt x="56149" y="100674"/>
                        </a:cubicBezTo>
                        <a:cubicBezTo>
                          <a:pt x="58149" y="100388"/>
                          <a:pt x="60340" y="99912"/>
                          <a:pt x="61768" y="98388"/>
                        </a:cubicBezTo>
                        <a:cubicBezTo>
                          <a:pt x="63769" y="96388"/>
                          <a:pt x="63959" y="93054"/>
                          <a:pt x="64055" y="90101"/>
                        </a:cubicBezTo>
                        <a:cubicBezTo>
                          <a:pt x="64721" y="62002"/>
                          <a:pt x="65959" y="8186"/>
                          <a:pt x="62435" y="4757"/>
                        </a:cubicBezTo>
                        <a:cubicBezTo>
                          <a:pt x="57387" y="-196"/>
                          <a:pt x="21001" y="-863"/>
                          <a:pt x="11000" y="85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6D048A51-4616-6CF8-07D6-D989FD2CE8F0}"/>
                      </a:ext>
                    </a:extLst>
                  </p:cNvPr>
                  <p:cNvSpPr/>
                  <p:nvPr/>
                </p:nvSpPr>
                <p:spPr>
                  <a:xfrm>
                    <a:off x="6058901" y="4160904"/>
                    <a:ext cx="74076" cy="112390"/>
                  </a:xfrm>
                  <a:custGeom>
                    <a:avLst/>
                    <a:gdLst>
                      <a:gd name="connsiteX0" fmla="*/ 29574 w 74076"/>
                      <a:gd name="connsiteY0" fmla="*/ 112391 h 112390"/>
                      <a:gd name="connsiteX1" fmla="*/ 16429 w 74076"/>
                      <a:gd name="connsiteY1" fmla="*/ 112010 h 112390"/>
                      <a:gd name="connsiteX2" fmla="*/ 3094 w 74076"/>
                      <a:gd name="connsiteY2" fmla="*/ 106104 h 112390"/>
                      <a:gd name="connsiteX3" fmla="*/ 332 w 74076"/>
                      <a:gd name="connsiteY3" fmla="*/ 94770 h 112390"/>
                      <a:gd name="connsiteX4" fmla="*/ 713 w 74076"/>
                      <a:gd name="connsiteY4" fmla="*/ 16093 h 112390"/>
                      <a:gd name="connsiteX5" fmla="*/ 2047 w 74076"/>
                      <a:gd name="connsiteY5" fmla="*/ 8854 h 112390"/>
                      <a:gd name="connsiteX6" fmla="*/ 14906 w 74076"/>
                      <a:gd name="connsiteY6" fmla="*/ 853 h 112390"/>
                      <a:gd name="connsiteX7" fmla="*/ 14906 w 74076"/>
                      <a:gd name="connsiteY7" fmla="*/ 853 h 112390"/>
                      <a:gd name="connsiteX8" fmla="*/ 70341 w 74076"/>
                      <a:gd name="connsiteY8" fmla="*/ 5996 h 112390"/>
                      <a:gd name="connsiteX9" fmla="*/ 73389 w 74076"/>
                      <a:gd name="connsiteY9" fmla="*/ 93817 h 112390"/>
                      <a:gd name="connsiteX10" fmla="*/ 73389 w 74076"/>
                      <a:gd name="connsiteY10" fmla="*/ 94865 h 112390"/>
                      <a:gd name="connsiteX11" fmla="*/ 69865 w 74076"/>
                      <a:gd name="connsiteY11" fmla="*/ 106390 h 112390"/>
                      <a:gd name="connsiteX12" fmla="*/ 61578 w 74076"/>
                      <a:gd name="connsiteY12" fmla="*/ 110010 h 112390"/>
                      <a:gd name="connsiteX13" fmla="*/ 29574 w 74076"/>
                      <a:gd name="connsiteY13" fmla="*/ 112391 h 112390"/>
                      <a:gd name="connsiteX14" fmla="*/ 16429 w 74076"/>
                      <a:gd name="connsiteY14" fmla="*/ 10092 h 112390"/>
                      <a:gd name="connsiteX15" fmla="*/ 10524 w 74076"/>
                      <a:gd name="connsiteY15" fmla="*/ 12759 h 112390"/>
                      <a:gd name="connsiteX16" fmla="*/ 10048 w 74076"/>
                      <a:gd name="connsiteY16" fmla="*/ 16379 h 112390"/>
                      <a:gd name="connsiteX17" fmla="*/ 9667 w 74076"/>
                      <a:gd name="connsiteY17" fmla="*/ 94579 h 112390"/>
                      <a:gd name="connsiteX18" fmla="*/ 10715 w 74076"/>
                      <a:gd name="connsiteY18" fmla="*/ 100675 h 112390"/>
                      <a:gd name="connsiteX19" fmla="*/ 17001 w 74076"/>
                      <a:gd name="connsiteY19" fmla="*/ 102580 h 112390"/>
                      <a:gd name="connsiteX20" fmla="*/ 60054 w 74076"/>
                      <a:gd name="connsiteY20" fmla="*/ 100580 h 112390"/>
                      <a:gd name="connsiteX21" fmla="*/ 63007 w 74076"/>
                      <a:gd name="connsiteY21" fmla="*/ 99722 h 112390"/>
                      <a:gd name="connsiteX22" fmla="*/ 63959 w 74076"/>
                      <a:gd name="connsiteY22" fmla="*/ 94579 h 112390"/>
                      <a:gd name="connsiteX23" fmla="*/ 63959 w 74076"/>
                      <a:gd name="connsiteY23" fmla="*/ 93531 h 112390"/>
                      <a:gd name="connsiteX24" fmla="*/ 63293 w 74076"/>
                      <a:gd name="connsiteY24" fmla="*/ 12378 h 112390"/>
                      <a:gd name="connsiteX25" fmla="*/ 16429 w 74076"/>
                      <a:gd name="connsiteY25" fmla="*/ 10092 h 112390"/>
                      <a:gd name="connsiteX26" fmla="*/ 16429 w 74076"/>
                      <a:gd name="connsiteY26" fmla="*/ 10092 h 112390"/>
                      <a:gd name="connsiteX27" fmla="*/ 63197 w 74076"/>
                      <a:gd name="connsiteY27" fmla="*/ 11902 h 112390"/>
                      <a:gd name="connsiteX28" fmla="*/ 63197 w 74076"/>
                      <a:gd name="connsiteY28" fmla="*/ 11902 h 112390"/>
                      <a:gd name="connsiteX29" fmla="*/ 63197 w 74076"/>
                      <a:gd name="connsiteY29" fmla="*/ 11902 h 112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74076" h="112390">
                        <a:moveTo>
                          <a:pt x="29574" y="112391"/>
                        </a:moveTo>
                        <a:cubicBezTo>
                          <a:pt x="25193" y="112391"/>
                          <a:pt x="20811" y="112200"/>
                          <a:pt x="16429" y="112010"/>
                        </a:cubicBezTo>
                        <a:cubicBezTo>
                          <a:pt x="13286" y="111819"/>
                          <a:pt x="6809" y="111343"/>
                          <a:pt x="3094" y="106104"/>
                        </a:cubicBezTo>
                        <a:cubicBezTo>
                          <a:pt x="523" y="102389"/>
                          <a:pt x="427" y="97817"/>
                          <a:pt x="332" y="94770"/>
                        </a:cubicBezTo>
                        <a:cubicBezTo>
                          <a:pt x="-239" y="68671"/>
                          <a:pt x="-49" y="42191"/>
                          <a:pt x="713" y="16093"/>
                        </a:cubicBezTo>
                        <a:cubicBezTo>
                          <a:pt x="809" y="13997"/>
                          <a:pt x="904" y="11426"/>
                          <a:pt x="2047" y="8854"/>
                        </a:cubicBezTo>
                        <a:cubicBezTo>
                          <a:pt x="4904" y="2567"/>
                          <a:pt x="12239" y="1329"/>
                          <a:pt x="14906" y="853"/>
                        </a:cubicBezTo>
                        <a:lnTo>
                          <a:pt x="14906" y="853"/>
                        </a:lnTo>
                        <a:cubicBezTo>
                          <a:pt x="22240" y="-385"/>
                          <a:pt x="62816" y="-1338"/>
                          <a:pt x="70341" y="5996"/>
                        </a:cubicBezTo>
                        <a:cubicBezTo>
                          <a:pt x="73675" y="9235"/>
                          <a:pt x="75008" y="18950"/>
                          <a:pt x="73389" y="93817"/>
                        </a:cubicBezTo>
                        <a:lnTo>
                          <a:pt x="73389" y="94865"/>
                        </a:lnTo>
                        <a:cubicBezTo>
                          <a:pt x="73294" y="97817"/>
                          <a:pt x="73199" y="102866"/>
                          <a:pt x="69865" y="106390"/>
                        </a:cubicBezTo>
                        <a:cubicBezTo>
                          <a:pt x="67198" y="109152"/>
                          <a:pt x="63674" y="109724"/>
                          <a:pt x="61578" y="110010"/>
                        </a:cubicBezTo>
                        <a:cubicBezTo>
                          <a:pt x="51005" y="111629"/>
                          <a:pt x="40242" y="112391"/>
                          <a:pt x="29574" y="112391"/>
                        </a:cubicBezTo>
                        <a:close/>
                        <a:moveTo>
                          <a:pt x="16429" y="10092"/>
                        </a:moveTo>
                        <a:cubicBezTo>
                          <a:pt x="12905" y="10664"/>
                          <a:pt x="11095" y="11521"/>
                          <a:pt x="10524" y="12759"/>
                        </a:cubicBezTo>
                        <a:cubicBezTo>
                          <a:pt x="10143" y="13616"/>
                          <a:pt x="10048" y="15140"/>
                          <a:pt x="10048" y="16379"/>
                        </a:cubicBezTo>
                        <a:cubicBezTo>
                          <a:pt x="9286" y="42287"/>
                          <a:pt x="9095" y="68576"/>
                          <a:pt x="9667" y="94579"/>
                        </a:cubicBezTo>
                        <a:cubicBezTo>
                          <a:pt x="9667" y="96579"/>
                          <a:pt x="9762" y="99341"/>
                          <a:pt x="10715" y="100675"/>
                        </a:cubicBezTo>
                        <a:cubicBezTo>
                          <a:pt x="11762" y="102104"/>
                          <a:pt x="14334" y="102485"/>
                          <a:pt x="17001" y="102580"/>
                        </a:cubicBezTo>
                        <a:cubicBezTo>
                          <a:pt x="31384" y="103532"/>
                          <a:pt x="45862" y="102866"/>
                          <a:pt x="60054" y="100580"/>
                        </a:cubicBezTo>
                        <a:cubicBezTo>
                          <a:pt x="60911" y="100485"/>
                          <a:pt x="62531" y="100199"/>
                          <a:pt x="63007" y="99722"/>
                        </a:cubicBezTo>
                        <a:cubicBezTo>
                          <a:pt x="63864" y="98865"/>
                          <a:pt x="63864" y="95817"/>
                          <a:pt x="63959" y="94579"/>
                        </a:cubicBezTo>
                        <a:lnTo>
                          <a:pt x="63959" y="93531"/>
                        </a:lnTo>
                        <a:cubicBezTo>
                          <a:pt x="64436" y="73433"/>
                          <a:pt x="65578" y="21046"/>
                          <a:pt x="63293" y="12378"/>
                        </a:cubicBezTo>
                        <a:cubicBezTo>
                          <a:pt x="57673" y="9616"/>
                          <a:pt x="27098" y="8378"/>
                          <a:pt x="16429" y="10092"/>
                        </a:cubicBezTo>
                        <a:lnTo>
                          <a:pt x="16429" y="10092"/>
                        </a:lnTo>
                        <a:close/>
                        <a:moveTo>
                          <a:pt x="63197" y="11902"/>
                        </a:moveTo>
                        <a:lnTo>
                          <a:pt x="63197" y="11902"/>
                        </a:lnTo>
                        <a:lnTo>
                          <a:pt x="63197" y="119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53BBA746-0085-68A3-9A1C-A8ACF4CF0C2F}"/>
                    </a:ext>
                  </a:extLst>
                </p:cNvPr>
                <p:cNvSpPr/>
                <p:nvPr/>
              </p:nvSpPr>
              <p:spPr>
                <a:xfrm>
                  <a:off x="6056091" y="4059651"/>
                  <a:ext cx="90855" cy="10571"/>
                </a:xfrm>
                <a:custGeom>
                  <a:avLst/>
                  <a:gdLst>
                    <a:gd name="connsiteX0" fmla="*/ 45814 w 90855"/>
                    <a:gd name="connsiteY0" fmla="*/ 10571 h 10571"/>
                    <a:gd name="connsiteX1" fmla="*/ 1046 w 90855"/>
                    <a:gd name="connsiteY1" fmla="*/ 3047 h 10571"/>
                    <a:gd name="connsiteX2" fmla="*/ 94 w 90855"/>
                    <a:gd name="connsiteY2" fmla="*/ 1046 h 10571"/>
                    <a:gd name="connsiteX3" fmla="*/ 2094 w 90855"/>
                    <a:gd name="connsiteY3" fmla="*/ 94 h 10571"/>
                    <a:gd name="connsiteX4" fmla="*/ 88772 w 90855"/>
                    <a:gd name="connsiteY4" fmla="*/ 380 h 10571"/>
                    <a:gd name="connsiteX5" fmla="*/ 90772 w 90855"/>
                    <a:gd name="connsiteY5" fmla="*/ 1332 h 10571"/>
                    <a:gd name="connsiteX6" fmla="*/ 89819 w 90855"/>
                    <a:gd name="connsiteY6" fmla="*/ 3332 h 10571"/>
                    <a:gd name="connsiteX7" fmla="*/ 45814 w 90855"/>
                    <a:gd name="connsiteY7" fmla="*/ 10571 h 1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855" h="10571">
                      <a:moveTo>
                        <a:pt x="45814" y="10571"/>
                      </a:moveTo>
                      <a:cubicBezTo>
                        <a:pt x="30669" y="10571"/>
                        <a:pt x="15429" y="8095"/>
                        <a:pt x="1046" y="3047"/>
                      </a:cubicBezTo>
                      <a:cubicBezTo>
                        <a:pt x="189" y="2761"/>
                        <a:pt x="-192" y="1904"/>
                        <a:pt x="94" y="1046"/>
                      </a:cubicBezTo>
                      <a:cubicBezTo>
                        <a:pt x="380" y="189"/>
                        <a:pt x="1237" y="-192"/>
                        <a:pt x="2094" y="94"/>
                      </a:cubicBezTo>
                      <a:cubicBezTo>
                        <a:pt x="30002" y="9809"/>
                        <a:pt x="60768" y="9905"/>
                        <a:pt x="88772" y="380"/>
                      </a:cubicBezTo>
                      <a:cubicBezTo>
                        <a:pt x="89629" y="94"/>
                        <a:pt x="90486" y="570"/>
                        <a:pt x="90772" y="1332"/>
                      </a:cubicBezTo>
                      <a:cubicBezTo>
                        <a:pt x="91057" y="2189"/>
                        <a:pt x="90581" y="3047"/>
                        <a:pt x="89819" y="3332"/>
                      </a:cubicBezTo>
                      <a:cubicBezTo>
                        <a:pt x="75532" y="8190"/>
                        <a:pt x="60673" y="10571"/>
                        <a:pt x="45814" y="10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grpSp>
              <p:nvGrpSpPr>
                <p:cNvPr id="47" name="Graphic 6">
                  <a:extLst>
                    <a:ext uri="{FF2B5EF4-FFF2-40B4-BE49-F238E27FC236}">
                      <a16:creationId xmlns:a16="http://schemas.microsoft.com/office/drawing/2014/main" id="{E27E3A4D-B2E1-6A98-C141-0CE3D014509F}"/>
                    </a:ext>
                  </a:extLst>
                </p:cNvPr>
                <p:cNvGrpSpPr/>
                <p:nvPr/>
              </p:nvGrpSpPr>
              <p:grpSpPr>
                <a:xfrm>
                  <a:off x="6385608" y="4160904"/>
                  <a:ext cx="74076" cy="112390"/>
                  <a:chOff x="6385608" y="4160904"/>
                  <a:chExt cx="74076" cy="112390"/>
                </a:xfrm>
              </p:grpSpPr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73F7498F-47E9-D8CB-3EE9-8F9B66F248BE}"/>
                      </a:ext>
                    </a:extLst>
                  </p:cNvPr>
                  <p:cNvSpPr/>
                  <p:nvPr/>
                </p:nvSpPr>
                <p:spPr>
                  <a:xfrm>
                    <a:off x="6390371" y="4165573"/>
                    <a:ext cx="64819" cy="103094"/>
                  </a:xfrm>
                  <a:custGeom>
                    <a:avLst/>
                    <a:gdLst>
                      <a:gd name="connsiteX0" fmla="*/ 11000 w 64819"/>
                      <a:gd name="connsiteY0" fmla="*/ 852 h 103094"/>
                      <a:gd name="connsiteX1" fmla="*/ 1571 w 64819"/>
                      <a:gd name="connsiteY1" fmla="*/ 6186 h 103094"/>
                      <a:gd name="connsiteX2" fmla="*/ 713 w 64819"/>
                      <a:gd name="connsiteY2" fmla="*/ 11615 h 103094"/>
                      <a:gd name="connsiteX3" fmla="*/ 332 w 64819"/>
                      <a:gd name="connsiteY3" fmla="*/ 90101 h 103094"/>
                      <a:gd name="connsiteX4" fmla="*/ 2237 w 64819"/>
                      <a:gd name="connsiteY4" fmla="*/ 98769 h 103094"/>
                      <a:gd name="connsiteX5" fmla="*/ 12048 w 64819"/>
                      <a:gd name="connsiteY5" fmla="*/ 102674 h 103094"/>
                      <a:gd name="connsiteX6" fmla="*/ 56149 w 64819"/>
                      <a:gd name="connsiteY6" fmla="*/ 100674 h 103094"/>
                      <a:gd name="connsiteX7" fmla="*/ 61769 w 64819"/>
                      <a:gd name="connsiteY7" fmla="*/ 98388 h 103094"/>
                      <a:gd name="connsiteX8" fmla="*/ 64055 w 64819"/>
                      <a:gd name="connsiteY8" fmla="*/ 90101 h 103094"/>
                      <a:gd name="connsiteX9" fmla="*/ 62435 w 64819"/>
                      <a:gd name="connsiteY9" fmla="*/ 4757 h 103094"/>
                      <a:gd name="connsiteX10" fmla="*/ 11000 w 64819"/>
                      <a:gd name="connsiteY10" fmla="*/ 852 h 103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819" h="103094">
                        <a:moveTo>
                          <a:pt x="11000" y="852"/>
                        </a:moveTo>
                        <a:cubicBezTo>
                          <a:pt x="7381" y="1424"/>
                          <a:pt x="3285" y="2567"/>
                          <a:pt x="1571" y="6186"/>
                        </a:cubicBezTo>
                        <a:cubicBezTo>
                          <a:pt x="808" y="7805"/>
                          <a:pt x="713" y="9805"/>
                          <a:pt x="713" y="11615"/>
                        </a:cubicBezTo>
                        <a:cubicBezTo>
                          <a:pt x="-49" y="37714"/>
                          <a:pt x="-239" y="63908"/>
                          <a:pt x="332" y="90101"/>
                        </a:cubicBezTo>
                        <a:cubicBezTo>
                          <a:pt x="428" y="93149"/>
                          <a:pt x="523" y="96388"/>
                          <a:pt x="2237" y="98769"/>
                        </a:cubicBezTo>
                        <a:cubicBezTo>
                          <a:pt x="4428" y="101912"/>
                          <a:pt x="8429" y="102484"/>
                          <a:pt x="12048" y="102674"/>
                        </a:cubicBezTo>
                        <a:cubicBezTo>
                          <a:pt x="26812" y="103627"/>
                          <a:pt x="41575" y="102960"/>
                          <a:pt x="56149" y="100674"/>
                        </a:cubicBezTo>
                        <a:cubicBezTo>
                          <a:pt x="58149" y="100388"/>
                          <a:pt x="60340" y="99912"/>
                          <a:pt x="61769" y="98388"/>
                        </a:cubicBezTo>
                        <a:cubicBezTo>
                          <a:pt x="63769" y="96388"/>
                          <a:pt x="63959" y="93054"/>
                          <a:pt x="64055" y="90101"/>
                        </a:cubicBezTo>
                        <a:cubicBezTo>
                          <a:pt x="64721" y="62002"/>
                          <a:pt x="65959" y="8186"/>
                          <a:pt x="62435" y="4757"/>
                        </a:cubicBezTo>
                        <a:cubicBezTo>
                          <a:pt x="57387" y="-196"/>
                          <a:pt x="21001" y="-863"/>
                          <a:pt x="11000" y="85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95771ECB-F070-AF42-70E0-69611B7097A7}"/>
                      </a:ext>
                    </a:extLst>
                  </p:cNvPr>
                  <p:cNvSpPr/>
                  <p:nvPr/>
                </p:nvSpPr>
                <p:spPr>
                  <a:xfrm>
                    <a:off x="6385608" y="4160904"/>
                    <a:ext cx="74076" cy="112390"/>
                  </a:xfrm>
                  <a:custGeom>
                    <a:avLst/>
                    <a:gdLst>
                      <a:gd name="connsiteX0" fmla="*/ 29574 w 74076"/>
                      <a:gd name="connsiteY0" fmla="*/ 112391 h 112390"/>
                      <a:gd name="connsiteX1" fmla="*/ 16430 w 74076"/>
                      <a:gd name="connsiteY1" fmla="*/ 112010 h 112390"/>
                      <a:gd name="connsiteX2" fmla="*/ 3095 w 74076"/>
                      <a:gd name="connsiteY2" fmla="*/ 106104 h 112390"/>
                      <a:gd name="connsiteX3" fmla="*/ 332 w 74076"/>
                      <a:gd name="connsiteY3" fmla="*/ 94770 h 112390"/>
                      <a:gd name="connsiteX4" fmla="*/ 713 w 74076"/>
                      <a:gd name="connsiteY4" fmla="*/ 16093 h 112390"/>
                      <a:gd name="connsiteX5" fmla="*/ 2047 w 74076"/>
                      <a:gd name="connsiteY5" fmla="*/ 8854 h 112390"/>
                      <a:gd name="connsiteX6" fmla="*/ 14906 w 74076"/>
                      <a:gd name="connsiteY6" fmla="*/ 853 h 112390"/>
                      <a:gd name="connsiteX7" fmla="*/ 14906 w 74076"/>
                      <a:gd name="connsiteY7" fmla="*/ 853 h 112390"/>
                      <a:gd name="connsiteX8" fmla="*/ 70341 w 74076"/>
                      <a:gd name="connsiteY8" fmla="*/ 5996 h 112390"/>
                      <a:gd name="connsiteX9" fmla="*/ 73389 w 74076"/>
                      <a:gd name="connsiteY9" fmla="*/ 93627 h 112390"/>
                      <a:gd name="connsiteX10" fmla="*/ 73389 w 74076"/>
                      <a:gd name="connsiteY10" fmla="*/ 94770 h 112390"/>
                      <a:gd name="connsiteX11" fmla="*/ 69865 w 74076"/>
                      <a:gd name="connsiteY11" fmla="*/ 106295 h 112390"/>
                      <a:gd name="connsiteX12" fmla="*/ 61578 w 74076"/>
                      <a:gd name="connsiteY12" fmla="*/ 109914 h 112390"/>
                      <a:gd name="connsiteX13" fmla="*/ 29574 w 74076"/>
                      <a:gd name="connsiteY13" fmla="*/ 112391 h 112390"/>
                      <a:gd name="connsiteX14" fmla="*/ 16525 w 74076"/>
                      <a:gd name="connsiteY14" fmla="*/ 10092 h 112390"/>
                      <a:gd name="connsiteX15" fmla="*/ 10619 w 74076"/>
                      <a:gd name="connsiteY15" fmla="*/ 12759 h 112390"/>
                      <a:gd name="connsiteX16" fmla="*/ 10143 w 74076"/>
                      <a:gd name="connsiteY16" fmla="*/ 16379 h 112390"/>
                      <a:gd name="connsiteX17" fmla="*/ 9762 w 74076"/>
                      <a:gd name="connsiteY17" fmla="*/ 94579 h 112390"/>
                      <a:gd name="connsiteX18" fmla="*/ 10810 w 74076"/>
                      <a:gd name="connsiteY18" fmla="*/ 100675 h 112390"/>
                      <a:gd name="connsiteX19" fmla="*/ 17096 w 74076"/>
                      <a:gd name="connsiteY19" fmla="*/ 102580 h 112390"/>
                      <a:gd name="connsiteX20" fmla="*/ 60149 w 74076"/>
                      <a:gd name="connsiteY20" fmla="*/ 100580 h 112390"/>
                      <a:gd name="connsiteX21" fmla="*/ 63197 w 74076"/>
                      <a:gd name="connsiteY21" fmla="*/ 99722 h 112390"/>
                      <a:gd name="connsiteX22" fmla="*/ 64150 w 74076"/>
                      <a:gd name="connsiteY22" fmla="*/ 94579 h 112390"/>
                      <a:gd name="connsiteX23" fmla="*/ 64150 w 74076"/>
                      <a:gd name="connsiteY23" fmla="*/ 93436 h 112390"/>
                      <a:gd name="connsiteX24" fmla="*/ 63483 w 74076"/>
                      <a:gd name="connsiteY24" fmla="*/ 12473 h 112390"/>
                      <a:gd name="connsiteX25" fmla="*/ 16525 w 74076"/>
                      <a:gd name="connsiteY25" fmla="*/ 10092 h 112390"/>
                      <a:gd name="connsiteX26" fmla="*/ 16525 w 74076"/>
                      <a:gd name="connsiteY26" fmla="*/ 10092 h 112390"/>
                      <a:gd name="connsiteX27" fmla="*/ 63197 w 74076"/>
                      <a:gd name="connsiteY27" fmla="*/ 11902 h 112390"/>
                      <a:gd name="connsiteX28" fmla="*/ 63197 w 74076"/>
                      <a:gd name="connsiteY28" fmla="*/ 11902 h 112390"/>
                      <a:gd name="connsiteX29" fmla="*/ 63197 w 74076"/>
                      <a:gd name="connsiteY29" fmla="*/ 11902 h 112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74076" h="112390">
                        <a:moveTo>
                          <a:pt x="29574" y="112391"/>
                        </a:moveTo>
                        <a:cubicBezTo>
                          <a:pt x="25192" y="112391"/>
                          <a:pt x="20811" y="112200"/>
                          <a:pt x="16430" y="112010"/>
                        </a:cubicBezTo>
                        <a:cubicBezTo>
                          <a:pt x="13286" y="111819"/>
                          <a:pt x="6809" y="111343"/>
                          <a:pt x="3095" y="106104"/>
                        </a:cubicBezTo>
                        <a:cubicBezTo>
                          <a:pt x="523" y="102389"/>
                          <a:pt x="428" y="97817"/>
                          <a:pt x="332" y="94770"/>
                        </a:cubicBezTo>
                        <a:cubicBezTo>
                          <a:pt x="-239" y="68671"/>
                          <a:pt x="-49" y="42191"/>
                          <a:pt x="713" y="16093"/>
                        </a:cubicBezTo>
                        <a:cubicBezTo>
                          <a:pt x="808" y="13997"/>
                          <a:pt x="904" y="11426"/>
                          <a:pt x="2047" y="8854"/>
                        </a:cubicBezTo>
                        <a:cubicBezTo>
                          <a:pt x="4904" y="2567"/>
                          <a:pt x="12239" y="1329"/>
                          <a:pt x="14906" y="853"/>
                        </a:cubicBezTo>
                        <a:lnTo>
                          <a:pt x="14906" y="853"/>
                        </a:lnTo>
                        <a:cubicBezTo>
                          <a:pt x="22240" y="-385"/>
                          <a:pt x="62816" y="-1338"/>
                          <a:pt x="70341" y="5996"/>
                        </a:cubicBezTo>
                        <a:cubicBezTo>
                          <a:pt x="73675" y="9235"/>
                          <a:pt x="75008" y="18950"/>
                          <a:pt x="73389" y="93627"/>
                        </a:cubicBezTo>
                        <a:lnTo>
                          <a:pt x="73389" y="94770"/>
                        </a:lnTo>
                        <a:cubicBezTo>
                          <a:pt x="73294" y="97722"/>
                          <a:pt x="73198" y="102771"/>
                          <a:pt x="69865" y="106295"/>
                        </a:cubicBezTo>
                        <a:cubicBezTo>
                          <a:pt x="67198" y="109057"/>
                          <a:pt x="63673" y="109629"/>
                          <a:pt x="61578" y="109914"/>
                        </a:cubicBezTo>
                        <a:cubicBezTo>
                          <a:pt x="51005" y="111629"/>
                          <a:pt x="40242" y="112391"/>
                          <a:pt x="29574" y="112391"/>
                        </a:cubicBezTo>
                        <a:close/>
                        <a:moveTo>
                          <a:pt x="16525" y="10092"/>
                        </a:moveTo>
                        <a:cubicBezTo>
                          <a:pt x="13000" y="10664"/>
                          <a:pt x="11191" y="11521"/>
                          <a:pt x="10619" y="12759"/>
                        </a:cubicBezTo>
                        <a:cubicBezTo>
                          <a:pt x="10238" y="13616"/>
                          <a:pt x="10143" y="15140"/>
                          <a:pt x="10143" y="16379"/>
                        </a:cubicBezTo>
                        <a:cubicBezTo>
                          <a:pt x="9381" y="42382"/>
                          <a:pt x="9190" y="68671"/>
                          <a:pt x="9762" y="94579"/>
                        </a:cubicBezTo>
                        <a:cubicBezTo>
                          <a:pt x="9762" y="96579"/>
                          <a:pt x="9857" y="99341"/>
                          <a:pt x="10810" y="100675"/>
                        </a:cubicBezTo>
                        <a:cubicBezTo>
                          <a:pt x="11857" y="102104"/>
                          <a:pt x="14429" y="102485"/>
                          <a:pt x="17096" y="102580"/>
                        </a:cubicBezTo>
                        <a:cubicBezTo>
                          <a:pt x="31479" y="103532"/>
                          <a:pt x="45957" y="102866"/>
                          <a:pt x="60149" y="100580"/>
                        </a:cubicBezTo>
                        <a:cubicBezTo>
                          <a:pt x="61007" y="100485"/>
                          <a:pt x="62626" y="100199"/>
                          <a:pt x="63197" y="99722"/>
                        </a:cubicBezTo>
                        <a:cubicBezTo>
                          <a:pt x="64055" y="98865"/>
                          <a:pt x="64055" y="95817"/>
                          <a:pt x="64150" y="94579"/>
                        </a:cubicBezTo>
                        <a:lnTo>
                          <a:pt x="64150" y="93436"/>
                        </a:lnTo>
                        <a:cubicBezTo>
                          <a:pt x="64626" y="73433"/>
                          <a:pt x="65769" y="21141"/>
                          <a:pt x="63483" y="12473"/>
                        </a:cubicBezTo>
                        <a:cubicBezTo>
                          <a:pt x="57673" y="9616"/>
                          <a:pt x="27098" y="8378"/>
                          <a:pt x="16525" y="10092"/>
                        </a:cubicBezTo>
                        <a:lnTo>
                          <a:pt x="16525" y="10092"/>
                        </a:lnTo>
                        <a:close/>
                        <a:moveTo>
                          <a:pt x="63197" y="11902"/>
                        </a:moveTo>
                        <a:lnTo>
                          <a:pt x="63197" y="11902"/>
                        </a:lnTo>
                        <a:lnTo>
                          <a:pt x="63197" y="119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</p:grpSp>
        </p:grpSp>
        <p:grpSp>
          <p:nvGrpSpPr>
            <p:cNvPr id="448" name="Group 447">
              <a:extLst>
                <a:ext uri="{FF2B5EF4-FFF2-40B4-BE49-F238E27FC236}">
                  <a16:creationId xmlns:a16="http://schemas.microsoft.com/office/drawing/2014/main" id="{07152A4C-12E9-B3F2-884A-2652897AD634}"/>
                </a:ext>
              </a:extLst>
            </p:cNvPr>
            <p:cNvGrpSpPr/>
            <p:nvPr/>
          </p:nvGrpSpPr>
          <p:grpSpPr>
            <a:xfrm>
              <a:off x="8546439" y="5366677"/>
              <a:ext cx="3399995" cy="870081"/>
              <a:chOff x="8546439" y="5314160"/>
              <a:chExt cx="3399995" cy="870081"/>
            </a:xfrm>
          </p:grpSpPr>
          <p:sp>
            <p:nvSpPr>
              <p:cNvPr id="446" name="TextBox 445">
                <a:extLst>
                  <a:ext uri="{FF2B5EF4-FFF2-40B4-BE49-F238E27FC236}">
                    <a16:creationId xmlns:a16="http://schemas.microsoft.com/office/drawing/2014/main" id="{83456F3D-372F-27E2-2919-C3CEF60CBF58}"/>
                  </a:ext>
                </a:extLst>
              </p:cNvPr>
              <p:cNvSpPr txBox="1"/>
              <p:nvPr/>
            </p:nvSpPr>
            <p:spPr>
              <a:xfrm>
                <a:off x="8546439" y="5584077"/>
                <a:ext cx="3399995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7" name="TextBox 446">
                <a:extLst>
                  <a:ext uri="{FF2B5EF4-FFF2-40B4-BE49-F238E27FC236}">
                    <a16:creationId xmlns:a16="http://schemas.microsoft.com/office/drawing/2014/main" id="{94F28BA4-3EF0-203A-4643-246B360116E9}"/>
                  </a:ext>
                </a:extLst>
              </p:cNvPr>
              <p:cNvSpPr txBox="1"/>
              <p:nvPr/>
            </p:nvSpPr>
            <p:spPr>
              <a:xfrm>
                <a:off x="8546439" y="5314160"/>
                <a:ext cx="182391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Placeholder Title </a:t>
                </a:r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FB64C-7413-F422-B899-C9809F2103DD}"/>
              </a:ext>
            </a:extLst>
          </p:cNvPr>
          <p:cNvGrpSpPr/>
          <p:nvPr/>
        </p:nvGrpSpPr>
        <p:grpSpPr>
          <a:xfrm>
            <a:off x="260641" y="1573057"/>
            <a:ext cx="2027537" cy="1483582"/>
            <a:chOff x="8238963" y="2256979"/>
            <a:chExt cx="2027537" cy="1483582"/>
          </a:xfrm>
        </p:grpSpPr>
        <p:grpSp>
          <p:nvGrpSpPr>
            <p:cNvPr id="459" name="Graphic 6">
              <a:extLst>
                <a:ext uri="{FF2B5EF4-FFF2-40B4-BE49-F238E27FC236}">
                  <a16:creationId xmlns:a16="http://schemas.microsoft.com/office/drawing/2014/main" id="{ADAAF3B6-D126-1399-404C-F758AB0B40FB}"/>
                </a:ext>
              </a:extLst>
            </p:cNvPr>
            <p:cNvGrpSpPr/>
            <p:nvPr/>
          </p:nvGrpSpPr>
          <p:grpSpPr>
            <a:xfrm>
              <a:off x="10205922" y="2894379"/>
              <a:ext cx="60578" cy="60579"/>
              <a:chOff x="8232267" y="2990658"/>
              <a:chExt cx="60578" cy="60579"/>
            </a:xfrm>
          </p:grpSpPr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D1094E26-0ABF-3734-DB7E-2398AC221A61}"/>
                  </a:ext>
                </a:extLst>
              </p:cNvPr>
              <p:cNvSpPr/>
              <p:nvPr/>
            </p:nvSpPr>
            <p:spPr>
              <a:xfrm>
                <a:off x="8236934" y="2995326"/>
                <a:ext cx="51244" cy="51244"/>
              </a:xfrm>
              <a:custGeom>
                <a:avLst/>
                <a:gdLst>
                  <a:gd name="connsiteX0" fmla="*/ 0 w 51244"/>
                  <a:gd name="connsiteY0" fmla="*/ 25622 h 51244"/>
                  <a:gd name="connsiteX1" fmla="*/ 25622 w 51244"/>
                  <a:gd name="connsiteY1" fmla="*/ 0 h 51244"/>
                  <a:gd name="connsiteX2" fmla="*/ 51245 w 51244"/>
                  <a:gd name="connsiteY2" fmla="*/ 25622 h 51244"/>
                  <a:gd name="connsiteX3" fmla="*/ 25622 w 51244"/>
                  <a:gd name="connsiteY3" fmla="*/ 51245 h 51244"/>
                  <a:gd name="connsiteX4" fmla="*/ 0 w 51244"/>
                  <a:gd name="connsiteY4" fmla="*/ 25622 h 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244" h="51244">
                    <a:moveTo>
                      <a:pt x="0" y="25622"/>
                    </a:moveTo>
                    <a:cubicBezTo>
                      <a:pt x="0" y="11430"/>
                      <a:pt x="11430" y="0"/>
                      <a:pt x="25622" y="0"/>
                    </a:cubicBezTo>
                    <a:cubicBezTo>
                      <a:pt x="39814" y="0"/>
                      <a:pt x="51245" y="11430"/>
                      <a:pt x="51245" y="25622"/>
                    </a:cubicBezTo>
                    <a:cubicBezTo>
                      <a:pt x="51245" y="39814"/>
                      <a:pt x="39814" y="51245"/>
                      <a:pt x="25622" y="51245"/>
                    </a:cubicBezTo>
                    <a:cubicBezTo>
                      <a:pt x="11525" y="51245"/>
                      <a:pt x="0" y="39814"/>
                      <a:pt x="0" y="256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034FC9EC-F26A-D212-B56D-DBD45D3FEC2A}"/>
                  </a:ext>
                </a:extLst>
              </p:cNvPr>
              <p:cNvSpPr/>
              <p:nvPr/>
            </p:nvSpPr>
            <p:spPr>
              <a:xfrm>
                <a:off x="8232267" y="2990658"/>
                <a:ext cx="60578" cy="60579"/>
              </a:xfrm>
              <a:custGeom>
                <a:avLst/>
                <a:gdLst>
                  <a:gd name="connsiteX0" fmla="*/ 30289 w 60578"/>
                  <a:gd name="connsiteY0" fmla="*/ 60579 h 60579"/>
                  <a:gd name="connsiteX1" fmla="*/ 0 w 60578"/>
                  <a:gd name="connsiteY1" fmla="*/ 30290 h 60579"/>
                  <a:gd name="connsiteX2" fmla="*/ 30289 w 60578"/>
                  <a:gd name="connsiteY2" fmla="*/ 0 h 60579"/>
                  <a:gd name="connsiteX3" fmla="*/ 60579 w 60578"/>
                  <a:gd name="connsiteY3" fmla="*/ 30290 h 60579"/>
                  <a:gd name="connsiteX4" fmla="*/ 30289 w 60578"/>
                  <a:gd name="connsiteY4" fmla="*/ 60579 h 60579"/>
                  <a:gd name="connsiteX5" fmla="*/ 30289 w 60578"/>
                  <a:gd name="connsiteY5" fmla="*/ 9335 h 60579"/>
                  <a:gd name="connsiteX6" fmla="*/ 9334 w 60578"/>
                  <a:gd name="connsiteY6" fmla="*/ 30290 h 60579"/>
                  <a:gd name="connsiteX7" fmla="*/ 30289 w 60578"/>
                  <a:gd name="connsiteY7" fmla="*/ 51245 h 60579"/>
                  <a:gd name="connsiteX8" fmla="*/ 51244 w 60578"/>
                  <a:gd name="connsiteY8" fmla="*/ 30290 h 60579"/>
                  <a:gd name="connsiteX9" fmla="*/ 30289 w 60578"/>
                  <a:gd name="connsiteY9" fmla="*/ 9335 h 6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578" h="60579">
                    <a:moveTo>
                      <a:pt x="30289" y="60579"/>
                    </a:moveTo>
                    <a:cubicBezTo>
                      <a:pt x="13621" y="60579"/>
                      <a:pt x="0" y="46958"/>
                      <a:pt x="0" y="30290"/>
                    </a:cubicBezTo>
                    <a:cubicBezTo>
                      <a:pt x="0" y="13621"/>
                      <a:pt x="13621" y="0"/>
                      <a:pt x="30289" y="0"/>
                    </a:cubicBezTo>
                    <a:cubicBezTo>
                      <a:pt x="46958" y="0"/>
                      <a:pt x="60579" y="13621"/>
                      <a:pt x="60579" y="30290"/>
                    </a:cubicBezTo>
                    <a:cubicBezTo>
                      <a:pt x="60579" y="47054"/>
                      <a:pt x="47053" y="60579"/>
                      <a:pt x="30289" y="60579"/>
                    </a:cubicBezTo>
                    <a:close/>
                    <a:moveTo>
                      <a:pt x="30289" y="9335"/>
                    </a:moveTo>
                    <a:cubicBezTo>
                      <a:pt x="18764" y="9335"/>
                      <a:pt x="9334" y="18764"/>
                      <a:pt x="9334" y="30290"/>
                    </a:cubicBezTo>
                    <a:cubicBezTo>
                      <a:pt x="9334" y="41815"/>
                      <a:pt x="18764" y="51245"/>
                      <a:pt x="30289" y="51245"/>
                    </a:cubicBezTo>
                    <a:cubicBezTo>
                      <a:pt x="41814" y="51245"/>
                      <a:pt x="51244" y="41815"/>
                      <a:pt x="51244" y="30290"/>
                    </a:cubicBezTo>
                    <a:cubicBezTo>
                      <a:pt x="51244" y="18764"/>
                      <a:pt x="41814" y="9335"/>
                      <a:pt x="30289" y="933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460" name="Graphic 6">
              <a:extLst>
                <a:ext uri="{FF2B5EF4-FFF2-40B4-BE49-F238E27FC236}">
                  <a16:creationId xmlns:a16="http://schemas.microsoft.com/office/drawing/2014/main" id="{BEB6C175-146F-976A-0899-64695F5F3C0B}"/>
                </a:ext>
              </a:extLst>
            </p:cNvPr>
            <p:cNvGrpSpPr/>
            <p:nvPr/>
          </p:nvGrpSpPr>
          <p:grpSpPr>
            <a:xfrm>
              <a:off x="9466664" y="2256979"/>
              <a:ext cx="121291" cy="187162"/>
              <a:chOff x="8879953" y="3258410"/>
              <a:chExt cx="121291" cy="187162"/>
            </a:xfrm>
          </p:grpSpPr>
          <p:grpSp>
            <p:nvGrpSpPr>
              <p:cNvPr id="471" name="Graphic 6">
                <a:extLst>
                  <a:ext uri="{FF2B5EF4-FFF2-40B4-BE49-F238E27FC236}">
                    <a16:creationId xmlns:a16="http://schemas.microsoft.com/office/drawing/2014/main" id="{61F51972-456A-240C-33B6-77CD801BF8FF}"/>
                  </a:ext>
                </a:extLst>
              </p:cNvPr>
              <p:cNvGrpSpPr/>
              <p:nvPr/>
            </p:nvGrpSpPr>
            <p:grpSpPr>
              <a:xfrm>
                <a:off x="8879953" y="3258410"/>
                <a:ext cx="121291" cy="187162"/>
                <a:chOff x="8879953" y="3258410"/>
                <a:chExt cx="121291" cy="187162"/>
              </a:xfrm>
            </p:grpSpPr>
            <p:sp>
              <p:nvSpPr>
                <p:cNvPr id="473" name="Freeform: Shape 472">
                  <a:extLst>
                    <a:ext uri="{FF2B5EF4-FFF2-40B4-BE49-F238E27FC236}">
                      <a16:creationId xmlns:a16="http://schemas.microsoft.com/office/drawing/2014/main" id="{A8E3DE8D-9684-08B4-A715-7C323B61FEED}"/>
                    </a:ext>
                  </a:extLst>
                </p:cNvPr>
                <p:cNvSpPr/>
                <p:nvPr/>
              </p:nvSpPr>
              <p:spPr>
                <a:xfrm>
                  <a:off x="8884627" y="3263084"/>
                  <a:ext cx="112042" cy="177738"/>
                </a:xfrm>
                <a:custGeom>
                  <a:avLst/>
                  <a:gdLst>
                    <a:gd name="connsiteX0" fmla="*/ 89923 w 112042"/>
                    <a:gd name="connsiteY0" fmla="*/ 3038 h 177738"/>
                    <a:gd name="connsiteX1" fmla="*/ 45251 w 112042"/>
                    <a:gd name="connsiteY1" fmla="*/ 11896 h 177738"/>
                    <a:gd name="connsiteX2" fmla="*/ 1722 w 112042"/>
                    <a:gd name="connsiteY2" fmla="*/ 119624 h 177738"/>
                    <a:gd name="connsiteX3" fmla="*/ 5055 w 112042"/>
                    <a:gd name="connsiteY3" fmla="*/ 157343 h 177738"/>
                    <a:gd name="connsiteX4" fmla="*/ 38964 w 112042"/>
                    <a:gd name="connsiteY4" fmla="*/ 177631 h 177738"/>
                    <a:gd name="connsiteX5" fmla="*/ 70492 w 112042"/>
                    <a:gd name="connsiteY5" fmla="*/ 151247 h 177738"/>
                    <a:gd name="connsiteX6" fmla="*/ 108116 w 112042"/>
                    <a:gd name="connsiteY6" fmla="*/ 58283 h 177738"/>
                    <a:gd name="connsiteX7" fmla="*/ 89923 w 112042"/>
                    <a:gd name="connsiteY7" fmla="*/ 3038 h 177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2042" h="177738">
                      <a:moveTo>
                        <a:pt x="89923" y="3038"/>
                      </a:moveTo>
                      <a:cubicBezTo>
                        <a:pt x="73921" y="-3153"/>
                        <a:pt x="55538" y="276"/>
                        <a:pt x="45251" y="11896"/>
                      </a:cubicBezTo>
                      <a:cubicBezTo>
                        <a:pt x="34964" y="23612"/>
                        <a:pt x="6674" y="95811"/>
                        <a:pt x="1722" y="119624"/>
                      </a:cubicBezTo>
                      <a:cubicBezTo>
                        <a:pt x="-850" y="132006"/>
                        <a:pt x="-1136" y="145532"/>
                        <a:pt x="5055" y="157343"/>
                      </a:cubicBezTo>
                      <a:cubicBezTo>
                        <a:pt x="11247" y="169249"/>
                        <a:pt x="25153" y="178869"/>
                        <a:pt x="38964" y="177631"/>
                      </a:cubicBezTo>
                      <a:cubicBezTo>
                        <a:pt x="54109" y="176297"/>
                        <a:pt x="63729" y="163439"/>
                        <a:pt x="70492" y="151247"/>
                      </a:cubicBezTo>
                      <a:cubicBezTo>
                        <a:pt x="86780" y="121910"/>
                        <a:pt x="97448" y="90001"/>
                        <a:pt x="108116" y="58283"/>
                      </a:cubicBezTo>
                      <a:cubicBezTo>
                        <a:pt x="119546" y="24183"/>
                        <a:pt x="103734" y="8467"/>
                        <a:pt x="89923" y="30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74" name="Freeform: Shape 473">
                  <a:extLst>
                    <a:ext uri="{FF2B5EF4-FFF2-40B4-BE49-F238E27FC236}">
                      <a16:creationId xmlns:a16="http://schemas.microsoft.com/office/drawing/2014/main" id="{6CB92ADE-EEC9-3F7E-CE37-F669FB087956}"/>
                    </a:ext>
                  </a:extLst>
                </p:cNvPr>
                <p:cNvSpPr/>
                <p:nvPr/>
              </p:nvSpPr>
              <p:spPr>
                <a:xfrm>
                  <a:off x="8879953" y="3258410"/>
                  <a:ext cx="121291" cy="187162"/>
                </a:xfrm>
                <a:custGeom>
                  <a:avLst/>
                  <a:gdLst>
                    <a:gd name="connsiteX0" fmla="*/ 41161 w 121291"/>
                    <a:gd name="connsiteY0" fmla="*/ 187162 h 187162"/>
                    <a:gd name="connsiteX1" fmla="*/ 5538 w 121291"/>
                    <a:gd name="connsiteY1" fmla="*/ 164302 h 187162"/>
                    <a:gd name="connsiteX2" fmla="*/ 1823 w 121291"/>
                    <a:gd name="connsiteY2" fmla="*/ 123440 h 187162"/>
                    <a:gd name="connsiteX3" fmla="*/ 46400 w 121291"/>
                    <a:gd name="connsiteY3" fmla="*/ 13522 h 187162"/>
                    <a:gd name="connsiteX4" fmla="*/ 96216 w 121291"/>
                    <a:gd name="connsiteY4" fmla="*/ 3330 h 187162"/>
                    <a:gd name="connsiteX5" fmla="*/ 96216 w 121291"/>
                    <a:gd name="connsiteY5" fmla="*/ 3330 h 187162"/>
                    <a:gd name="connsiteX6" fmla="*/ 117171 w 121291"/>
                    <a:gd name="connsiteY6" fmla="*/ 64480 h 187162"/>
                    <a:gd name="connsiteX7" fmla="*/ 116790 w 121291"/>
                    <a:gd name="connsiteY7" fmla="*/ 65719 h 187162"/>
                    <a:gd name="connsiteX8" fmla="*/ 79261 w 121291"/>
                    <a:gd name="connsiteY8" fmla="*/ 158302 h 187162"/>
                    <a:gd name="connsiteX9" fmla="*/ 44114 w 121291"/>
                    <a:gd name="connsiteY9" fmla="*/ 187067 h 187162"/>
                    <a:gd name="connsiteX10" fmla="*/ 41161 w 121291"/>
                    <a:gd name="connsiteY10" fmla="*/ 187162 h 187162"/>
                    <a:gd name="connsiteX11" fmla="*/ 78309 w 121291"/>
                    <a:gd name="connsiteY11" fmla="*/ 9331 h 187162"/>
                    <a:gd name="connsiteX12" fmla="*/ 53449 w 121291"/>
                    <a:gd name="connsiteY12" fmla="*/ 19713 h 187162"/>
                    <a:gd name="connsiteX13" fmla="*/ 11063 w 121291"/>
                    <a:gd name="connsiteY13" fmla="*/ 125345 h 187162"/>
                    <a:gd name="connsiteX14" fmla="*/ 13920 w 121291"/>
                    <a:gd name="connsiteY14" fmla="*/ 160016 h 187162"/>
                    <a:gd name="connsiteX15" fmla="*/ 43257 w 121291"/>
                    <a:gd name="connsiteY15" fmla="*/ 177733 h 187162"/>
                    <a:gd name="connsiteX16" fmla="*/ 71070 w 121291"/>
                    <a:gd name="connsiteY16" fmla="*/ 153730 h 187162"/>
                    <a:gd name="connsiteX17" fmla="*/ 107932 w 121291"/>
                    <a:gd name="connsiteY17" fmla="*/ 62671 h 187162"/>
                    <a:gd name="connsiteX18" fmla="*/ 108313 w 121291"/>
                    <a:gd name="connsiteY18" fmla="*/ 61432 h 187162"/>
                    <a:gd name="connsiteX19" fmla="*/ 92883 w 121291"/>
                    <a:gd name="connsiteY19" fmla="*/ 11998 h 187162"/>
                    <a:gd name="connsiteX20" fmla="*/ 78309 w 121291"/>
                    <a:gd name="connsiteY20" fmla="*/ 9331 h 18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1291" h="187162">
                      <a:moveTo>
                        <a:pt x="41161" y="187162"/>
                      </a:moveTo>
                      <a:cubicBezTo>
                        <a:pt x="25541" y="187162"/>
                        <a:pt x="11634" y="176018"/>
                        <a:pt x="5538" y="164302"/>
                      </a:cubicBezTo>
                      <a:cubicBezTo>
                        <a:pt x="-272" y="153158"/>
                        <a:pt x="-1511" y="139347"/>
                        <a:pt x="1823" y="123440"/>
                      </a:cubicBezTo>
                      <a:cubicBezTo>
                        <a:pt x="6585" y="100390"/>
                        <a:pt x="34780" y="26761"/>
                        <a:pt x="46400" y="13522"/>
                      </a:cubicBezTo>
                      <a:cubicBezTo>
                        <a:pt x="57830" y="568"/>
                        <a:pt x="78309" y="-3623"/>
                        <a:pt x="96216" y="3330"/>
                      </a:cubicBezTo>
                      <a:lnTo>
                        <a:pt x="96216" y="3330"/>
                      </a:lnTo>
                      <a:cubicBezTo>
                        <a:pt x="113932" y="10188"/>
                        <a:pt x="128791" y="29905"/>
                        <a:pt x="117171" y="64480"/>
                      </a:cubicBezTo>
                      <a:lnTo>
                        <a:pt x="116790" y="65719"/>
                      </a:lnTo>
                      <a:cubicBezTo>
                        <a:pt x="106313" y="96770"/>
                        <a:pt x="95549" y="128869"/>
                        <a:pt x="79261" y="158302"/>
                      </a:cubicBezTo>
                      <a:cubicBezTo>
                        <a:pt x="72880" y="169827"/>
                        <a:pt x="62212" y="185448"/>
                        <a:pt x="44114" y="187067"/>
                      </a:cubicBezTo>
                      <a:cubicBezTo>
                        <a:pt x="43162" y="187162"/>
                        <a:pt x="42114" y="187162"/>
                        <a:pt x="41161" y="187162"/>
                      </a:cubicBezTo>
                      <a:close/>
                      <a:moveTo>
                        <a:pt x="78309" y="9331"/>
                      </a:moveTo>
                      <a:cubicBezTo>
                        <a:pt x="68593" y="9331"/>
                        <a:pt x="59354" y="12950"/>
                        <a:pt x="53449" y="19713"/>
                      </a:cubicBezTo>
                      <a:cubicBezTo>
                        <a:pt x="43733" y="30762"/>
                        <a:pt x="15825" y="102104"/>
                        <a:pt x="11063" y="125345"/>
                      </a:cubicBezTo>
                      <a:cubicBezTo>
                        <a:pt x="8205" y="139347"/>
                        <a:pt x="9157" y="150682"/>
                        <a:pt x="13920" y="160016"/>
                      </a:cubicBezTo>
                      <a:cubicBezTo>
                        <a:pt x="18778" y="169446"/>
                        <a:pt x="30779" y="178876"/>
                        <a:pt x="43257" y="177733"/>
                      </a:cubicBezTo>
                      <a:cubicBezTo>
                        <a:pt x="53734" y="176780"/>
                        <a:pt x="62593" y="169160"/>
                        <a:pt x="71070" y="153730"/>
                      </a:cubicBezTo>
                      <a:cubicBezTo>
                        <a:pt x="86882" y="125059"/>
                        <a:pt x="97550" y="93341"/>
                        <a:pt x="107932" y="62671"/>
                      </a:cubicBezTo>
                      <a:lnTo>
                        <a:pt x="108313" y="61432"/>
                      </a:lnTo>
                      <a:cubicBezTo>
                        <a:pt x="119933" y="26761"/>
                        <a:pt x="101359" y="15331"/>
                        <a:pt x="92883" y="11998"/>
                      </a:cubicBezTo>
                      <a:cubicBezTo>
                        <a:pt x="88120" y="10283"/>
                        <a:pt x="83167" y="9331"/>
                        <a:pt x="78309" y="93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F07A838A-43A1-80D2-E50F-968E81F1FA3F}"/>
                  </a:ext>
                </a:extLst>
              </p:cNvPr>
              <p:cNvSpPr/>
              <p:nvPr/>
            </p:nvSpPr>
            <p:spPr>
              <a:xfrm>
                <a:off x="8917739" y="3341613"/>
                <a:ext cx="45815" cy="17567"/>
              </a:xfrm>
              <a:custGeom>
                <a:avLst/>
                <a:gdLst>
                  <a:gd name="connsiteX0" fmla="*/ 44333 w 45815"/>
                  <a:gd name="connsiteY0" fmla="*/ 17568 h 17567"/>
                  <a:gd name="connsiteX1" fmla="*/ 43666 w 45815"/>
                  <a:gd name="connsiteY1" fmla="*/ 17472 h 17567"/>
                  <a:gd name="connsiteX2" fmla="*/ 1185 w 45815"/>
                  <a:gd name="connsiteY2" fmla="*/ 3090 h 17567"/>
                  <a:gd name="connsiteX3" fmla="*/ 42 w 45815"/>
                  <a:gd name="connsiteY3" fmla="*/ 1185 h 17567"/>
                  <a:gd name="connsiteX4" fmla="*/ 1947 w 45815"/>
                  <a:gd name="connsiteY4" fmla="*/ 42 h 17567"/>
                  <a:gd name="connsiteX5" fmla="*/ 44905 w 45815"/>
                  <a:gd name="connsiteY5" fmla="*/ 14520 h 17567"/>
                  <a:gd name="connsiteX6" fmla="*/ 45666 w 45815"/>
                  <a:gd name="connsiteY6" fmla="*/ 16615 h 17567"/>
                  <a:gd name="connsiteX7" fmla="*/ 44333 w 45815"/>
                  <a:gd name="connsiteY7" fmla="*/ 17568 h 1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815" h="17567">
                    <a:moveTo>
                      <a:pt x="44333" y="17568"/>
                    </a:moveTo>
                    <a:cubicBezTo>
                      <a:pt x="44143" y="17568"/>
                      <a:pt x="43952" y="17568"/>
                      <a:pt x="43666" y="17472"/>
                    </a:cubicBezTo>
                    <a:cubicBezTo>
                      <a:pt x="29950" y="11472"/>
                      <a:pt x="15663" y="6709"/>
                      <a:pt x="1185" y="3090"/>
                    </a:cubicBezTo>
                    <a:cubicBezTo>
                      <a:pt x="328" y="2899"/>
                      <a:pt x="-149" y="2042"/>
                      <a:pt x="42" y="1185"/>
                    </a:cubicBezTo>
                    <a:cubicBezTo>
                      <a:pt x="232" y="327"/>
                      <a:pt x="1089" y="-149"/>
                      <a:pt x="1947" y="42"/>
                    </a:cubicBezTo>
                    <a:cubicBezTo>
                      <a:pt x="16615" y="3661"/>
                      <a:pt x="31093" y="8519"/>
                      <a:pt x="44905" y="14520"/>
                    </a:cubicBezTo>
                    <a:cubicBezTo>
                      <a:pt x="45666" y="14901"/>
                      <a:pt x="46048" y="15758"/>
                      <a:pt x="45666" y="16615"/>
                    </a:cubicBezTo>
                    <a:cubicBezTo>
                      <a:pt x="45476" y="17282"/>
                      <a:pt x="44905" y="17568"/>
                      <a:pt x="44333" y="175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461" name="Graphic 6">
              <a:extLst>
                <a:ext uri="{FF2B5EF4-FFF2-40B4-BE49-F238E27FC236}">
                  <a16:creationId xmlns:a16="http://schemas.microsoft.com/office/drawing/2014/main" id="{C334213C-AD97-0422-403D-804036D18C8E}"/>
                </a:ext>
              </a:extLst>
            </p:cNvPr>
            <p:cNvGrpSpPr/>
            <p:nvPr/>
          </p:nvGrpSpPr>
          <p:grpSpPr>
            <a:xfrm>
              <a:off x="8238963" y="3433392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82EE1498-0391-AF56-14AF-2A94C6F11716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4237EA0A-11E2-F4F9-5A92-604BCC4A0001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35474637-F48D-32C5-9C55-47FDC0277560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DCEDE8F7-2691-BDB1-8CFC-85A49B44AB05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462" name="Graphic 6">
              <a:extLst>
                <a:ext uri="{FF2B5EF4-FFF2-40B4-BE49-F238E27FC236}">
                  <a16:creationId xmlns:a16="http://schemas.microsoft.com/office/drawing/2014/main" id="{B7CDEC9C-02AD-060F-E071-E7F40E040226}"/>
                </a:ext>
              </a:extLst>
            </p:cNvPr>
            <p:cNvGrpSpPr/>
            <p:nvPr/>
          </p:nvGrpSpPr>
          <p:grpSpPr>
            <a:xfrm>
              <a:off x="8742708" y="3594054"/>
              <a:ext cx="153927" cy="146507"/>
              <a:chOff x="8590308" y="3441654"/>
              <a:chExt cx="153927" cy="146507"/>
            </a:xfrm>
            <a:solidFill>
              <a:srgbClr val="000000"/>
            </a:solidFill>
          </p:grpSpPr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72D7304F-BADB-08C0-5035-E041126039F4}"/>
                  </a:ext>
                </a:extLst>
              </p:cNvPr>
              <p:cNvSpPr/>
              <p:nvPr/>
            </p:nvSpPr>
            <p:spPr>
              <a:xfrm>
                <a:off x="8590308" y="3508434"/>
                <a:ext cx="60966" cy="12195"/>
              </a:xfrm>
              <a:custGeom>
                <a:avLst/>
                <a:gdLst>
                  <a:gd name="connsiteX0" fmla="*/ 4670 w 60966"/>
                  <a:gd name="connsiteY0" fmla="*/ 12195 h 12195"/>
                  <a:gd name="connsiteX1" fmla="*/ 3 w 60966"/>
                  <a:gd name="connsiteY1" fmla="*/ 7718 h 12195"/>
                  <a:gd name="connsiteX2" fmla="*/ 4480 w 60966"/>
                  <a:gd name="connsiteY2" fmla="*/ 2861 h 12195"/>
                  <a:gd name="connsiteX3" fmla="*/ 29912 w 60966"/>
                  <a:gd name="connsiteY3" fmla="*/ 1432 h 12195"/>
                  <a:gd name="connsiteX4" fmla="*/ 56106 w 60966"/>
                  <a:gd name="connsiteY4" fmla="*/ 3 h 12195"/>
                  <a:gd name="connsiteX5" fmla="*/ 60964 w 60966"/>
                  <a:gd name="connsiteY5" fmla="*/ 4480 h 12195"/>
                  <a:gd name="connsiteX6" fmla="*/ 56486 w 60966"/>
                  <a:gd name="connsiteY6" fmla="*/ 9338 h 12195"/>
                  <a:gd name="connsiteX7" fmla="*/ 30483 w 60966"/>
                  <a:gd name="connsiteY7" fmla="*/ 10767 h 12195"/>
                  <a:gd name="connsiteX8" fmla="*/ 4861 w 60966"/>
                  <a:gd name="connsiteY8" fmla="*/ 12195 h 12195"/>
                  <a:gd name="connsiteX9" fmla="*/ 4670 w 60966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66" h="12195">
                    <a:moveTo>
                      <a:pt x="4670" y="12195"/>
                    </a:moveTo>
                    <a:cubicBezTo>
                      <a:pt x="2194" y="12195"/>
                      <a:pt x="99" y="10195"/>
                      <a:pt x="3" y="7718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006" y="1908"/>
                      <a:pt x="29912" y="1432"/>
                    </a:cubicBezTo>
                    <a:cubicBezTo>
                      <a:pt x="37913" y="956"/>
                      <a:pt x="46295" y="384"/>
                      <a:pt x="56106" y="3"/>
                    </a:cubicBezTo>
                    <a:cubicBezTo>
                      <a:pt x="58678" y="-92"/>
                      <a:pt x="60868" y="1908"/>
                      <a:pt x="60964" y="4480"/>
                    </a:cubicBezTo>
                    <a:cubicBezTo>
                      <a:pt x="61059" y="7052"/>
                      <a:pt x="59058" y="9243"/>
                      <a:pt x="56486" y="9338"/>
                    </a:cubicBezTo>
                    <a:cubicBezTo>
                      <a:pt x="46771" y="9719"/>
                      <a:pt x="38484" y="10290"/>
                      <a:pt x="30483" y="10767"/>
                    </a:cubicBezTo>
                    <a:cubicBezTo>
                      <a:pt x="22577" y="11243"/>
                      <a:pt x="14386" y="11814"/>
                      <a:pt x="4861" y="12195"/>
                    </a:cubicBezTo>
                    <a:cubicBezTo>
                      <a:pt x="4766" y="12195"/>
                      <a:pt x="4766" y="12195"/>
                      <a:pt x="4670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34BDF593-3D34-2DEB-7237-83F039C0AC10}"/>
                  </a:ext>
                </a:extLst>
              </p:cNvPr>
              <p:cNvSpPr/>
              <p:nvPr/>
            </p:nvSpPr>
            <p:spPr>
              <a:xfrm>
                <a:off x="8668022" y="3441654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7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7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8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7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5252259E-DFC1-0884-FB39-ACA14196DDAB}"/>
                  </a:ext>
                </a:extLst>
              </p:cNvPr>
              <p:cNvSpPr/>
              <p:nvPr/>
            </p:nvSpPr>
            <p:spPr>
              <a:xfrm>
                <a:off x="8694801" y="3508057"/>
                <a:ext cx="49434" cy="9715"/>
              </a:xfrm>
              <a:custGeom>
                <a:avLst/>
                <a:gdLst>
                  <a:gd name="connsiteX0" fmla="*/ 44767 w 49434"/>
                  <a:gd name="connsiteY0" fmla="*/ 9716 h 9715"/>
                  <a:gd name="connsiteX1" fmla="*/ 44767 w 49434"/>
                  <a:gd name="connsiteY1" fmla="*/ 9716 h 9715"/>
                  <a:gd name="connsiteX2" fmla="*/ 4667 w 49434"/>
                  <a:gd name="connsiteY2" fmla="*/ 9430 h 9715"/>
                  <a:gd name="connsiteX3" fmla="*/ 0 w 49434"/>
                  <a:gd name="connsiteY3" fmla="*/ 4667 h 9715"/>
                  <a:gd name="connsiteX4" fmla="*/ 4667 w 49434"/>
                  <a:gd name="connsiteY4" fmla="*/ 0 h 9715"/>
                  <a:gd name="connsiteX5" fmla="*/ 4667 w 49434"/>
                  <a:gd name="connsiteY5" fmla="*/ 0 h 9715"/>
                  <a:gd name="connsiteX6" fmla="*/ 44767 w 49434"/>
                  <a:gd name="connsiteY6" fmla="*/ 286 h 9715"/>
                  <a:gd name="connsiteX7" fmla="*/ 49435 w 49434"/>
                  <a:gd name="connsiteY7" fmla="*/ 5048 h 9715"/>
                  <a:gd name="connsiteX8" fmla="*/ 44767 w 49434"/>
                  <a:gd name="connsiteY8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434" h="9715">
                    <a:moveTo>
                      <a:pt x="44767" y="9716"/>
                    </a:moveTo>
                    <a:cubicBezTo>
                      <a:pt x="44767" y="9716"/>
                      <a:pt x="44767" y="9716"/>
                      <a:pt x="44767" y="9716"/>
                    </a:cubicBezTo>
                    <a:lnTo>
                      <a:pt x="4667" y="9430"/>
                    </a:lnTo>
                    <a:cubicBezTo>
                      <a:pt x="2095" y="9430"/>
                      <a:pt x="0" y="7334"/>
                      <a:pt x="0" y="4667"/>
                    </a:cubicBezTo>
                    <a:cubicBezTo>
                      <a:pt x="0" y="2096"/>
                      <a:pt x="2095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44767" y="286"/>
                    </a:lnTo>
                    <a:cubicBezTo>
                      <a:pt x="47339" y="286"/>
                      <a:pt x="49435" y="2381"/>
                      <a:pt x="49435" y="5048"/>
                    </a:cubicBezTo>
                    <a:cubicBezTo>
                      <a:pt x="49435" y="7620"/>
                      <a:pt x="47339" y="9716"/>
                      <a:pt x="44767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76E2BEBF-B3C4-F861-8AD7-60E7DF3038C5}"/>
                  </a:ext>
                </a:extLst>
              </p:cNvPr>
              <p:cNvSpPr/>
              <p:nvPr/>
            </p:nvSpPr>
            <p:spPr>
              <a:xfrm>
                <a:off x="8671341" y="3535285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8" y="50305"/>
                      <a:pt x="28" y="47733"/>
                    </a:cubicBezTo>
                    <a:cubicBezTo>
                      <a:pt x="1362" y="33541"/>
                      <a:pt x="1362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7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08144D-837B-107C-BCC0-9FAB8F7A14D7}"/>
              </a:ext>
            </a:extLst>
          </p:cNvPr>
          <p:cNvGrpSpPr/>
          <p:nvPr/>
        </p:nvGrpSpPr>
        <p:grpSpPr>
          <a:xfrm>
            <a:off x="912896" y="5554671"/>
            <a:ext cx="342049" cy="547128"/>
            <a:chOff x="5392423" y="2881872"/>
            <a:chExt cx="342049" cy="547128"/>
          </a:xfrm>
        </p:grpSpPr>
        <p:grpSp>
          <p:nvGrpSpPr>
            <p:cNvPr id="30" name="Graphic 6">
              <a:extLst>
                <a:ext uri="{FF2B5EF4-FFF2-40B4-BE49-F238E27FC236}">
                  <a16:creationId xmlns:a16="http://schemas.microsoft.com/office/drawing/2014/main" id="{85DF8916-9CE1-D7FF-F8D4-A203313D8879}"/>
                </a:ext>
              </a:extLst>
            </p:cNvPr>
            <p:cNvGrpSpPr/>
            <p:nvPr/>
          </p:nvGrpSpPr>
          <p:grpSpPr>
            <a:xfrm flipH="1">
              <a:off x="5392423" y="2881872"/>
              <a:ext cx="179743" cy="206800"/>
              <a:chOff x="2782820" y="3051130"/>
              <a:chExt cx="179743" cy="206800"/>
            </a:xfrm>
            <a:solidFill>
              <a:srgbClr val="000000"/>
            </a:solidFill>
          </p:grpSpPr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76F6A900-45E0-BF95-13E4-250D06CE5C84}"/>
                  </a:ext>
                </a:extLst>
              </p:cNvPr>
              <p:cNvSpPr/>
              <p:nvPr/>
            </p:nvSpPr>
            <p:spPr>
              <a:xfrm>
                <a:off x="2782820" y="3146951"/>
                <a:ext cx="70301" cy="13633"/>
              </a:xfrm>
              <a:custGeom>
                <a:avLst/>
                <a:gdLst>
                  <a:gd name="connsiteX0" fmla="*/ 4671 w 70301"/>
                  <a:gd name="connsiteY0" fmla="*/ 13633 h 13633"/>
                  <a:gd name="connsiteX1" fmla="*/ 3 w 70301"/>
                  <a:gd name="connsiteY1" fmla="*/ 9157 h 13633"/>
                  <a:gd name="connsiteX2" fmla="*/ 4480 w 70301"/>
                  <a:gd name="connsiteY2" fmla="*/ 4204 h 13633"/>
                  <a:gd name="connsiteX3" fmla="*/ 34484 w 70301"/>
                  <a:gd name="connsiteY3" fmla="*/ 2108 h 13633"/>
                  <a:gd name="connsiteX4" fmla="*/ 65345 w 70301"/>
                  <a:gd name="connsiteY4" fmla="*/ 13 h 13633"/>
                  <a:gd name="connsiteX5" fmla="*/ 70298 w 70301"/>
                  <a:gd name="connsiteY5" fmla="*/ 4489 h 13633"/>
                  <a:gd name="connsiteX6" fmla="*/ 65821 w 70301"/>
                  <a:gd name="connsiteY6" fmla="*/ 9442 h 13633"/>
                  <a:gd name="connsiteX7" fmla="*/ 35246 w 70301"/>
                  <a:gd name="connsiteY7" fmla="*/ 11538 h 13633"/>
                  <a:gd name="connsiteX8" fmla="*/ 4956 w 70301"/>
                  <a:gd name="connsiteY8" fmla="*/ 13633 h 13633"/>
                  <a:gd name="connsiteX9" fmla="*/ 4671 w 70301"/>
                  <a:gd name="connsiteY9" fmla="*/ 13633 h 1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301" h="13633">
                    <a:moveTo>
                      <a:pt x="4671" y="13633"/>
                    </a:moveTo>
                    <a:cubicBezTo>
                      <a:pt x="2194" y="13633"/>
                      <a:pt x="99" y="11728"/>
                      <a:pt x="3" y="9157"/>
                    </a:cubicBezTo>
                    <a:cubicBezTo>
                      <a:pt x="-92" y="6585"/>
                      <a:pt x="1813" y="4394"/>
                      <a:pt x="4480" y="4204"/>
                    </a:cubicBezTo>
                    <a:cubicBezTo>
                      <a:pt x="15624" y="3632"/>
                      <a:pt x="25245" y="2870"/>
                      <a:pt x="34484" y="2108"/>
                    </a:cubicBezTo>
                    <a:cubicBezTo>
                      <a:pt x="44009" y="1346"/>
                      <a:pt x="53820" y="584"/>
                      <a:pt x="65345" y="13"/>
                    </a:cubicBezTo>
                    <a:cubicBezTo>
                      <a:pt x="67917" y="-178"/>
                      <a:pt x="70107" y="1822"/>
                      <a:pt x="70298" y="4489"/>
                    </a:cubicBezTo>
                    <a:cubicBezTo>
                      <a:pt x="70393" y="7061"/>
                      <a:pt x="68488" y="9252"/>
                      <a:pt x="65821" y="9442"/>
                    </a:cubicBezTo>
                    <a:cubicBezTo>
                      <a:pt x="54391" y="10014"/>
                      <a:pt x="44676" y="10776"/>
                      <a:pt x="35246" y="11538"/>
                    </a:cubicBezTo>
                    <a:cubicBezTo>
                      <a:pt x="25911" y="12300"/>
                      <a:pt x="16196" y="13062"/>
                      <a:pt x="4956" y="13633"/>
                    </a:cubicBezTo>
                    <a:cubicBezTo>
                      <a:pt x="4766" y="13633"/>
                      <a:pt x="4671" y="13633"/>
                      <a:pt x="4671" y="136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39035D3A-DC5E-87C6-9138-73A4FC7B99B0}"/>
                  </a:ext>
                </a:extLst>
              </p:cNvPr>
              <p:cNvSpPr/>
              <p:nvPr/>
            </p:nvSpPr>
            <p:spPr>
              <a:xfrm>
                <a:off x="2874441" y="3051130"/>
                <a:ext cx="13264" cy="75164"/>
              </a:xfrm>
              <a:custGeom>
                <a:avLst/>
                <a:gdLst>
                  <a:gd name="connsiteX0" fmla="*/ 8585 w 13264"/>
                  <a:gd name="connsiteY0" fmla="*/ 75165 h 75164"/>
                  <a:gd name="connsiteX1" fmla="*/ 3918 w 13264"/>
                  <a:gd name="connsiteY1" fmla="*/ 70783 h 75164"/>
                  <a:gd name="connsiteX2" fmla="*/ 13 w 13264"/>
                  <a:gd name="connsiteY2" fmla="*/ 4966 h 75164"/>
                  <a:gd name="connsiteX3" fmla="*/ 4394 w 13264"/>
                  <a:gd name="connsiteY3" fmla="*/ 13 h 75164"/>
                  <a:gd name="connsiteX4" fmla="*/ 9347 w 13264"/>
                  <a:gd name="connsiteY4" fmla="*/ 4394 h 75164"/>
                  <a:gd name="connsiteX5" fmla="*/ 13252 w 13264"/>
                  <a:gd name="connsiteY5" fmla="*/ 70212 h 75164"/>
                  <a:gd name="connsiteX6" fmla="*/ 8871 w 13264"/>
                  <a:gd name="connsiteY6" fmla="*/ 75165 h 75164"/>
                  <a:gd name="connsiteX7" fmla="*/ 8585 w 13264"/>
                  <a:gd name="connsiteY7" fmla="*/ 75165 h 7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264" h="75164">
                    <a:moveTo>
                      <a:pt x="8585" y="75165"/>
                    </a:moveTo>
                    <a:cubicBezTo>
                      <a:pt x="6109" y="75165"/>
                      <a:pt x="4108" y="73260"/>
                      <a:pt x="3918" y="70783"/>
                    </a:cubicBezTo>
                    <a:lnTo>
                      <a:pt x="13" y="4966"/>
                    </a:lnTo>
                    <a:cubicBezTo>
                      <a:pt x="-178" y="2394"/>
                      <a:pt x="1822" y="203"/>
                      <a:pt x="4394" y="13"/>
                    </a:cubicBezTo>
                    <a:cubicBezTo>
                      <a:pt x="6966" y="-178"/>
                      <a:pt x="9157" y="1822"/>
                      <a:pt x="9347" y="4394"/>
                    </a:cubicBezTo>
                    <a:lnTo>
                      <a:pt x="13252" y="70212"/>
                    </a:lnTo>
                    <a:cubicBezTo>
                      <a:pt x="13443" y="72784"/>
                      <a:pt x="11443" y="74974"/>
                      <a:pt x="8871" y="75165"/>
                    </a:cubicBezTo>
                    <a:cubicBezTo>
                      <a:pt x="8776" y="75165"/>
                      <a:pt x="8680" y="75165"/>
                      <a:pt x="8585" y="751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0CCD7539-D06F-9B30-4E47-E41F9F804C60}"/>
                  </a:ext>
                </a:extLst>
              </p:cNvPr>
              <p:cNvSpPr/>
              <p:nvPr/>
            </p:nvSpPr>
            <p:spPr>
              <a:xfrm>
                <a:off x="2905982" y="3146583"/>
                <a:ext cx="56581" cy="9810"/>
              </a:xfrm>
              <a:custGeom>
                <a:avLst/>
                <a:gdLst>
                  <a:gd name="connsiteX0" fmla="*/ 52007 w 56581"/>
                  <a:gd name="connsiteY0" fmla="*/ 9811 h 9810"/>
                  <a:gd name="connsiteX1" fmla="*/ 52007 w 56581"/>
                  <a:gd name="connsiteY1" fmla="*/ 9811 h 9810"/>
                  <a:gd name="connsiteX2" fmla="*/ 4667 w 56581"/>
                  <a:gd name="connsiteY2" fmla="*/ 9430 h 9810"/>
                  <a:gd name="connsiteX3" fmla="*/ 0 w 56581"/>
                  <a:gd name="connsiteY3" fmla="*/ 4667 h 9810"/>
                  <a:gd name="connsiteX4" fmla="*/ 4667 w 56581"/>
                  <a:gd name="connsiteY4" fmla="*/ 0 h 9810"/>
                  <a:gd name="connsiteX5" fmla="*/ 4667 w 56581"/>
                  <a:gd name="connsiteY5" fmla="*/ 0 h 9810"/>
                  <a:gd name="connsiteX6" fmla="*/ 51911 w 56581"/>
                  <a:gd name="connsiteY6" fmla="*/ 381 h 9810"/>
                  <a:gd name="connsiteX7" fmla="*/ 56579 w 56581"/>
                  <a:gd name="connsiteY7" fmla="*/ 5143 h 9810"/>
                  <a:gd name="connsiteX8" fmla="*/ 52007 w 56581"/>
                  <a:gd name="connsiteY8" fmla="*/ 9811 h 9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581" h="9810">
                    <a:moveTo>
                      <a:pt x="52007" y="9811"/>
                    </a:moveTo>
                    <a:cubicBezTo>
                      <a:pt x="52007" y="9811"/>
                      <a:pt x="52007" y="9811"/>
                      <a:pt x="52007" y="9811"/>
                    </a:cubicBezTo>
                    <a:lnTo>
                      <a:pt x="4667" y="9430"/>
                    </a:lnTo>
                    <a:cubicBezTo>
                      <a:pt x="2096" y="9430"/>
                      <a:pt x="0" y="7334"/>
                      <a:pt x="0" y="4667"/>
                    </a:cubicBezTo>
                    <a:cubicBezTo>
                      <a:pt x="0" y="2096"/>
                      <a:pt x="2096" y="0"/>
                      <a:pt x="4667" y="0"/>
                    </a:cubicBezTo>
                    <a:cubicBezTo>
                      <a:pt x="4667" y="0"/>
                      <a:pt x="4667" y="0"/>
                      <a:pt x="4667" y="0"/>
                    </a:cubicBezTo>
                    <a:lnTo>
                      <a:pt x="51911" y="381"/>
                    </a:lnTo>
                    <a:cubicBezTo>
                      <a:pt x="54483" y="381"/>
                      <a:pt x="56579" y="2476"/>
                      <a:pt x="56579" y="5143"/>
                    </a:cubicBezTo>
                    <a:cubicBezTo>
                      <a:pt x="56674" y="7715"/>
                      <a:pt x="54578" y="9811"/>
                      <a:pt x="52007" y="98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ED4470D6-53F9-4D10-668A-9ADB4C361846}"/>
                  </a:ext>
                </a:extLst>
              </p:cNvPr>
              <p:cNvSpPr/>
              <p:nvPr/>
            </p:nvSpPr>
            <p:spPr>
              <a:xfrm>
                <a:off x="2878346" y="3185813"/>
                <a:ext cx="10563" cy="72117"/>
              </a:xfrm>
              <a:custGeom>
                <a:avLst/>
                <a:gdLst>
                  <a:gd name="connsiteX0" fmla="*/ 4680 w 10563"/>
                  <a:gd name="connsiteY0" fmla="*/ 72117 h 72117"/>
                  <a:gd name="connsiteX1" fmla="*/ 4299 w 10563"/>
                  <a:gd name="connsiteY1" fmla="*/ 72117 h 72117"/>
                  <a:gd name="connsiteX2" fmla="*/ 13 w 10563"/>
                  <a:gd name="connsiteY2" fmla="*/ 67069 h 72117"/>
                  <a:gd name="connsiteX3" fmla="*/ 108 w 10563"/>
                  <a:gd name="connsiteY3" fmla="*/ 5061 h 72117"/>
                  <a:gd name="connsiteX4" fmla="*/ 4395 w 10563"/>
                  <a:gd name="connsiteY4" fmla="*/ 13 h 72117"/>
                  <a:gd name="connsiteX5" fmla="*/ 9443 w 10563"/>
                  <a:gd name="connsiteY5" fmla="*/ 4299 h 72117"/>
                  <a:gd name="connsiteX6" fmla="*/ 9252 w 10563"/>
                  <a:gd name="connsiteY6" fmla="*/ 67736 h 72117"/>
                  <a:gd name="connsiteX7" fmla="*/ 4680 w 10563"/>
                  <a:gd name="connsiteY7" fmla="*/ 72117 h 72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63" h="72117">
                    <a:moveTo>
                      <a:pt x="4680" y="72117"/>
                    </a:moveTo>
                    <a:cubicBezTo>
                      <a:pt x="4585" y="72117"/>
                      <a:pt x="4395" y="72117"/>
                      <a:pt x="4299" y="72117"/>
                    </a:cubicBezTo>
                    <a:cubicBezTo>
                      <a:pt x="1728" y="71927"/>
                      <a:pt x="-177" y="69641"/>
                      <a:pt x="13" y="67069"/>
                    </a:cubicBezTo>
                    <a:cubicBezTo>
                      <a:pt x="1632" y="46495"/>
                      <a:pt x="1632" y="25635"/>
                      <a:pt x="108" y="5061"/>
                    </a:cubicBezTo>
                    <a:cubicBezTo>
                      <a:pt x="-82" y="2490"/>
                      <a:pt x="1823" y="204"/>
                      <a:pt x="4395" y="13"/>
                    </a:cubicBezTo>
                    <a:cubicBezTo>
                      <a:pt x="6966" y="-177"/>
                      <a:pt x="9252" y="1728"/>
                      <a:pt x="9443" y="4299"/>
                    </a:cubicBezTo>
                    <a:cubicBezTo>
                      <a:pt x="10967" y="25350"/>
                      <a:pt x="10967" y="46686"/>
                      <a:pt x="9252" y="67736"/>
                    </a:cubicBezTo>
                    <a:cubicBezTo>
                      <a:pt x="9157" y="70212"/>
                      <a:pt x="7062" y="72117"/>
                      <a:pt x="4680" y="721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31" name="Graphic 6">
              <a:extLst>
                <a:ext uri="{FF2B5EF4-FFF2-40B4-BE49-F238E27FC236}">
                  <a16:creationId xmlns:a16="http://schemas.microsoft.com/office/drawing/2014/main" id="{85A0F746-407D-697F-DC07-0CA2E0263EFE}"/>
                </a:ext>
              </a:extLst>
            </p:cNvPr>
            <p:cNvGrpSpPr/>
            <p:nvPr/>
          </p:nvGrpSpPr>
          <p:grpSpPr>
            <a:xfrm flipH="1">
              <a:off x="5580450" y="3282493"/>
              <a:ext cx="154022" cy="146507"/>
              <a:chOff x="2620514" y="3451751"/>
              <a:chExt cx="154022" cy="146507"/>
            </a:xfrm>
            <a:solidFill>
              <a:srgbClr val="000000"/>
            </a:solidFill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F67C9BB-B6AF-D09A-8B34-CFC6E0C6F623}"/>
                  </a:ext>
                </a:extLst>
              </p:cNvPr>
              <p:cNvSpPr/>
              <p:nvPr/>
            </p:nvSpPr>
            <p:spPr>
              <a:xfrm>
                <a:off x="2620514" y="3518531"/>
                <a:ext cx="60871" cy="12195"/>
              </a:xfrm>
              <a:custGeom>
                <a:avLst/>
                <a:gdLst>
                  <a:gd name="connsiteX0" fmla="*/ 4671 w 60871"/>
                  <a:gd name="connsiteY0" fmla="*/ 12195 h 12195"/>
                  <a:gd name="connsiteX1" fmla="*/ 3 w 60871"/>
                  <a:gd name="connsiteY1" fmla="*/ 7719 h 12195"/>
                  <a:gd name="connsiteX2" fmla="*/ 4480 w 60871"/>
                  <a:gd name="connsiteY2" fmla="*/ 2861 h 12195"/>
                  <a:gd name="connsiteX3" fmla="*/ 29912 w 60871"/>
                  <a:gd name="connsiteY3" fmla="*/ 1432 h 12195"/>
                  <a:gd name="connsiteX4" fmla="*/ 56010 w 60871"/>
                  <a:gd name="connsiteY4" fmla="*/ 3 h 12195"/>
                  <a:gd name="connsiteX5" fmla="*/ 60868 w 60871"/>
                  <a:gd name="connsiteY5" fmla="*/ 4480 h 12195"/>
                  <a:gd name="connsiteX6" fmla="*/ 56391 w 60871"/>
                  <a:gd name="connsiteY6" fmla="*/ 9338 h 12195"/>
                  <a:gd name="connsiteX7" fmla="*/ 30483 w 60871"/>
                  <a:gd name="connsiteY7" fmla="*/ 10767 h 12195"/>
                  <a:gd name="connsiteX8" fmla="*/ 4861 w 60871"/>
                  <a:gd name="connsiteY8" fmla="*/ 12195 h 12195"/>
                  <a:gd name="connsiteX9" fmla="*/ 4671 w 60871"/>
                  <a:gd name="connsiteY9" fmla="*/ 12195 h 12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871" h="12195">
                    <a:moveTo>
                      <a:pt x="4671" y="12195"/>
                    </a:moveTo>
                    <a:cubicBezTo>
                      <a:pt x="2194" y="12195"/>
                      <a:pt x="99" y="10195"/>
                      <a:pt x="3" y="7719"/>
                    </a:cubicBezTo>
                    <a:cubicBezTo>
                      <a:pt x="-92" y="5147"/>
                      <a:pt x="1908" y="2956"/>
                      <a:pt x="4480" y="2861"/>
                    </a:cubicBezTo>
                    <a:cubicBezTo>
                      <a:pt x="13910" y="2480"/>
                      <a:pt x="22101" y="1908"/>
                      <a:pt x="29912" y="1432"/>
                    </a:cubicBezTo>
                    <a:cubicBezTo>
                      <a:pt x="37913" y="956"/>
                      <a:pt x="46295" y="384"/>
                      <a:pt x="56010" y="3"/>
                    </a:cubicBezTo>
                    <a:cubicBezTo>
                      <a:pt x="58582" y="-92"/>
                      <a:pt x="60773" y="1908"/>
                      <a:pt x="60868" y="4480"/>
                    </a:cubicBezTo>
                    <a:cubicBezTo>
                      <a:pt x="60963" y="7052"/>
                      <a:pt x="58963" y="9243"/>
                      <a:pt x="56391" y="9338"/>
                    </a:cubicBezTo>
                    <a:cubicBezTo>
                      <a:pt x="46676" y="9719"/>
                      <a:pt x="38484" y="10290"/>
                      <a:pt x="30483" y="10767"/>
                    </a:cubicBezTo>
                    <a:cubicBezTo>
                      <a:pt x="22578" y="11243"/>
                      <a:pt x="14386" y="11814"/>
                      <a:pt x="4861" y="12195"/>
                    </a:cubicBezTo>
                    <a:cubicBezTo>
                      <a:pt x="4861" y="12195"/>
                      <a:pt x="4766" y="12195"/>
                      <a:pt x="4671" y="121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E83137D-F58D-6240-4462-3690010DE8F5}"/>
                  </a:ext>
                </a:extLst>
              </p:cNvPr>
              <p:cNvSpPr/>
              <p:nvPr/>
            </p:nvSpPr>
            <p:spPr>
              <a:xfrm>
                <a:off x="2698228" y="3451751"/>
                <a:ext cx="12694" cy="55162"/>
              </a:xfrm>
              <a:custGeom>
                <a:avLst/>
                <a:gdLst>
                  <a:gd name="connsiteX0" fmla="*/ 8014 w 12694"/>
                  <a:gd name="connsiteY0" fmla="*/ 55163 h 55162"/>
                  <a:gd name="connsiteX1" fmla="*/ 3347 w 12694"/>
                  <a:gd name="connsiteY1" fmla="*/ 50781 h 55162"/>
                  <a:gd name="connsiteX2" fmla="*/ 13 w 12694"/>
                  <a:gd name="connsiteY2" fmla="*/ 5061 h 55162"/>
                  <a:gd name="connsiteX3" fmla="*/ 4299 w 12694"/>
                  <a:gd name="connsiteY3" fmla="*/ 13 h 55162"/>
                  <a:gd name="connsiteX4" fmla="*/ 9348 w 12694"/>
                  <a:gd name="connsiteY4" fmla="*/ 4299 h 55162"/>
                  <a:gd name="connsiteX5" fmla="*/ 12681 w 12694"/>
                  <a:gd name="connsiteY5" fmla="*/ 50019 h 55162"/>
                  <a:gd name="connsiteX6" fmla="*/ 8395 w 12694"/>
                  <a:gd name="connsiteY6" fmla="*/ 55068 h 55162"/>
                  <a:gd name="connsiteX7" fmla="*/ 8014 w 12694"/>
                  <a:gd name="connsiteY7" fmla="*/ 55163 h 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4" h="55162">
                    <a:moveTo>
                      <a:pt x="8014" y="55163"/>
                    </a:moveTo>
                    <a:cubicBezTo>
                      <a:pt x="5538" y="55163"/>
                      <a:pt x="3537" y="53258"/>
                      <a:pt x="3347" y="50781"/>
                    </a:cubicBezTo>
                    <a:lnTo>
                      <a:pt x="13" y="5061"/>
                    </a:lnTo>
                    <a:cubicBezTo>
                      <a:pt x="-177" y="2490"/>
                      <a:pt x="1728" y="204"/>
                      <a:pt x="4299" y="13"/>
                    </a:cubicBezTo>
                    <a:cubicBezTo>
                      <a:pt x="6871" y="-177"/>
                      <a:pt x="9157" y="1728"/>
                      <a:pt x="9348" y="4299"/>
                    </a:cubicBezTo>
                    <a:lnTo>
                      <a:pt x="12681" y="50019"/>
                    </a:lnTo>
                    <a:cubicBezTo>
                      <a:pt x="12872" y="52591"/>
                      <a:pt x="10967" y="54877"/>
                      <a:pt x="8395" y="55068"/>
                    </a:cubicBezTo>
                    <a:cubicBezTo>
                      <a:pt x="8205" y="55163"/>
                      <a:pt x="8109" y="55163"/>
                      <a:pt x="8014" y="551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BAA8AD42-286F-673C-A0FB-8F68228D9911}"/>
                  </a:ext>
                </a:extLst>
              </p:cNvPr>
              <p:cNvSpPr/>
              <p:nvPr/>
            </p:nvSpPr>
            <p:spPr>
              <a:xfrm>
                <a:off x="2725007" y="3518153"/>
                <a:ext cx="49530" cy="9715"/>
              </a:xfrm>
              <a:custGeom>
                <a:avLst/>
                <a:gdLst>
                  <a:gd name="connsiteX0" fmla="*/ 44768 w 49530"/>
                  <a:gd name="connsiteY0" fmla="*/ 9716 h 9715"/>
                  <a:gd name="connsiteX1" fmla="*/ 44768 w 49530"/>
                  <a:gd name="connsiteY1" fmla="*/ 9716 h 9715"/>
                  <a:gd name="connsiteX2" fmla="*/ 4667 w 49530"/>
                  <a:gd name="connsiteY2" fmla="*/ 9430 h 9715"/>
                  <a:gd name="connsiteX3" fmla="*/ 0 w 49530"/>
                  <a:gd name="connsiteY3" fmla="*/ 4667 h 9715"/>
                  <a:gd name="connsiteX4" fmla="*/ 4763 w 49530"/>
                  <a:gd name="connsiteY4" fmla="*/ 0 h 9715"/>
                  <a:gd name="connsiteX5" fmla="*/ 44863 w 49530"/>
                  <a:gd name="connsiteY5" fmla="*/ 286 h 9715"/>
                  <a:gd name="connsiteX6" fmla="*/ 49530 w 49530"/>
                  <a:gd name="connsiteY6" fmla="*/ 5048 h 9715"/>
                  <a:gd name="connsiteX7" fmla="*/ 44768 w 49530"/>
                  <a:gd name="connsiteY7" fmla="*/ 9716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9530" h="9715">
                    <a:moveTo>
                      <a:pt x="44768" y="9716"/>
                    </a:moveTo>
                    <a:cubicBezTo>
                      <a:pt x="44768" y="9716"/>
                      <a:pt x="44768" y="9716"/>
                      <a:pt x="44768" y="9716"/>
                    </a:cubicBezTo>
                    <a:lnTo>
                      <a:pt x="4667" y="9430"/>
                    </a:lnTo>
                    <a:cubicBezTo>
                      <a:pt x="2096" y="9430"/>
                      <a:pt x="0" y="7334"/>
                      <a:pt x="0" y="4667"/>
                    </a:cubicBezTo>
                    <a:cubicBezTo>
                      <a:pt x="0" y="2096"/>
                      <a:pt x="2096" y="0"/>
                      <a:pt x="4763" y="0"/>
                    </a:cubicBezTo>
                    <a:lnTo>
                      <a:pt x="44863" y="286"/>
                    </a:lnTo>
                    <a:cubicBezTo>
                      <a:pt x="47434" y="286"/>
                      <a:pt x="49530" y="2381"/>
                      <a:pt x="49530" y="5048"/>
                    </a:cubicBezTo>
                    <a:cubicBezTo>
                      <a:pt x="49435" y="7620"/>
                      <a:pt x="47339" y="9716"/>
                      <a:pt x="44768" y="97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278E501B-1122-4D15-5F36-CF29FF30CDB8}"/>
                  </a:ext>
                </a:extLst>
              </p:cNvPr>
              <p:cNvSpPr/>
              <p:nvPr/>
            </p:nvSpPr>
            <p:spPr>
              <a:xfrm>
                <a:off x="2701547" y="3545381"/>
                <a:ext cx="10411" cy="52876"/>
              </a:xfrm>
              <a:custGeom>
                <a:avLst/>
                <a:gdLst>
                  <a:gd name="connsiteX0" fmla="*/ 4696 w 10411"/>
                  <a:gd name="connsiteY0" fmla="*/ 52877 h 52876"/>
                  <a:gd name="connsiteX1" fmla="*/ 4219 w 10411"/>
                  <a:gd name="connsiteY1" fmla="*/ 52877 h 52876"/>
                  <a:gd name="connsiteX2" fmla="*/ 28 w 10411"/>
                  <a:gd name="connsiteY2" fmla="*/ 47733 h 52876"/>
                  <a:gd name="connsiteX3" fmla="*/ 124 w 10411"/>
                  <a:gd name="connsiteY3" fmla="*/ 5061 h 52876"/>
                  <a:gd name="connsiteX4" fmla="*/ 4410 w 10411"/>
                  <a:gd name="connsiteY4" fmla="*/ 13 h 52876"/>
                  <a:gd name="connsiteX5" fmla="*/ 9458 w 10411"/>
                  <a:gd name="connsiteY5" fmla="*/ 4299 h 52876"/>
                  <a:gd name="connsiteX6" fmla="*/ 9363 w 10411"/>
                  <a:gd name="connsiteY6" fmla="*/ 48686 h 52876"/>
                  <a:gd name="connsiteX7" fmla="*/ 4696 w 10411"/>
                  <a:gd name="connsiteY7" fmla="*/ 52877 h 5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11" h="52876">
                    <a:moveTo>
                      <a:pt x="4696" y="52877"/>
                    </a:moveTo>
                    <a:cubicBezTo>
                      <a:pt x="4505" y="52877"/>
                      <a:pt x="4410" y="52877"/>
                      <a:pt x="4219" y="52877"/>
                    </a:cubicBezTo>
                    <a:cubicBezTo>
                      <a:pt x="1648" y="52591"/>
                      <a:pt x="-257" y="50305"/>
                      <a:pt x="28" y="47733"/>
                    </a:cubicBezTo>
                    <a:cubicBezTo>
                      <a:pt x="1362" y="33541"/>
                      <a:pt x="1457" y="19254"/>
                      <a:pt x="124" y="5061"/>
                    </a:cubicBezTo>
                    <a:cubicBezTo>
                      <a:pt x="-67" y="2490"/>
                      <a:pt x="1838" y="204"/>
                      <a:pt x="4410" y="13"/>
                    </a:cubicBezTo>
                    <a:cubicBezTo>
                      <a:pt x="6982" y="-177"/>
                      <a:pt x="9268" y="1728"/>
                      <a:pt x="9458" y="4299"/>
                    </a:cubicBezTo>
                    <a:cubicBezTo>
                      <a:pt x="10792" y="19063"/>
                      <a:pt x="10696" y="34017"/>
                      <a:pt x="9363" y="48686"/>
                    </a:cubicBezTo>
                    <a:cubicBezTo>
                      <a:pt x="9077" y="51067"/>
                      <a:pt x="7077" y="52877"/>
                      <a:pt x="4696" y="528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7399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1139A-5E26-2613-A1FA-9F778732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Medical Care Tips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2C3729-978B-E1F5-46FD-58326D55D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7176A-BDD6-BA77-27C5-A9F98C90F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0F57E571-DC11-75B6-3E0F-3C365D3CBA1A}"/>
              </a:ext>
            </a:extLst>
          </p:cNvPr>
          <p:cNvGrpSpPr/>
          <p:nvPr/>
        </p:nvGrpSpPr>
        <p:grpSpPr>
          <a:xfrm>
            <a:off x="881410" y="1159016"/>
            <a:ext cx="10429180" cy="4241323"/>
            <a:chOff x="425591" y="782495"/>
            <a:chExt cx="10429180" cy="4241323"/>
          </a:xfrm>
        </p:grpSpPr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4B98CCC4-AE85-A135-35C2-EF99AC2B6224}"/>
                </a:ext>
              </a:extLst>
            </p:cNvPr>
            <p:cNvGrpSpPr/>
            <p:nvPr/>
          </p:nvGrpSpPr>
          <p:grpSpPr>
            <a:xfrm>
              <a:off x="425591" y="782495"/>
              <a:ext cx="2829041" cy="4241323"/>
              <a:chOff x="425591" y="782495"/>
              <a:chExt cx="2829041" cy="4241323"/>
            </a:xfrm>
          </p:grpSpPr>
          <p:sp>
            <p:nvSpPr>
              <p:cNvPr id="287" name="Google Shape;201;p29">
                <a:extLst>
                  <a:ext uri="{FF2B5EF4-FFF2-40B4-BE49-F238E27FC236}">
                    <a16:creationId xmlns:a16="http://schemas.microsoft.com/office/drawing/2014/main" id="{55F843A9-AD5D-88CE-F92E-F67714FEA599}"/>
                  </a:ext>
                </a:extLst>
              </p:cNvPr>
              <p:cNvSpPr/>
              <p:nvPr/>
            </p:nvSpPr>
            <p:spPr>
              <a:xfrm>
                <a:off x="425591" y="2014218"/>
                <a:ext cx="2829041" cy="3009600"/>
              </a:xfrm>
              <a:prstGeom prst="roundRect">
                <a:avLst>
                  <a:gd name="adj" fmla="val 11702"/>
                </a:avLst>
              </a:prstGeom>
              <a:noFill/>
              <a:ln w="12700">
                <a:solidFill>
                  <a:schemeClr val="bg2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21966379-FCFB-F1A9-4770-A5DA1D94A536}"/>
                  </a:ext>
                </a:extLst>
              </p:cNvPr>
              <p:cNvGrpSpPr/>
              <p:nvPr/>
            </p:nvGrpSpPr>
            <p:grpSpPr>
              <a:xfrm>
                <a:off x="638008" y="782495"/>
                <a:ext cx="2425721" cy="3330084"/>
                <a:chOff x="638008" y="865928"/>
                <a:chExt cx="2425721" cy="3330084"/>
              </a:xfrm>
            </p:grpSpPr>
            <p:grpSp>
              <p:nvGrpSpPr>
                <p:cNvPr id="214" name="Group 213">
                  <a:extLst>
                    <a:ext uri="{FF2B5EF4-FFF2-40B4-BE49-F238E27FC236}">
                      <a16:creationId xmlns:a16="http://schemas.microsoft.com/office/drawing/2014/main" id="{140D30E9-9DCA-4775-957F-B2BC0A43B3E3}"/>
                    </a:ext>
                  </a:extLst>
                </p:cNvPr>
                <p:cNvGrpSpPr/>
                <p:nvPr/>
              </p:nvGrpSpPr>
              <p:grpSpPr>
                <a:xfrm>
                  <a:off x="638008" y="865928"/>
                  <a:ext cx="2425721" cy="3330084"/>
                  <a:chOff x="638008" y="865928"/>
                  <a:chExt cx="2425721" cy="3330084"/>
                </a:xfrm>
              </p:grpSpPr>
              <p:grpSp>
                <p:nvGrpSpPr>
                  <p:cNvPr id="223" name="Group 222">
                    <a:extLst>
                      <a:ext uri="{FF2B5EF4-FFF2-40B4-BE49-F238E27FC236}">
                        <a16:creationId xmlns:a16="http://schemas.microsoft.com/office/drawing/2014/main" id="{166C3CED-70F8-AF7E-3E31-F8FB3765A520}"/>
                      </a:ext>
                    </a:extLst>
                  </p:cNvPr>
                  <p:cNvGrpSpPr/>
                  <p:nvPr/>
                </p:nvGrpSpPr>
                <p:grpSpPr>
                  <a:xfrm>
                    <a:off x="638008" y="1850542"/>
                    <a:ext cx="2425721" cy="2345470"/>
                    <a:chOff x="4871686" y="1851337"/>
                    <a:chExt cx="2425721" cy="2345470"/>
                  </a:xfrm>
                </p:grpSpPr>
                <p:sp>
                  <p:nvSpPr>
                    <p:cNvPr id="225" name="Google Shape;639;p31">
                      <a:extLst>
                        <a:ext uri="{FF2B5EF4-FFF2-40B4-BE49-F238E27FC236}">
                          <a16:creationId xmlns:a16="http://schemas.microsoft.com/office/drawing/2014/main" id="{2E6D0B8C-1DBC-AD26-B3F2-C877A33ED1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1686" y="1851337"/>
                      <a:ext cx="2425721" cy="46160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1"/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2133" kern="0" dirty="0">
                        <a:solidFill>
                          <a:schemeClr val="bg2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p:txBody>
                </p:sp>
                <p:grpSp>
                  <p:nvGrpSpPr>
                    <p:cNvPr id="226" name="Group 225">
                      <a:extLst>
                        <a:ext uri="{FF2B5EF4-FFF2-40B4-BE49-F238E27FC236}">
                          <a16:creationId xmlns:a16="http://schemas.microsoft.com/office/drawing/2014/main" id="{AD4955DF-156A-2BDF-AD93-428EFD60D26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73207" y="1943864"/>
                      <a:ext cx="2401165" cy="2252943"/>
                      <a:chOff x="1084813" y="3817818"/>
                      <a:chExt cx="2401165" cy="2252943"/>
                    </a:xfrm>
                  </p:grpSpPr>
                  <p:sp>
                    <p:nvSpPr>
                      <p:cNvPr id="230" name="TextBox 229">
                        <a:extLst>
                          <a:ext uri="{FF2B5EF4-FFF2-40B4-BE49-F238E27FC236}">
                            <a16:creationId xmlns:a16="http://schemas.microsoft.com/office/drawing/2014/main" id="{573A8AA9-5254-8211-342F-3CABA249FD4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84813" y="4454934"/>
                        <a:ext cx="2401165" cy="161582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consectetur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adipiscing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elit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sed do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eiusmod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tempor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incididunt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labore et dolore magna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aliqua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. </a:t>
                        </a:r>
                      </a:p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enim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ad minim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veniam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quis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nostrud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exercitation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ullamco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laboris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.</a:t>
                        </a:r>
                      </a:p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consectetur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adipiscing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elit</a:t>
                        </a:r>
                        <a:r>
                          <a:rPr lang="en-CA" sz="110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cs typeface="Poppins Light" panose="00000400000000000000" pitchFamily="2" charset="0"/>
                          </a:rPr>
                          <a:t>.</a:t>
                        </a:r>
                        <a:endPara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endParaRPr>
                      </a:p>
                    </p:txBody>
                  </p:sp>
                  <p:sp>
                    <p:nvSpPr>
                      <p:cNvPr id="228" name="TextBox 227">
                        <a:extLst>
                          <a:ext uri="{FF2B5EF4-FFF2-40B4-BE49-F238E27FC236}">
                            <a16:creationId xmlns:a16="http://schemas.microsoft.com/office/drawing/2014/main" id="{88CDA30D-C389-6231-6870-F37593359D8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43879" y="3817818"/>
                        <a:ext cx="1823915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sz="1400" b="1" dirty="0">
                            <a:solidFill>
                              <a:schemeClr val="bg2"/>
                            </a:solidFill>
                          </a:rPr>
                          <a:t>Placeholder Title </a:t>
                        </a:r>
                        <a:endParaRPr lang="en-CA" sz="1400" dirty="0">
                          <a:solidFill>
                            <a:schemeClr val="bg2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224" name="Oval 223">
                    <a:extLst>
                      <a:ext uri="{FF2B5EF4-FFF2-40B4-BE49-F238E27FC236}">
                        <a16:creationId xmlns:a16="http://schemas.microsoft.com/office/drawing/2014/main" id="{7EB17732-B5C9-A855-C121-D4B3BEDED071}"/>
                      </a:ext>
                    </a:extLst>
                  </p:cNvPr>
                  <p:cNvSpPr/>
                  <p:nvPr/>
                </p:nvSpPr>
                <p:spPr>
                  <a:xfrm>
                    <a:off x="1446629" y="865928"/>
                    <a:ext cx="786964" cy="786964"/>
                  </a:xfrm>
                  <a:prstGeom prst="ellipse">
                    <a:avLst/>
                  </a:prstGeom>
                  <a:solidFill>
                    <a:schemeClr val="accent4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grpSp>
              <p:nvGrpSpPr>
                <p:cNvPr id="215" name="Graphic 6">
                  <a:extLst>
                    <a:ext uri="{FF2B5EF4-FFF2-40B4-BE49-F238E27FC236}">
                      <a16:creationId xmlns:a16="http://schemas.microsoft.com/office/drawing/2014/main" id="{AFBAC7E0-AF6D-76A7-E00A-E5DFF69883AD}"/>
                    </a:ext>
                  </a:extLst>
                </p:cNvPr>
                <p:cNvGrpSpPr/>
                <p:nvPr/>
              </p:nvGrpSpPr>
              <p:grpSpPr>
                <a:xfrm>
                  <a:off x="1756874" y="1132698"/>
                  <a:ext cx="166474" cy="253425"/>
                  <a:chOff x="4815807" y="2991800"/>
                  <a:chExt cx="408140" cy="621317"/>
                </a:xfrm>
              </p:grpSpPr>
              <p:grpSp>
                <p:nvGrpSpPr>
                  <p:cNvPr id="216" name="Graphic 6">
                    <a:extLst>
                      <a:ext uri="{FF2B5EF4-FFF2-40B4-BE49-F238E27FC236}">
                        <a16:creationId xmlns:a16="http://schemas.microsoft.com/office/drawing/2014/main" id="{1BE91BBB-3E16-F436-7981-90FE09D809CA}"/>
                      </a:ext>
                    </a:extLst>
                  </p:cNvPr>
                  <p:cNvGrpSpPr/>
                  <p:nvPr/>
                </p:nvGrpSpPr>
                <p:grpSpPr>
                  <a:xfrm>
                    <a:off x="4833435" y="3110381"/>
                    <a:ext cx="372748" cy="502736"/>
                    <a:chOff x="4833435" y="3110381"/>
                    <a:chExt cx="372748" cy="502736"/>
                  </a:xfrm>
                </p:grpSpPr>
                <p:sp>
                  <p:nvSpPr>
                    <p:cNvPr id="221" name="Freeform: Shape 220">
                      <a:extLst>
                        <a:ext uri="{FF2B5EF4-FFF2-40B4-BE49-F238E27FC236}">
                          <a16:creationId xmlns:a16="http://schemas.microsoft.com/office/drawing/2014/main" id="{2A6BB09A-4CCC-64D0-68A0-F548C9372D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8010" y="3115062"/>
                      <a:ext cx="363574" cy="493413"/>
                    </a:xfrm>
                    <a:custGeom>
                      <a:avLst/>
                      <a:gdLst>
                        <a:gd name="connsiteX0" fmla="*/ 40885 w 363574"/>
                        <a:gd name="connsiteY0" fmla="*/ 288314 h 493413"/>
                        <a:gd name="connsiteX1" fmla="*/ 4500 w 363574"/>
                        <a:gd name="connsiteY1" fmla="*/ 153440 h 493413"/>
                        <a:gd name="connsiteX2" fmla="*/ 73080 w 363574"/>
                        <a:gd name="connsiteY2" fmla="*/ 2088 h 493413"/>
                        <a:gd name="connsiteX3" fmla="*/ 190809 w 363574"/>
                        <a:gd name="connsiteY3" fmla="*/ 24948 h 493413"/>
                        <a:gd name="connsiteX4" fmla="*/ 301203 w 363574"/>
                        <a:gd name="connsiteY4" fmla="*/ 6089 h 493413"/>
                        <a:gd name="connsiteX5" fmla="*/ 362354 w 363574"/>
                        <a:gd name="connsiteY5" fmla="*/ 77145 h 493413"/>
                        <a:gd name="connsiteX6" fmla="*/ 351400 w 363574"/>
                        <a:gd name="connsiteY6" fmla="*/ 168776 h 493413"/>
                        <a:gd name="connsiteX7" fmla="*/ 327016 w 363574"/>
                        <a:gd name="connsiteY7" fmla="*/ 259073 h 493413"/>
                        <a:gd name="connsiteX8" fmla="*/ 327302 w 363574"/>
                        <a:gd name="connsiteY8" fmla="*/ 359371 h 493413"/>
                        <a:gd name="connsiteX9" fmla="*/ 278725 w 363574"/>
                        <a:gd name="connsiteY9" fmla="*/ 488339 h 493413"/>
                        <a:gd name="connsiteX10" fmla="*/ 243958 w 363574"/>
                        <a:gd name="connsiteY10" fmla="*/ 434238 h 493413"/>
                        <a:gd name="connsiteX11" fmla="*/ 213955 w 363574"/>
                        <a:gd name="connsiteY11" fmla="*/ 322414 h 493413"/>
                        <a:gd name="connsiteX12" fmla="*/ 177569 w 363574"/>
                        <a:gd name="connsiteY12" fmla="*/ 312984 h 493413"/>
                        <a:gd name="connsiteX13" fmla="*/ 125086 w 363574"/>
                        <a:gd name="connsiteY13" fmla="*/ 448811 h 493413"/>
                        <a:gd name="connsiteX14" fmla="*/ 99655 w 363574"/>
                        <a:gd name="connsiteY14" fmla="*/ 493388 h 493413"/>
                        <a:gd name="connsiteX15" fmla="*/ 40885 w 363574"/>
                        <a:gd name="connsiteY15" fmla="*/ 288314 h 4934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63574" h="493413">
                          <a:moveTo>
                            <a:pt x="40885" y="288314"/>
                          </a:moveTo>
                          <a:cubicBezTo>
                            <a:pt x="42790" y="231926"/>
                            <a:pt x="16025" y="208400"/>
                            <a:pt x="4500" y="153440"/>
                          </a:cubicBezTo>
                          <a:cubicBezTo>
                            <a:pt x="-16455" y="54000"/>
                            <a:pt x="40790" y="9613"/>
                            <a:pt x="73080" y="2088"/>
                          </a:cubicBezTo>
                          <a:cubicBezTo>
                            <a:pt x="119181" y="-8675"/>
                            <a:pt x="145660" y="25710"/>
                            <a:pt x="190809" y="24948"/>
                          </a:cubicBezTo>
                          <a:cubicBezTo>
                            <a:pt x="227480" y="24281"/>
                            <a:pt x="266437" y="-6675"/>
                            <a:pt x="301203" y="6089"/>
                          </a:cubicBezTo>
                          <a:cubicBezTo>
                            <a:pt x="328064" y="15995"/>
                            <a:pt x="358258" y="46380"/>
                            <a:pt x="362354" y="77145"/>
                          </a:cubicBezTo>
                          <a:cubicBezTo>
                            <a:pt x="366450" y="107911"/>
                            <a:pt x="359592" y="139058"/>
                            <a:pt x="351400" y="168776"/>
                          </a:cubicBezTo>
                          <a:cubicBezTo>
                            <a:pt x="343209" y="198494"/>
                            <a:pt x="329112" y="228117"/>
                            <a:pt x="327016" y="259073"/>
                          </a:cubicBezTo>
                          <a:cubicBezTo>
                            <a:pt x="324826" y="292505"/>
                            <a:pt x="331207" y="326129"/>
                            <a:pt x="327302" y="359371"/>
                          </a:cubicBezTo>
                          <a:cubicBezTo>
                            <a:pt x="317491" y="443953"/>
                            <a:pt x="300727" y="491292"/>
                            <a:pt x="278725" y="488339"/>
                          </a:cubicBezTo>
                          <a:cubicBezTo>
                            <a:pt x="252531" y="488339"/>
                            <a:pt x="246911" y="458145"/>
                            <a:pt x="243958" y="434238"/>
                          </a:cubicBezTo>
                          <a:cubicBezTo>
                            <a:pt x="237005" y="378135"/>
                            <a:pt x="228718" y="336511"/>
                            <a:pt x="213955" y="322414"/>
                          </a:cubicBezTo>
                          <a:cubicBezTo>
                            <a:pt x="204049" y="312984"/>
                            <a:pt x="189761" y="307936"/>
                            <a:pt x="177569" y="312984"/>
                          </a:cubicBezTo>
                          <a:cubicBezTo>
                            <a:pt x="130039" y="332606"/>
                            <a:pt x="129087" y="426236"/>
                            <a:pt x="125086" y="448811"/>
                          </a:cubicBezTo>
                          <a:cubicBezTo>
                            <a:pt x="121943" y="466622"/>
                            <a:pt x="116133" y="492530"/>
                            <a:pt x="99655" y="493388"/>
                          </a:cubicBezTo>
                          <a:cubicBezTo>
                            <a:pt x="51363" y="495674"/>
                            <a:pt x="38885" y="346989"/>
                            <a:pt x="40885" y="28831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22" name="Freeform: Shape 221">
                      <a:extLst>
                        <a:ext uri="{FF2B5EF4-FFF2-40B4-BE49-F238E27FC236}">
                          <a16:creationId xmlns:a16="http://schemas.microsoft.com/office/drawing/2014/main" id="{AD2BE66D-7A5B-9283-EE13-084AD2064F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3435" y="3110381"/>
                      <a:ext cx="372748" cy="502736"/>
                    </a:xfrm>
                    <a:custGeom>
                      <a:avLst/>
                      <a:gdLst>
                        <a:gd name="connsiteX0" fmla="*/ 103086 w 372748"/>
                        <a:gd name="connsiteY0" fmla="*/ 502736 h 502736"/>
                        <a:gd name="connsiteX1" fmla="*/ 81655 w 372748"/>
                        <a:gd name="connsiteY1" fmla="*/ 493116 h 502736"/>
                        <a:gd name="connsiteX2" fmla="*/ 40793 w 372748"/>
                        <a:gd name="connsiteY2" fmla="*/ 292901 h 502736"/>
                        <a:gd name="connsiteX3" fmla="*/ 45460 w 372748"/>
                        <a:gd name="connsiteY3" fmla="*/ 293091 h 502736"/>
                        <a:gd name="connsiteX4" fmla="*/ 40793 w 372748"/>
                        <a:gd name="connsiteY4" fmla="*/ 292901 h 502736"/>
                        <a:gd name="connsiteX5" fmla="*/ 23172 w 372748"/>
                        <a:gd name="connsiteY5" fmla="*/ 214986 h 502736"/>
                        <a:gd name="connsiteX6" fmla="*/ 4503 w 372748"/>
                        <a:gd name="connsiteY6" fmla="*/ 159074 h 502736"/>
                        <a:gd name="connsiteX7" fmla="*/ 76607 w 372748"/>
                        <a:gd name="connsiteY7" fmla="*/ 2198 h 502736"/>
                        <a:gd name="connsiteX8" fmla="*/ 144425 w 372748"/>
                        <a:gd name="connsiteY8" fmla="*/ 12485 h 502736"/>
                        <a:gd name="connsiteX9" fmla="*/ 195288 w 372748"/>
                        <a:gd name="connsiteY9" fmla="*/ 24962 h 502736"/>
                        <a:gd name="connsiteX10" fmla="*/ 239770 w 372748"/>
                        <a:gd name="connsiteY10" fmla="*/ 14199 h 502736"/>
                        <a:gd name="connsiteX11" fmla="*/ 307398 w 372748"/>
                        <a:gd name="connsiteY11" fmla="*/ 6389 h 502736"/>
                        <a:gd name="connsiteX12" fmla="*/ 371501 w 372748"/>
                        <a:gd name="connsiteY12" fmla="*/ 81160 h 502736"/>
                        <a:gd name="connsiteX13" fmla="*/ 360452 w 372748"/>
                        <a:gd name="connsiteY13" fmla="*/ 174600 h 502736"/>
                        <a:gd name="connsiteX14" fmla="*/ 351213 w 372748"/>
                        <a:gd name="connsiteY14" fmla="*/ 203461 h 502736"/>
                        <a:gd name="connsiteX15" fmla="*/ 336258 w 372748"/>
                        <a:gd name="connsiteY15" fmla="*/ 264040 h 502736"/>
                        <a:gd name="connsiteX16" fmla="*/ 336830 w 372748"/>
                        <a:gd name="connsiteY16" fmla="*/ 309379 h 502736"/>
                        <a:gd name="connsiteX17" fmla="*/ 336544 w 372748"/>
                        <a:gd name="connsiteY17" fmla="*/ 364624 h 502736"/>
                        <a:gd name="connsiteX18" fmla="*/ 298063 w 372748"/>
                        <a:gd name="connsiteY18" fmla="*/ 493116 h 502736"/>
                        <a:gd name="connsiteX19" fmla="*/ 283014 w 372748"/>
                        <a:gd name="connsiteY19" fmla="*/ 497688 h 502736"/>
                        <a:gd name="connsiteX20" fmla="*/ 243866 w 372748"/>
                        <a:gd name="connsiteY20" fmla="*/ 439490 h 502736"/>
                        <a:gd name="connsiteX21" fmla="*/ 215291 w 372748"/>
                        <a:gd name="connsiteY21" fmla="*/ 330429 h 502736"/>
                        <a:gd name="connsiteX22" fmla="*/ 183858 w 372748"/>
                        <a:gd name="connsiteY22" fmla="*/ 321952 h 502736"/>
                        <a:gd name="connsiteX23" fmla="*/ 136138 w 372748"/>
                        <a:gd name="connsiteY23" fmla="*/ 438062 h 502736"/>
                        <a:gd name="connsiteX24" fmla="*/ 134138 w 372748"/>
                        <a:gd name="connsiteY24" fmla="*/ 454254 h 502736"/>
                        <a:gd name="connsiteX25" fmla="*/ 104324 w 372748"/>
                        <a:gd name="connsiteY25" fmla="*/ 502641 h 502736"/>
                        <a:gd name="connsiteX26" fmla="*/ 103086 w 372748"/>
                        <a:gd name="connsiteY26" fmla="*/ 502736 h 502736"/>
                        <a:gd name="connsiteX27" fmla="*/ 95371 w 372748"/>
                        <a:gd name="connsiteY27" fmla="*/ 9341 h 502736"/>
                        <a:gd name="connsiteX28" fmla="*/ 78702 w 372748"/>
                        <a:gd name="connsiteY28" fmla="*/ 11342 h 502736"/>
                        <a:gd name="connsiteX29" fmla="*/ 13647 w 372748"/>
                        <a:gd name="connsiteY29" fmla="*/ 157169 h 502736"/>
                        <a:gd name="connsiteX30" fmla="*/ 31744 w 372748"/>
                        <a:gd name="connsiteY30" fmla="*/ 211367 h 502736"/>
                        <a:gd name="connsiteX31" fmla="*/ 50127 w 372748"/>
                        <a:gd name="connsiteY31" fmla="*/ 293186 h 502736"/>
                        <a:gd name="connsiteX32" fmla="*/ 50127 w 372748"/>
                        <a:gd name="connsiteY32" fmla="*/ 293186 h 502736"/>
                        <a:gd name="connsiteX33" fmla="*/ 88132 w 372748"/>
                        <a:gd name="connsiteY33" fmla="*/ 486449 h 502736"/>
                        <a:gd name="connsiteX34" fmla="*/ 103943 w 372748"/>
                        <a:gd name="connsiteY34" fmla="*/ 493402 h 502736"/>
                        <a:gd name="connsiteX35" fmla="*/ 124994 w 372748"/>
                        <a:gd name="connsiteY35" fmla="*/ 452730 h 502736"/>
                        <a:gd name="connsiteX36" fmla="*/ 126804 w 372748"/>
                        <a:gd name="connsiteY36" fmla="*/ 437204 h 502736"/>
                        <a:gd name="connsiteX37" fmla="*/ 180239 w 372748"/>
                        <a:gd name="connsiteY37" fmla="*/ 313379 h 502736"/>
                        <a:gd name="connsiteX38" fmla="*/ 221673 w 372748"/>
                        <a:gd name="connsiteY38" fmla="*/ 323762 h 502736"/>
                        <a:gd name="connsiteX39" fmla="*/ 253105 w 372748"/>
                        <a:gd name="connsiteY39" fmla="*/ 438443 h 502736"/>
                        <a:gd name="connsiteX40" fmla="*/ 283204 w 372748"/>
                        <a:gd name="connsiteY40" fmla="*/ 488449 h 502736"/>
                        <a:gd name="connsiteX41" fmla="*/ 283775 w 372748"/>
                        <a:gd name="connsiteY41" fmla="*/ 488449 h 502736"/>
                        <a:gd name="connsiteX42" fmla="*/ 292157 w 372748"/>
                        <a:gd name="connsiteY42" fmla="*/ 485782 h 502736"/>
                        <a:gd name="connsiteX43" fmla="*/ 327114 w 372748"/>
                        <a:gd name="connsiteY43" fmla="*/ 363576 h 502736"/>
                        <a:gd name="connsiteX44" fmla="*/ 327305 w 372748"/>
                        <a:gd name="connsiteY44" fmla="*/ 309855 h 502736"/>
                        <a:gd name="connsiteX45" fmla="*/ 326733 w 372748"/>
                        <a:gd name="connsiteY45" fmla="*/ 263469 h 502736"/>
                        <a:gd name="connsiteX46" fmla="*/ 342164 w 372748"/>
                        <a:gd name="connsiteY46" fmla="*/ 200508 h 502736"/>
                        <a:gd name="connsiteX47" fmla="*/ 351213 w 372748"/>
                        <a:gd name="connsiteY47" fmla="*/ 172219 h 502736"/>
                        <a:gd name="connsiteX48" fmla="*/ 362071 w 372748"/>
                        <a:gd name="connsiteY48" fmla="*/ 82494 h 502736"/>
                        <a:gd name="connsiteX49" fmla="*/ 303968 w 372748"/>
                        <a:gd name="connsiteY49" fmla="*/ 15247 h 502736"/>
                        <a:gd name="connsiteX50" fmla="*/ 242628 w 372748"/>
                        <a:gd name="connsiteY50" fmla="*/ 23057 h 502736"/>
                        <a:gd name="connsiteX51" fmla="*/ 195288 w 372748"/>
                        <a:gd name="connsiteY51" fmla="*/ 34392 h 502736"/>
                        <a:gd name="connsiteX52" fmla="*/ 140805 w 372748"/>
                        <a:gd name="connsiteY52" fmla="*/ 21248 h 502736"/>
                        <a:gd name="connsiteX53" fmla="*/ 95371 w 372748"/>
                        <a:gd name="connsiteY53" fmla="*/ 9341 h 502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</a:cxnLst>
                      <a:rect l="l" t="t" r="r" b="b"/>
                      <a:pathLst>
                        <a:path w="372748" h="502736">
                          <a:moveTo>
                            <a:pt x="103086" y="502736"/>
                          </a:moveTo>
                          <a:cubicBezTo>
                            <a:pt x="95371" y="502736"/>
                            <a:pt x="88132" y="499498"/>
                            <a:pt x="81655" y="493116"/>
                          </a:cubicBezTo>
                          <a:cubicBezTo>
                            <a:pt x="47174" y="459112"/>
                            <a:pt x="39173" y="341383"/>
                            <a:pt x="40793" y="292901"/>
                          </a:cubicBezTo>
                          <a:lnTo>
                            <a:pt x="45460" y="293091"/>
                          </a:lnTo>
                          <a:lnTo>
                            <a:pt x="40793" y="292901"/>
                          </a:lnTo>
                          <a:cubicBezTo>
                            <a:pt x="41936" y="260135"/>
                            <a:pt x="33173" y="239180"/>
                            <a:pt x="23172" y="214986"/>
                          </a:cubicBezTo>
                          <a:cubicBezTo>
                            <a:pt x="16314" y="198508"/>
                            <a:pt x="9265" y="181553"/>
                            <a:pt x="4503" y="159074"/>
                          </a:cubicBezTo>
                          <a:cubicBezTo>
                            <a:pt x="-15976" y="61824"/>
                            <a:pt x="37840" y="11246"/>
                            <a:pt x="76607" y="2198"/>
                          </a:cubicBezTo>
                          <a:cubicBezTo>
                            <a:pt x="103563" y="-4089"/>
                            <a:pt x="124327" y="4293"/>
                            <a:pt x="144425" y="12485"/>
                          </a:cubicBezTo>
                          <a:cubicBezTo>
                            <a:pt x="159950" y="18771"/>
                            <a:pt x="176048" y="25344"/>
                            <a:pt x="195288" y="24962"/>
                          </a:cubicBezTo>
                          <a:cubicBezTo>
                            <a:pt x="209576" y="24677"/>
                            <a:pt x="224911" y="19343"/>
                            <a:pt x="239770" y="14199"/>
                          </a:cubicBezTo>
                          <a:cubicBezTo>
                            <a:pt x="262154" y="6389"/>
                            <a:pt x="285395" y="-1708"/>
                            <a:pt x="307398" y="6389"/>
                          </a:cubicBezTo>
                          <a:cubicBezTo>
                            <a:pt x="334830" y="16485"/>
                            <a:pt x="367119" y="48013"/>
                            <a:pt x="371501" y="81160"/>
                          </a:cubicBezTo>
                          <a:cubicBezTo>
                            <a:pt x="375692" y="112878"/>
                            <a:pt x="368643" y="144882"/>
                            <a:pt x="360452" y="174600"/>
                          </a:cubicBezTo>
                          <a:cubicBezTo>
                            <a:pt x="357785" y="184220"/>
                            <a:pt x="354451" y="194031"/>
                            <a:pt x="351213" y="203461"/>
                          </a:cubicBezTo>
                          <a:cubicBezTo>
                            <a:pt x="344545" y="223178"/>
                            <a:pt x="337592" y="243561"/>
                            <a:pt x="336258" y="264040"/>
                          </a:cubicBezTo>
                          <a:cubicBezTo>
                            <a:pt x="335306" y="278994"/>
                            <a:pt x="336068" y="294425"/>
                            <a:pt x="336830" y="309379"/>
                          </a:cubicBezTo>
                          <a:cubicBezTo>
                            <a:pt x="337782" y="327476"/>
                            <a:pt x="338735" y="346145"/>
                            <a:pt x="336544" y="364624"/>
                          </a:cubicBezTo>
                          <a:cubicBezTo>
                            <a:pt x="328162" y="436538"/>
                            <a:pt x="315208" y="479781"/>
                            <a:pt x="298063" y="493116"/>
                          </a:cubicBezTo>
                          <a:cubicBezTo>
                            <a:pt x="293396" y="496736"/>
                            <a:pt x="288348" y="498355"/>
                            <a:pt x="283014" y="497688"/>
                          </a:cubicBezTo>
                          <a:cubicBezTo>
                            <a:pt x="251105" y="497403"/>
                            <a:pt x="246247" y="458350"/>
                            <a:pt x="243866" y="439490"/>
                          </a:cubicBezTo>
                          <a:cubicBezTo>
                            <a:pt x="238151" y="393675"/>
                            <a:pt x="230340" y="344907"/>
                            <a:pt x="215291" y="330429"/>
                          </a:cubicBezTo>
                          <a:cubicBezTo>
                            <a:pt x="205766" y="321380"/>
                            <a:pt x="193479" y="318047"/>
                            <a:pt x="183858" y="321952"/>
                          </a:cubicBezTo>
                          <a:cubicBezTo>
                            <a:pt x="146615" y="337382"/>
                            <a:pt x="139567" y="405391"/>
                            <a:pt x="136138" y="438062"/>
                          </a:cubicBezTo>
                          <a:cubicBezTo>
                            <a:pt x="135471" y="445015"/>
                            <a:pt x="134900" y="450444"/>
                            <a:pt x="134138" y="454254"/>
                          </a:cubicBezTo>
                          <a:cubicBezTo>
                            <a:pt x="131375" y="469590"/>
                            <a:pt x="125756" y="501594"/>
                            <a:pt x="104324" y="502641"/>
                          </a:cubicBezTo>
                          <a:cubicBezTo>
                            <a:pt x="103943" y="502736"/>
                            <a:pt x="103467" y="502736"/>
                            <a:pt x="103086" y="502736"/>
                          </a:cubicBezTo>
                          <a:close/>
                          <a:moveTo>
                            <a:pt x="95371" y="9341"/>
                          </a:moveTo>
                          <a:cubicBezTo>
                            <a:pt x="90037" y="9341"/>
                            <a:pt x="84608" y="9913"/>
                            <a:pt x="78702" y="11342"/>
                          </a:cubicBezTo>
                          <a:cubicBezTo>
                            <a:pt x="43460" y="19628"/>
                            <a:pt x="-5403" y="66491"/>
                            <a:pt x="13647" y="157169"/>
                          </a:cubicBezTo>
                          <a:cubicBezTo>
                            <a:pt x="18218" y="178791"/>
                            <a:pt x="25076" y="195365"/>
                            <a:pt x="31744" y="211367"/>
                          </a:cubicBezTo>
                          <a:cubicBezTo>
                            <a:pt x="41840" y="235560"/>
                            <a:pt x="51270" y="258325"/>
                            <a:pt x="50127" y="293186"/>
                          </a:cubicBezTo>
                          <a:lnTo>
                            <a:pt x="50127" y="293186"/>
                          </a:lnTo>
                          <a:cubicBezTo>
                            <a:pt x="48413" y="344050"/>
                            <a:pt x="58033" y="456731"/>
                            <a:pt x="88132" y="486449"/>
                          </a:cubicBezTo>
                          <a:cubicBezTo>
                            <a:pt x="93180" y="491402"/>
                            <a:pt x="98324" y="493688"/>
                            <a:pt x="103943" y="493402"/>
                          </a:cubicBezTo>
                          <a:cubicBezTo>
                            <a:pt x="117850" y="492735"/>
                            <a:pt x="123089" y="463684"/>
                            <a:pt x="124994" y="452730"/>
                          </a:cubicBezTo>
                          <a:cubicBezTo>
                            <a:pt x="125565" y="449301"/>
                            <a:pt x="126137" y="443682"/>
                            <a:pt x="126804" y="437204"/>
                          </a:cubicBezTo>
                          <a:cubicBezTo>
                            <a:pt x="130614" y="400057"/>
                            <a:pt x="137757" y="330905"/>
                            <a:pt x="180239" y="313379"/>
                          </a:cubicBezTo>
                          <a:cubicBezTo>
                            <a:pt x="193193" y="308045"/>
                            <a:pt x="209481" y="312046"/>
                            <a:pt x="221673" y="323762"/>
                          </a:cubicBezTo>
                          <a:cubicBezTo>
                            <a:pt x="235579" y="337001"/>
                            <a:pt x="244628" y="370244"/>
                            <a:pt x="253105" y="438443"/>
                          </a:cubicBezTo>
                          <a:cubicBezTo>
                            <a:pt x="256343" y="464446"/>
                            <a:pt x="262154" y="488449"/>
                            <a:pt x="283204" y="488449"/>
                          </a:cubicBezTo>
                          <a:cubicBezTo>
                            <a:pt x="283395" y="488449"/>
                            <a:pt x="283585" y="488449"/>
                            <a:pt x="283775" y="488449"/>
                          </a:cubicBezTo>
                          <a:cubicBezTo>
                            <a:pt x="286633" y="488830"/>
                            <a:pt x="289300" y="487973"/>
                            <a:pt x="292157" y="485782"/>
                          </a:cubicBezTo>
                          <a:cubicBezTo>
                            <a:pt x="300730" y="479115"/>
                            <a:pt x="316541" y="454445"/>
                            <a:pt x="327114" y="363576"/>
                          </a:cubicBezTo>
                          <a:cubicBezTo>
                            <a:pt x="329210" y="345860"/>
                            <a:pt x="328257" y="327572"/>
                            <a:pt x="327305" y="309855"/>
                          </a:cubicBezTo>
                          <a:cubicBezTo>
                            <a:pt x="326543" y="294711"/>
                            <a:pt x="325686" y="278994"/>
                            <a:pt x="326733" y="263469"/>
                          </a:cubicBezTo>
                          <a:cubicBezTo>
                            <a:pt x="328162" y="241751"/>
                            <a:pt x="335306" y="220796"/>
                            <a:pt x="342164" y="200508"/>
                          </a:cubicBezTo>
                          <a:cubicBezTo>
                            <a:pt x="345307" y="191174"/>
                            <a:pt x="348641" y="181553"/>
                            <a:pt x="351213" y="172219"/>
                          </a:cubicBezTo>
                          <a:cubicBezTo>
                            <a:pt x="359214" y="143358"/>
                            <a:pt x="366072" y="112592"/>
                            <a:pt x="362071" y="82494"/>
                          </a:cubicBezTo>
                          <a:cubicBezTo>
                            <a:pt x="358261" y="53633"/>
                            <a:pt x="328924" y="24486"/>
                            <a:pt x="303968" y="15247"/>
                          </a:cubicBezTo>
                          <a:cubicBezTo>
                            <a:pt x="285109" y="8294"/>
                            <a:pt x="264440" y="15437"/>
                            <a:pt x="242628" y="23057"/>
                          </a:cubicBezTo>
                          <a:cubicBezTo>
                            <a:pt x="227102" y="28487"/>
                            <a:pt x="211100" y="34106"/>
                            <a:pt x="195288" y="34392"/>
                          </a:cubicBezTo>
                          <a:cubicBezTo>
                            <a:pt x="174238" y="34773"/>
                            <a:pt x="157188" y="27915"/>
                            <a:pt x="140805" y="21248"/>
                          </a:cubicBezTo>
                          <a:cubicBezTo>
                            <a:pt x="126041" y="15152"/>
                            <a:pt x="111849" y="9341"/>
                            <a:pt x="95371" y="934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1349EE20-2773-3AFE-B444-061FD8BAEB4F}"/>
                      </a:ext>
                    </a:extLst>
                  </p:cNvPr>
                  <p:cNvSpPr/>
                  <p:nvPr/>
                </p:nvSpPr>
                <p:spPr>
                  <a:xfrm>
                    <a:off x="4977045" y="3152061"/>
                    <a:ext cx="114589" cy="19381"/>
                  </a:xfrm>
                  <a:custGeom>
                    <a:avLst/>
                    <a:gdLst>
                      <a:gd name="connsiteX0" fmla="*/ 64251 w 114589"/>
                      <a:gd name="connsiteY0" fmla="*/ 19382 h 19381"/>
                      <a:gd name="connsiteX1" fmla="*/ 40058 w 114589"/>
                      <a:gd name="connsiteY1" fmla="*/ 17572 h 19381"/>
                      <a:gd name="connsiteX2" fmla="*/ 624 w 114589"/>
                      <a:gd name="connsiteY2" fmla="*/ 5475 h 19381"/>
                      <a:gd name="connsiteX3" fmla="*/ 338 w 114589"/>
                      <a:gd name="connsiteY3" fmla="*/ 3285 h 19381"/>
                      <a:gd name="connsiteX4" fmla="*/ 2529 w 114589"/>
                      <a:gd name="connsiteY4" fmla="*/ 2999 h 19381"/>
                      <a:gd name="connsiteX5" fmla="*/ 40439 w 114589"/>
                      <a:gd name="connsiteY5" fmla="*/ 14429 h 19381"/>
                      <a:gd name="connsiteX6" fmla="*/ 86254 w 114589"/>
                      <a:gd name="connsiteY6" fmla="*/ 13286 h 19381"/>
                      <a:gd name="connsiteX7" fmla="*/ 112162 w 114589"/>
                      <a:gd name="connsiteY7" fmla="*/ 237 h 19381"/>
                      <a:gd name="connsiteX8" fmla="*/ 114353 w 114589"/>
                      <a:gd name="connsiteY8" fmla="*/ 713 h 19381"/>
                      <a:gd name="connsiteX9" fmla="*/ 113877 w 114589"/>
                      <a:gd name="connsiteY9" fmla="*/ 2904 h 19381"/>
                      <a:gd name="connsiteX10" fmla="*/ 87302 w 114589"/>
                      <a:gd name="connsiteY10" fmla="*/ 16239 h 19381"/>
                      <a:gd name="connsiteX11" fmla="*/ 64251 w 114589"/>
                      <a:gd name="connsiteY11" fmla="*/ 19382 h 19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4589" h="19381">
                        <a:moveTo>
                          <a:pt x="64251" y="19382"/>
                        </a:moveTo>
                        <a:cubicBezTo>
                          <a:pt x="55679" y="19382"/>
                          <a:pt x="47392" y="18429"/>
                          <a:pt x="40058" y="17572"/>
                        </a:cubicBezTo>
                        <a:cubicBezTo>
                          <a:pt x="25008" y="15858"/>
                          <a:pt x="11673" y="13667"/>
                          <a:pt x="624" y="5475"/>
                        </a:cubicBezTo>
                        <a:cubicBezTo>
                          <a:pt x="-43" y="4999"/>
                          <a:pt x="-233" y="3951"/>
                          <a:pt x="338" y="3285"/>
                        </a:cubicBezTo>
                        <a:cubicBezTo>
                          <a:pt x="815" y="2618"/>
                          <a:pt x="1862" y="2427"/>
                          <a:pt x="2529" y="2999"/>
                        </a:cubicBezTo>
                        <a:cubicBezTo>
                          <a:pt x="12911" y="10714"/>
                          <a:pt x="25770" y="12714"/>
                          <a:pt x="40439" y="14429"/>
                        </a:cubicBezTo>
                        <a:cubicBezTo>
                          <a:pt x="54060" y="16048"/>
                          <a:pt x="71109" y="17953"/>
                          <a:pt x="86254" y="13286"/>
                        </a:cubicBezTo>
                        <a:cubicBezTo>
                          <a:pt x="95398" y="10428"/>
                          <a:pt x="103875" y="5285"/>
                          <a:pt x="112162" y="237"/>
                        </a:cubicBezTo>
                        <a:cubicBezTo>
                          <a:pt x="112924" y="-240"/>
                          <a:pt x="113877" y="46"/>
                          <a:pt x="114353" y="713"/>
                        </a:cubicBezTo>
                        <a:cubicBezTo>
                          <a:pt x="114829" y="1475"/>
                          <a:pt x="114543" y="2427"/>
                          <a:pt x="113877" y="2904"/>
                        </a:cubicBezTo>
                        <a:cubicBezTo>
                          <a:pt x="105494" y="8047"/>
                          <a:pt x="96827" y="13286"/>
                          <a:pt x="87302" y="16239"/>
                        </a:cubicBezTo>
                        <a:cubicBezTo>
                          <a:pt x="79682" y="18620"/>
                          <a:pt x="71871" y="19382"/>
                          <a:pt x="64251" y="193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218" name="Graphic 6">
                    <a:extLst>
                      <a:ext uri="{FF2B5EF4-FFF2-40B4-BE49-F238E27FC236}">
                        <a16:creationId xmlns:a16="http://schemas.microsoft.com/office/drawing/2014/main" id="{2AD61DFA-4A73-983C-353A-D13D989C76E6}"/>
                      </a:ext>
                    </a:extLst>
                  </p:cNvPr>
                  <p:cNvGrpSpPr/>
                  <p:nvPr/>
                </p:nvGrpSpPr>
                <p:grpSpPr>
                  <a:xfrm>
                    <a:off x="4815807" y="2991800"/>
                    <a:ext cx="408140" cy="171451"/>
                    <a:chOff x="4815807" y="2991800"/>
                    <a:chExt cx="408140" cy="171451"/>
                  </a:xfrm>
                </p:grpSpPr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D300FD05-ABC8-767F-253D-41A65F481F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20411" y="2996469"/>
                      <a:ext cx="398733" cy="162096"/>
                    </a:xfrm>
                    <a:custGeom>
                      <a:avLst/>
                      <a:gdLst>
                        <a:gd name="connsiteX0" fmla="*/ 24765 w 398733"/>
                        <a:gd name="connsiteY0" fmla="*/ 76962 h 162096"/>
                        <a:gd name="connsiteX1" fmla="*/ 136303 w 398733"/>
                        <a:gd name="connsiteY1" fmla="*/ 12097 h 162096"/>
                        <a:gd name="connsiteX2" fmla="*/ 298418 w 398733"/>
                        <a:gd name="connsiteY2" fmla="*/ 51054 h 162096"/>
                        <a:gd name="connsiteX3" fmla="*/ 395573 w 398733"/>
                        <a:gd name="connsiteY3" fmla="*/ 0 h 162096"/>
                        <a:gd name="connsiteX4" fmla="*/ 352806 w 398733"/>
                        <a:gd name="connsiteY4" fmla="*/ 138017 h 162096"/>
                        <a:gd name="connsiteX5" fmla="*/ 325565 w 398733"/>
                        <a:gd name="connsiteY5" fmla="*/ 156496 h 162096"/>
                        <a:gd name="connsiteX6" fmla="*/ 254413 w 398733"/>
                        <a:gd name="connsiteY6" fmla="*/ 157067 h 162096"/>
                        <a:gd name="connsiteX7" fmla="*/ 91726 w 398733"/>
                        <a:gd name="connsiteY7" fmla="*/ 124968 h 162096"/>
                        <a:gd name="connsiteX8" fmla="*/ 53626 w 398733"/>
                        <a:gd name="connsiteY8" fmla="*/ 127825 h 162096"/>
                        <a:gd name="connsiteX9" fmla="*/ 0 w 398733"/>
                        <a:gd name="connsiteY9" fmla="*/ 160211 h 162096"/>
                        <a:gd name="connsiteX10" fmla="*/ 24765 w 398733"/>
                        <a:gd name="connsiteY10" fmla="*/ 76962 h 1620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98733" h="162096">
                          <a:moveTo>
                            <a:pt x="24765" y="76962"/>
                          </a:moveTo>
                          <a:cubicBezTo>
                            <a:pt x="46768" y="37243"/>
                            <a:pt x="91345" y="11335"/>
                            <a:pt x="136303" y="12097"/>
                          </a:cubicBezTo>
                          <a:cubicBezTo>
                            <a:pt x="192215" y="13145"/>
                            <a:pt x="242507" y="51530"/>
                            <a:pt x="298418" y="51054"/>
                          </a:cubicBezTo>
                          <a:cubicBezTo>
                            <a:pt x="336233" y="50768"/>
                            <a:pt x="373571" y="31147"/>
                            <a:pt x="395573" y="0"/>
                          </a:cubicBezTo>
                          <a:cubicBezTo>
                            <a:pt x="406241" y="49149"/>
                            <a:pt x="389382" y="103632"/>
                            <a:pt x="352806" y="138017"/>
                          </a:cubicBezTo>
                          <a:cubicBezTo>
                            <a:pt x="344710" y="145542"/>
                            <a:pt x="335756" y="152305"/>
                            <a:pt x="325565" y="156496"/>
                          </a:cubicBezTo>
                          <a:cubicBezTo>
                            <a:pt x="303181" y="165640"/>
                            <a:pt x="277940" y="161925"/>
                            <a:pt x="254413" y="157067"/>
                          </a:cubicBezTo>
                          <a:cubicBezTo>
                            <a:pt x="200216" y="145923"/>
                            <a:pt x="146876" y="129540"/>
                            <a:pt x="91726" y="124968"/>
                          </a:cubicBezTo>
                          <a:cubicBezTo>
                            <a:pt x="78962" y="123920"/>
                            <a:pt x="65723" y="123539"/>
                            <a:pt x="53626" y="127825"/>
                          </a:cubicBezTo>
                          <a:cubicBezTo>
                            <a:pt x="33909" y="134779"/>
                            <a:pt x="19622" y="153067"/>
                            <a:pt x="0" y="160211"/>
                          </a:cubicBezTo>
                          <a:cubicBezTo>
                            <a:pt x="4096" y="126016"/>
                            <a:pt x="15907" y="92774"/>
                            <a:pt x="24765" y="76962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20" name="Freeform: Shape 219">
                      <a:extLst>
                        <a:ext uri="{FF2B5EF4-FFF2-40B4-BE49-F238E27FC236}">
                          <a16:creationId xmlns:a16="http://schemas.microsoft.com/office/drawing/2014/main" id="{659E55FD-754A-B048-38AE-ABB6E5540E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5807" y="2991800"/>
                      <a:ext cx="408140" cy="171451"/>
                    </a:xfrm>
                    <a:custGeom>
                      <a:avLst/>
                      <a:gdLst>
                        <a:gd name="connsiteX0" fmla="*/ 298831 w 408140"/>
                        <a:gd name="connsiteY0" fmla="*/ 171452 h 171451"/>
                        <a:gd name="connsiteX1" fmla="*/ 257969 w 408140"/>
                        <a:gd name="connsiteY1" fmla="*/ 166308 h 171451"/>
                        <a:gd name="connsiteX2" fmla="*/ 208344 w 408140"/>
                        <a:gd name="connsiteY2" fmla="*/ 155069 h 171451"/>
                        <a:gd name="connsiteX3" fmla="*/ 95949 w 408140"/>
                        <a:gd name="connsiteY3" fmla="*/ 134304 h 171451"/>
                        <a:gd name="connsiteX4" fmla="*/ 59849 w 408140"/>
                        <a:gd name="connsiteY4" fmla="*/ 136876 h 171451"/>
                        <a:gd name="connsiteX5" fmla="*/ 34037 w 408140"/>
                        <a:gd name="connsiteY5" fmla="*/ 152497 h 171451"/>
                        <a:gd name="connsiteX6" fmla="*/ 6223 w 408140"/>
                        <a:gd name="connsiteY6" fmla="*/ 169261 h 171451"/>
                        <a:gd name="connsiteX7" fmla="*/ 1747 w 408140"/>
                        <a:gd name="connsiteY7" fmla="*/ 168499 h 171451"/>
                        <a:gd name="connsiteX8" fmla="*/ 32 w 408140"/>
                        <a:gd name="connsiteY8" fmla="*/ 164308 h 171451"/>
                        <a:gd name="connsiteX9" fmla="*/ 25369 w 408140"/>
                        <a:gd name="connsiteY9" fmla="*/ 79345 h 171451"/>
                        <a:gd name="connsiteX10" fmla="*/ 141097 w 408140"/>
                        <a:gd name="connsiteY10" fmla="*/ 12099 h 171451"/>
                        <a:gd name="connsiteX11" fmla="*/ 222250 w 408140"/>
                        <a:gd name="connsiteY11" fmla="*/ 31911 h 171451"/>
                        <a:gd name="connsiteX12" fmla="*/ 303118 w 408140"/>
                        <a:gd name="connsiteY12" fmla="*/ 51056 h 171451"/>
                        <a:gd name="connsiteX13" fmla="*/ 396463 w 408140"/>
                        <a:gd name="connsiteY13" fmla="*/ 2002 h 171451"/>
                        <a:gd name="connsiteX14" fmla="*/ 401225 w 408140"/>
                        <a:gd name="connsiteY14" fmla="*/ 97 h 171451"/>
                        <a:gd name="connsiteX15" fmla="*/ 404845 w 408140"/>
                        <a:gd name="connsiteY15" fmla="*/ 3717 h 171451"/>
                        <a:gd name="connsiteX16" fmla="*/ 360744 w 408140"/>
                        <a:gd name="connsiteY16" fmla="*/ 146115 h 171451"/>
                        <a:gd name="connsiteX17" fmla="*/ 332074 w 408140"/>
                        <a:gd name="connsiteY17" fmla="*/ 165451 h 171451"/>
                        <a:gd name="connsiteX18" fmla="*/ 298831 w 408140"/>
                        <a:gd name="connsiteY18" fmla="*/ 171452 h 171451"/>
                        <a:gd name="connsiteX19" fmla="*/ 82042 w 408140"/>
                        <a:gd name="connsiteY19" fmla="*/ 124208 h 171451"/>
                        <a:gd name="connsiteX20" fmla="*/ 96711 w 408140"/>
                        <a:gd name="connsiteY20" fmla="*/ 124875 h 171451"/>
                        <a:gd name="connsiteX21" fmla="*/ 210535 w 408140"/>
                        <a:gd name="connsiteY21" fmla="*/ 145830 h 171451"/>
                        <a:gd name="connsiteX22" fmla="*/ 259970 w 408140"/>
                        <a:gd name="connsiteY22" fmla="*/ 156974 h 171451"/>
                        <a:gd name="connsiteX23" fmla="*/ 328454 w 408140"/>
                        <a:gd name="connsiteY23" fmla="*/ 156688 h 171451"/>
                        <a:gd name="connsiteX24" fmla="*/ 354267 w 408140"/>
                        <a:gd name="connsiteY24" fmla="*/ 139162 h 171451"/>
                        <a:gd name="connsiteX25" fmla="*/ 397415 w 408140"/>
                        <a:gd name="connsiteY25" fmla="*/ 15718 h 171451"/>
                        <a:gd name="connsiteX26" fmla="*/ 303022 w 408140"/>
                        <a:gd name="connsiteY26" fmla="*/ 60295 h 171451"/>
                        <a:gd name="connsiteX27" fmla="*/ 302070 w 408140"/>
                        <a:gd name="connsiteY27" fmla="*/ 60295 h 171451"/>
                        <a:gd name="connsiteX28" fmla="*/ 218917 w 408140"/>
                        <a:gd name="connsiteY28" fmla="*/ 40578 h 171451"/>
                        <a:gd name="connsiteX29" fmla="*/ 140812 w 408140"/>
                        <a:gd name="connsiteY29" fmla="*/ 21338 h 171451"/>
                        <a:gd name="connsiteX30" fmla="*/ 33465 w 408140"/>
                        <a:gd name="connsiteY30" fmla="*/ 83822 h 171451"/>
                        <a:gd name="connsiteX31" fmla="*/ 33465 w 408140"/>
                        <a:gd name="connsiteY31" fmla="*/ 83822 h 171451"/>
                        <a:gd name="connsiteX32" fmla="*/ 10414 w 408140"/>
                        <a:gd name="connsiteY32" fmla="*/ 157164 h 171451"/>
                        <a:gd name="connsiteX33" fmla="*/ 28417 w 408140"/>
                        <a:gd name="connsiteY33" fmla="*/ 144972 h 171451"/>
                        <a:gd name="connsiteX34" fmla="*/ 56706 w 408140"/>
                        <a:gd name="connsiteY34" fmla="*/ 128018 h 171451"/>
                        <a:gd name="connsiteX35" fmla="*/ 82042 w 408140"/>
                        <a:gd name="connsiteY35" fmla="*/ 124208 h 171451"/>
                        <a:gd name="connsiteX36" fmla="*/ 29369 w 408140"/>
                        <a:gd name="connsiteY36" fmla="*/ 81631 h 171451"/>
                        <a:gd name="connsiteX37" fmla="*/ 29369 w 408140"/>
                        <a:gd name="connsiteY37" fmla="*/ 81631 h 171451"/>
                        <a:gd name="connsiteX38" fmla="*/ 29369 w 408140"/>
                        <a:gd name="connsiteY38" fmla="*/ 81631 h 171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408140" h="171451">
                          <a:moveTo>
                            <a:pt x="298831" y="171452"/>
                          </a:moveTo>
                          <a:cubicBezTo>
                            <a:pt x="284830" y="171452"/>
                            <a:pt x="270828" y="168975"/>
                            <a:pt x="257969" y="166308"/>
                          </a:cubicBezTo>
                          <a:cubicBezTo>
                            <a:pt x="241300" y="162879"/>
                            <a:pt x="224537" y="158879"/>
                            <a:pt x="208344" y="155069"/>
                          </a:cubicBezTo>
                          <a:cubicBezTo>
                            <a:pt x="171673" y="146401"/>
                            <a:pt x="133858" y="137448"/>
                            <a:pt x="95949" y="134304"/>
                          </a:cubicBezTo>
                          <a:cubicBezTo>
                            <a:pt x="83852" y="133257"/>
                            <a:pt x="71089" y="132971"/>
                            <a:pt x="59849" y="136876"/>
                          </a:cubicBezTo>
                          <a:cubicBezTo>
                            <a:pt x="50610" y="140115"/>
                            <a:pt x="42609" y="146115"/>
                            <a:pt x="34037" y="152497"/>
                          </a:cubicBezTo>
                          <a:cubicBezTo>
                            <a:pt x="25464" y="158879"/>
                            <a:pt x="16606" y="165546"/>
                            <a:pt x="6223" y="169261"/>
                          </a:cubicBezTo>
                          <a:cubicBezTo>
                            <a:pt x="4699" y="169833"/>
                            <a:pt x="2985" y="169547"/>
                            <a:pt x="1747" y="168499"/>
                          </a:cubicBezTo>
                          <a:cubicBezTo>
                            <a:pt x="508" y="167451"/>
                            <a:pt x="-158" y="165927"/>
                            <a:pt x="32" y="164308"/>
                          </a:cubicBezTo>
                          <a:cubicBezTo>
                            <a:pt x="4223" y="129828"/>
                            <a:pt x="16034" y="96109"/>
                            <a:pt x="25369" y="79345"/>
                          </a:cubicBezTo>
                          <a:cubicBezTo>
                            <a:pt x="48038" y="38292"/>
                            <a:pt x="94615" y="11146"/>
                            <a:pt x="141097" y="12099"/>
                          </a:cubicBezTo>
                          <a:cubicBezTo>
                            <a:pt x="169291" y="12575"/>
                            <a:pt x="196247" y="22386"/>
                            <a:pt x="222250" y="31911"/>
                          </a:cubicBezTo>
                          <a:cubicBezTo>
                            <a:pt x="248444" y="41436"/>
                            <a:pt x="275495" y="51437"/>
                            <a:pt x="303118" y="51056"/>
                          </a:cubicBezTo>
                          <a:cubicBezTo>
                            <a:pt x="339503" y="50770"/>
                            <a:pt x="375317" y="32006"/>
                            <a:pt x="396463" y="2002"/>
                          </a:cubicBezTo>
                          <a:cubicBezTo>
                            <a:pt x="397510" y="478"/>
                            <a:pt x="399415" y="-284"/>
                            <a:pt x="401225" y="97"/>
                          </a:cubicBezTo>
                          <a:cubicBezTo>
                            <a:pt x="403035" y="478"/>
                            <a:pt x="404464" y="1907"/>
                            <a:pt x="404845" y="3717"/>
                          </a:cubicBezTo>
                          <a:cubicBezTo>
                            <a:pt x="415894" y="54675"/>
                            <a:pt x="398654" y="110492"/>
                            <a:pt x="360744" y="146115"/>
                          </a:cubicBezTo>
                          <a:cubicBezTo>
                            <a:pt x="351124" y="155164"/>
                            <a:pt x="341694" y="161546"/>
                            <a:pt x="332074" y="165451"/>
                          </a:cubicBezTo>
                          <a:cubicBezTo>
                            <a:pt x="321215" y="169833"/>
                            <a:pt x="309976" y="171452"/>
                            <a:pt x="298831" y="171452"/>
                          </a:cubicBezTo>
                          <a:close/>
                          <a:moveTo>
                            <a:pt x="82042" y="124208"/>
                          </a:moveTo>
                          <a:cubicBezTo>
                            <a:pt x="86996" y="124208"/>
                            <a:pt x="91853" y="124494"/>
                            <a:pt x="96711" y="124875"/>
                          </a:cubicBezTo>
                          <a:cubicBezTo>
                            <a:pt x="135382" y="128113"/>
                            <a:pt x="173578" y="137067"/>
                            <a:pt x="210535" y="145830"/>
                          </a:cubicBezTo>
                          <a:cubicBezTo>
                            <a:pt x="226727" y="149640"/>
                            <a:pt x="243396" y="153640"/>
                            <a:pt x="259970" y="156974"/>
                          </a:cubicBezTo>
                          <a:cubicBezTo>
                            <a:pt x="281782" y="161451"/>
                            <a:pt x="306832" y="165546"/>
                            <a:pt x="328454" y="156688"/>
                          </a:cubicBezTo>
                          <a:cubicBezTo>
                            <a:pt x="337027" y="153164"/>
                            <a:pt x="345504" y="147449"/>
                            <a:pt x="354267" y="139162"/>
                          </a:cubicBezTo>
                          <a:cubicBezTo>
                            <a:pt x="387319" y="108111"/>
                            <a:pt x="403606" y="60676"/>
                            <a:pt x="397415" y="15718"/>
                          </a:cubicBezTo>
                          <a:cubicBezTo>
                            <a:pt x="374079" y="43150"/>
                            <a:pt x="338837" y="60009"/>
                            <a:pt x="303022" y="60295"/>
                          </a:cubicBezTo>
                          <a:cubicBezTo>
                            <a:pt x="302737" y="60295"/>
                            <a:pt x="302356" y="60295"/>
                            <a:pt x="302070" y="60295"/>
                          </a:cubicBezTo>
                          <a:cubicBezTo>
                            <a:pt x="273114" y="60295"/>
                            <a:pt x="245587" y="50294"/>
                            <a:pt x="218917" y="40578"/>
                          </a:cubicBezTo>
                          <a:cubicBezTo>
                            <a:pt x="193675" y="31339"/>
                            <a:pt x="167482" y="21814"/>
                            <a:pt x="140812" y="21338"/>
                          </a:cubicBezTo>
                          <a:cubicBezTo>
                            <a:pt x="97663" y="20671"/>
                            <a:pt x="54515" y="45627"/>
                            <a:pt x="33465" y="83822"/>
                          </a:cubicBezTo>
                          <a:lnTo>
                            <a:pt x="33465" y="83822"/>
                          </a:lnTo>
                          <a:cubicBezTo>
                            <a:pt x="25369" y="98490"/>
                            <a:pt x="15177" y="126875"/>
                            <a:pt x="10414" y="157164"/>
                          </a:cubicBezTo>
                          <a:cubicBezTo>
                            <a:pt x="16606" y="153831"/>
                            <a:pt x="22416" y="149544"/>
                            <a:pt x="28417" y="144972"/>
                          </a:cubicBezTo>
                          <a:cubicBezTo>
                            <a:pt x="37084" y="138495"/>
                            <a:pt x="46038" y="131733"/>
                            <a:pt x="56706" y="128018"/>
                          </a:cubicBezTo>
                          <a:cubicBezTo>
                            <a:pt x="64802" y="125160"/>
                            <a:pt x="73470" y="124208"/>
                            <a:pt x="82042" y="124208"/>
                          </a:cubicBezTo>
                          <a:close/>
                          <a:moveTo>
                            <a:pt x="29369" y="81631"/>
                          </a:moveTo>
                          <a:lnTo>
                            <a:pt x="29369" y="81631"/>
                          </a:lnTo>
                          <a:lnTo>
                            <a:pt x="29369" y="8163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3515EFFA-8DE9-AB22-598A-EE7FC982DA4D}"/>
                </a:ext>
              </a:extLst>
            </p:cNvPr>
            <p:cNvGrpSpPr/>
            <p:nvPr/>
          </p:nvGrpSpPr>
          <p:grpSpPr>
            <a:xfrm>
              <a:off x="8025730" y="782495"/>
              <a:ext cx="2829041" cy="4241323"/>
              <a:chOff x="8025730" y="782495"/>
              <a:chExt cx="2829041" cy="4241323"/>
            </a:xfrm>
          </p:grpSpPr>
          <p:sp>
            <p:nvSpPr>
              <p:cNvPr id="288" name="Google Shape;201;p29">
                <a:extLst>
                  <a:ext uri="{FF2B5EF4-FFF2-40B4-BE49-F238E27FC236}">
                    <a16:creationId xmlns:a16="http://schemas.microsoft.com/office/drawing/2014/main" id="{DC49957C-E3BD-BA9F-B3E1-5B4FD129ABC8}"/>
                  </a:ext>
                </a:extLst>
              </p:cNvPr>
              <p:cNvSpPr/>
              <p:nvPr/>
            </p:nvSpPr>
            <p:spPr>
              <a:xfrm>
                <a:off x="8025730" y="2014218"/>
                <a:ext cx="2829041" cy="3009600"/>
              </a:xfrm>
              <a:prstGeom prst="roundRect">
                <a:avLst>
                  <a:gd name="adj" fmla="val 11702"/>
                </a:avLst>
              </a:prstGeom>
              <a:noFill/>
              <a:ln w="12700">
                <a:solidFill>
                  <a:schemeClr val="bg2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5C7D246B-1F26-147C-4984-82B13D007570}"/>
                  </a:ext>
                </a:extLst>
              </p:cNvPr>
              <p:cNvGrpSpPr/>
              <p:nvPr/>
            </p:nvGrpSpPr>
            <p:grpSpPr>
              <a:xfrm>
                <a:off x="8208588" y="782495"/>
                <a:ext cx="2432245" cy="3330084"/>
                <a:chOff x="6282969" y="865928"/>
                <a:chExt cx="2432245" cy="3330084"/>
              </a:xfrm>
            </p:grpSpPr>
            <p:grpSp>
              <p:nvGrpSpPr>
                <p:cNvPr id="232" name="Group 231">
                  <a:extLst>
                    <a:ext uri="{FF2B5EF4-FFF2-40B4-BE49-F238E27FC236}">
                      <a16:creationId xmlns:a16="http://schemas.microsoft.com/office/drawing/2014/main" id="{EA40B6B4-9F3D-5333-7363-E720F66F057B}"/>
                    </a:ext>
                  </a:extLst>
                </p:cNvPr>
                <p:cNvGrpSpPr/>
                <p:nvPr/>
              </p:nvGrpSpPr>
              <p:grpSpPr>
                <a:xfrm>
                  <a:off x="6282969" y="1850542"/>
                  <a:ext cx="2432245" cy="2345470"/>
                  <a:chOff x="4842127" y="1851337"/>
                  <a:chExt cx="2432245" cy="2345470"/>
                </a:xfrm>
              </p:grpSpPr>
              <p:sp>
                <p:nvSpPr>
                  <p:cNvPr id="246" name="Google Shape;639;p31">
                    <a:extLst>
                      <a:ext uri="{FF2B5EF4-FFF2-40B4-BE49-F238E27FC236}">
                        <a16:creationId xmlns:a16="http://schemas.microsoft.com/office/drawing/2014/main" id="{D058A1A0-CBF3-3A91-A8C9-075419A17FB4}"/>
                      </a:ext>
                    </a:extLst>
                  </p:cNvPr>
                  <p:cNvSpPr/>
                  <p:nvPr/>
                </p:nvSpPr>
                <p:spPr>
                  <a:xfrm>
                    <a:off x="4842127" y="1851337"/>
                    <a:ext cx="2425721" cy="4616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19050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2133" kern="0" dirty="0">
                      <a:solidFill>
                        <a:schemeClr val="bg2"/>
                      </a:solidFill>
                      <a:latin typeface="+mj-lt"/>
                      <a:ea typeface="Montserrat SemiBold"/>
                      <a:cs typeface="Montserrat SemiBold"/>
                      <a:sym typeface="Montserrat SemiBold"/>
                    </a:endParaRPr>
                  </a:p>
                </p:txBody>
              </p:sp>
              <p:grpSp>
                <p:nvGrpSpPr>
                  <p:cNvPr id="247" name="Group 246">
                    <a:extLst>
                      <a:ext uri="{FF2B5EF4-FFF2-40B4-BE49-F238E27FC236}">
                        <a16:creationId xmlns:a16="http://schemas.microsoft.com/office/drawing/2014/main" id="{A9C7882E-E047-844B-11E4-2CEF65252BF4}"/>
                      </a:ext>
                    </a:extLst>
                  </p:cNvPr>
                  <p:cNvGrpSpPr/>
                  <p:nvPr/>
                </p:nvGrpSpPr>
                <p:grpSpPr>
                  <a:xfrm>
                    <a:off x="4873207" y="1943864"/>
                    <a:ext cx="2401165" cy="2252943"/>
                    <a:chOff x="1084813" y="3817818"/>
                    <a:chExt cx="2401165" cy="2252943"/>
                  </a:xfrm>
                </p:grpSpPr>
                <p:sp>
                  <p:nvSpPr>
                    <p:cNvPr id="251" name="TextBox 250">
                      <a:extLst>
                        <a:ext uri="{FF2B5EF4-FFF2-40B4-BE49-F238E27FC236}">
                          <a16:creationId xmlns:a16="http://schemas.microsoft.com/office/drawing/2014/main" id="{2AF42CA0-C8F1-7CB8-B1E0-5840834515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84813" y="4454934"/>
                      <a:ext cx="2401165" cy="16158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sed do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eiusmod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tempor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incididunt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labore et dolore magna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aliqua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 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enim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ad minim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veniam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quis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nostrud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exercitation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ullamco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laboris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.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Lorem ipsum dolor sit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amet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,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consectetur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adipiscing</a:t>
                      </a:r>
                      <a:r>
                        <a:rPr lang="en-CA" sz="1100" i="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 </a:t>
                      </a:r>
                      <a:r>
                        <a:rPr lang="en-CA" sz="1100" i="0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cs typeface="Poppins Light" panose="00000400000000000000" pitchFamily="2" charset="0"/>
                        </a:rPr>
                        <a:t>elit</a:t>
                      </a:r>
                      <a:r>
                        <a:rPr lang="en-CA" sz="11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cs typeface="Poppins Light" panose="00000400000000000000" pitchFamily="2" charset="0"/>
                        </a:rPr>
                        <a:t>.</a:t>
                      </a:r>
                      <a:endPara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endParaRPr>
                    </a:p>
                  </p:txBody>
                </p:sp>
                <p:sp>
                  <p:nvSpPr>
                    <p:cNvPr id="249" name="TextBox 248">
                      <a:extLst>
                        <a:ext uri="{FF2B5EF4-FFF2-40B4-BE49-F238E27FC236}">
                          <a16:creationId xmlns:a16="http://schemas.microsoft.com/office/drawing/2014/main" id="{4FD848B4-02E7-A4DA-80AB-A87E25B85E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3879" y="3817818"/>
                      <a:ext cx="1823915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Placeholder Title </a:t>
                      </a:r>
                      <a:endParaRPr lang="en-CA" sz="1400" dirty="0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06179B88-9C06-9212-C072-051688DA7F98}"/>
                    </a:ext>
                  </a:extLst>
                </p:cNvPr>
                <p:cNvGrpSpPr/>
                <p:nvPr/>
              </p:nvGrpSpPr>
              <p:grpSpPr>
                <a:xfrm>
                  <a:off x="7121149" y="865928"/>
                  <a:ext cx="786964" cy="786964"/>
                  <a:chOff x="6685144" y="3277074"/>
                  <a:chExt cx="1929382" cy="1929382"/>
                </a:xfrm>
              </p:grpSpPr>
              <p:sp>
                <p:nvSpPr>
                  <p:cNvPr id="234" name="Oval 233">
                    <a:extLst>
                      <a:ext uri="{FF2B5EF4-FFF2-40B4-BE49-F238E27FC236}">
                        <a16:creationId xmlns:a16="http://schemas.microsoft.com/office/drawing/2014/main" id="{D43D19A3-C731-E821-1374-B72A9B2A53B2}"/>
                      </a:ext>
                    </a:extLst>
                  </p:cNvPr>
                  <p:cNvSpPr/>
                  <p:nvPr/>
                </p:nvSpPr>
                <p:spPr>
                  <a:xfrm>
                    <a:off x="6685144" y="3277074"/>
                    <a:ext cx="1929382" cy="1929382"/>
                  </a:xfrm>
                  <a:prstGeom prst="ellipse">
                    <a:avLst/>
                  </a:prstGeom>
                  <a:solidFill>
                    <a:schemeClr val="accent4">
                      <a:lumMod val="9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grpSp>
                <p:nvGrpSpPr>
                  <p:cNvPr id="235" name="Graphic 6">
                    <a:extLst>
                      <a:ext uri="{FF2B5EF4-FFF2-40B4-BE49-F238E27FC236}">
                        <a16:creationId xmlns:a16="http://schemas.microsoft.com/office/drawing/2014/main" id="{C3EC0403-E3AE-A9D6-0F76-79D7BDAB6462}"/>
                      </a:ext>
                    </a:extLst>
                  </p:cNvPr>
                  <p:cNvGrpSpPr/>
                  <p:nvPr/>
                </p:nvGrpSpPr>
                <p:grpSpPr>
                  <a:xfrm>
                    <a:off x="7186165" y="3957315"/>
                    <a:ext cx="927341" cy="568901"/>
                    <a:chOff x="8380586" y="2514054"/>
                    <a:chExt cx="927341" cy="568901"/>
                  </a:xfrm>
                </p:grpSpPr>
                <p:grpSp>
                  <p:nvGrpSpPr>
                    <p:cNvPr id="236" name="Graphic 6">
                      <a:extLst>
                        <a:ext uri="{FF2B5EF4-FFF2-40B4-BE49-F238E27FC236}">
                          <a16:creationId xmlns:a16="http://schemas.microsoft.com/office/drawing/2014/main" id="{37855106-C540-AA7E-2009-F1A82D67FEE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50771" y="2580874"/>
                      <a:ext cx="336163" cy="502081"/>
                      <a:chOff x="8850771" y="2580874"/>
                      <a:chExt cx="336163" cy="502081"/>
                    </a:xfrm>
                  </p:grpSpPr>
                  <p:sp>
                    <p:nvSpPr>
                      <p:cNvPr id="244" name="Freeform: Shape 243">
                        <a:extLst>
                          <a:ext uri="{FF2B5EF4-FFF2-40B4-BE49-F238E27FC236}">
                            <a16:creationId xmlns:a16="http://schemas.microsoft.com/office/drawing/2014/main" id="{BE811D1D-A1E4-B58F-F2CF-11DD1013B4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55420" y="2585438"/>
                        <a:ext cx="326756" cy="492886"/>
                      </a:xfrm>
                      <a:custGeom>
                        <a:avLst/>
                        <a:gdLst>
                          <a:gd name="connsiteX0" fmla="*/ 236383 w 326756"/>
                          <a:gd name="connsiteY0" fmla="*/ 492850 h 492886"/>
                          <a:gd name="connsiteX1" fmla="*/ 283150 w 326756"/>
                          <a:gd name="connsiteY1" fmla="*/ 276252 h 492886"/>
                          <a:gd name="connsiteX2" fmla="*/ 321536 w 326756"/>
                          <a:gd name="connsiteY2" fmla="*/ 155856 h 492886"/>
                          <a:gd name="connsiteX3" fmla="*/ 299247 w 326756"/>
                          <a:gd name="connsiteY3" fmla="*/ 17838 h 492886"/>
                          <a:gd name="connsiteX4" fmla="*/ 161516 w 326756"/>
                          <a:gd name="connsiteY4" fmla="*/ 10600 h 492886"/>
                          <a:gd name="connsiteX5" fmla="*/ 24832 w 326756"/>
                          <a:gd name="connsiteY5" fmla="*/ 13648 h 492886"/>
                          <a:gd name="connsiteX6" fmla="*/ 2639 w 326756"/>
                          <a:gd name="connsiteY6" fmla="*/ 160523 h 492886"/>
                          <a:gd name="connsiteX7" fmla="*/ 35595 w 326756"/>
                          <a:gd name="connsiteY7" fmla="*/ 271108 h 492886"/>
                          <a:gd name="connsiteX8" fmla="*/ 90936 w 326756"/>
                          <a:gd name="connsiteY8" fmla="*/ 491898 h 492886"/>
                          <a:gd name="connsiteX9" fmla="*/ 140180 w 326756"/>
                          <a:gd name="connsiteY9" fmla="*/ 312828 h 492886"/>
                          <a:gd name="connsiteX10" fmla="*/ 184471 w 326756"/>
                          <a:gd name="connsiteY10" fmla="*/ 313209 h 492886"/>
                          <a:gd name="connsiteX11" fmla="*/ 236383 w 326756"/>
                          <a:gd name="connsiteY11" fmla="*/ 492850 h 492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756" h="492886">
                            <a:moveTo>
                              <a:pt x="236383" y="492850"/>
                            </a:moveTo>
                            <a:cubicBezTo>
                              <a:pt x="282007" y="489897"/>
                              <a:pt x="268006" y="344832"/>
                              <a:pt x="283150" y="276252"/>
                            </a:cubicBezTo>
                            <a:cubicBezTo>
                              <a:pt x="288960" y="249772"/>
                              <a:pt x="317535" y="185098"/>
                              <a:pt x="321536" y="155856"/>
                            </a:cubicBezTo>
                            <a:cubicBezTo>
                              <a:pt x="329347" y="98229"/>
                              <a:pt x="332776" y="46128"/>
                              <a:pt x="299247" y="17838"/>
                            </a:cubicBezTo>
                            <a:cubicBezTo>
                              <a:pt x="261910" y="-13689"/>
                              <a:pt x="210379" y="13171"/>
                              <a:pt x="161516" y="10600"/>
                            </a:cubicBezTo>
                            <a:cubicBezTo>
                              <a:pt x="116272" y="8218"/>
                              <a:pt x="60932" y="-13785"/>
                              <a:pt x="24832" y="13648"/>
                            </a:cubicBezTo>
                            <a:cubicBezTo>
                              <a:pt x="-7362" y="38127"/>
                              <a:pt x="-28" y="120137"/>
                              <a:pt x="2639" y="160523"/>
                            </a:cubicBezTo>
                            <a:cubicBezTo>
                              <a:pt x="3877" y="178811"/>
                              <a:pt x="35595" y="250725"/>
                              <a:pt x="35595" y="271108"/>
                            </a:cubicBezTo>
                            <a:cubicBezTo>
                              <a:pt x="35595" y="369406"/>
                              <a:pt x="53312" y="493803"/>
                              <a:pt x="90936" y="491898"/>
                            </a:cubicBezTo>
                            <a:cubicBezTo>
                              <a:pt x="129512" y="489993"/>
                              <a:pt x="131988" y="330830"/>
                              <a:pt x="140180" y="312828"/>
                            </a:cubicBezTo>
                            <a:cubicBezTo>
                              <a:pt x="149038" y="293301"/>
                              <a:pt x="174089" y="282157"/>
                              <a:pt x="184471" y="313209"/>
                            </a:cubicBezTo>
                            <a:cubicBezTo>
                              <a:pt x="189138" y="327306"/>
                              <a:pt x="191710" y="495708"/>
                              <a:pt x="236383" y="492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45" name="Freeform: Shape 244">
                        <a:extLst>
                          <a:ext uri="{FF2B5EF4-FFF2-40B4-BE49-F238E27FC236}">
                            <a16:creationId xmlns:a16="http://schemas.microsoft.com/office/drawing/2014/main" id="{2DD685F1-EA19-23FD-7786-4FBFF8C73F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50771" y="2580874"/>
                        <a:ext cx="336163" cy="502081"/>
                      </a:xfrm>
                      <a:custGeom>
                        <a:avLst/>
                        <a:gdLst>
                          <a:gd name="connsiteX0" fmla="*/ 239794 w 336163"/>
                          <a:gd name="connsiteY0" fmla="*/ 502082 h 502081"/>
                          <a:gd name="connsiteX1" fmla="*/ 187596 w 336163"/>
                          <a:gd name="connsiteY1" fmla="*/ 345681 h 502081"/>
                          <a:gd name="connsiteX2" fmla="*/ 184644 w 336163"/>
                          <a:gd name="connsiteY2" fmla="*/ 319202 h 502081"/>
                          <a:gd name="connsiteX3" fmla="*/ 169785 w 336163"/>
                          <a:gd name="connsiteY3" fmla="*/ 303105 h 502081"/>
                          <a:gd name="connsiteX4" fmla="*/ 149116 w 336163"/>
                          <a:gd name="connsiteY4" fmla="*/ 319393 h 502081"/>
                          <a:gd name="connsiteX5" fmla="*/ 142924 w 336163"/>
                          <a:gd name="connsiteY5" fmla="*/ 361207 h 502081"/>
                          <a:gd name="connsiteX6" fmla="*/ 95871 w 336163"/>
                          <a:gd name="connsiteY6" fmla="*/ 501225 h 502081"/>
                          <a:gd name="connsiteX7" fmla="*/ 77773 w 336163"/>
                          <a:gd name="connsiteY7" fmla="*/ 493700 h 502081"/>
                          <a:gd name="connsiteX8" fmla="*/ 35578 w 336163"/>
                          <a:gd name="connsiteY8" fmla="*/ 275768 h 502081"/>
                          <a:gd name="connsiteX9" fmla="*/ 17956 w 336163"/>
                          <a:gd name="connsiteY9" fmla="*/ 215856 h 502081"/>
                          <a:gd name="connsiteX10" fmla="*/ 2716 w 336163"/>
                          <a:gd name="connsiteY10" fmla="*/ 165564 h 502081"/>
                          <a:gd name="connsiteX11" fmla="*/ 2336 w 336163"/>
                          <a:gd name="connsiteY11" fmla="*/ 159468 h 502081"/>
                          <a:gd name="connsiteX12" fmla="*/ 26720 w 336163"/>
                          <a:gd name="connsiteY12" fmla="*/ 14592 h 502081"/>
                          <a:gd name="connsiteX13" fmla="*/ 127399 w 336163"/>
                          <a:gd name="connsiteY13" fmla="*/ 5544 h 502081"/>
                          <a:gd name="connsiteX14" fmla="*/ 166547 w 336163"/>
                          <a:gd name="connsiteY14" fmla="*/ 10592 h 502081"/>
                          <a:gd name="connsiteX15" fmla="*/ 215695 w 336163"/>
                          <a:gd name="connsiteY15" fmla="*/ 6496 h 502081"/>
                          <a:gd name="connsiteX16" fmla="*/ 306945 w 336163"/>
                          <a:gd name="connsiteY16" fmla="*/ 18879 h 502081"/>
                          <a:gd name="connsiteX17" fmla="*/ 330853 w 336163"/>
                          <a:gd name="connsiteY17" fmla="*/ 161087 h 502081"/>
                          <a:gd name="connsiteX18" fmla="*/ 308564 w 336163"/>
                          <a:gd name="connsiteY18" fmla="*/ 233001 h 502081"/>
                          <a:gd name="connsiteX19" fmla="*/ 292371 w 336163"/>
                          <a:gd name="connsiteY19" fmla="*/ 281864 h 502081"/>
                          <a:gd name="connsiteX20" fmla="*/ 283799 w 336163"/>
                          <a:gd name="connsiteY20" fmla="*/ 366446 h 502081"/>
                          <a:gd name="connsiteX21" fmla="*/ 241318 w 336163"/>
                          <a:gd name="connsiteY21" fmla="*/ 502082 h 502081"/>
                          <a:gd name="connsiteX22" fmla="*/ 239794 w 336163"/>
                          <a:gd name="connsiteY22" fmla="*/ 502082 h 502081"/>
                          <a:gd name="connsiteX23" fmla="*/ 240746 w 336163"/>
                          <a:gd name="connsiteY23" fmla="*/ 492748 h 502081"/>
                          <a:gd name="connsiteX24" fmla="*/ 241032 w 336163"/>
                          <a:gd name="connsiteY24" fmla="*/ 497415 h 502081"/>
                          <a:gd name="connsiteX25" fmla="*/ 240746 w 336163"/>
                          <a:gd name="connsiteY25" fmla="*/ 492748 h 502081"/>
                          <a:gd name="connsiteX26" fmla="*/ 274465 w 336163"/>
                          <a:gd name="connsiteY26" fmla="*/ 365874 h 502081"/>
                          <a:gd name="connsiteX27" fmla="*/ 283228 w 336163"/>
                          <a:gd name="connsiteY27" fmla="*/ 279864 h 502081"/>
                          <a:gd name="connsiteX28" fmla="*/ 299801 w 336163"/>
                          <a:gd name="connsiteY28" fmla="*/ 229857 h 502081"/>
                          <a:gd name="connsiteX29" fmla="*/ 321613 w 336163"/>
                          <a:gd name="connsiteY29" fmla="*/ 159849 h 502081"/>
                          <a:gd name="connsiteX30" fmla="*/ 300944 w 336163"/>
                          <a:gd name="connsiteY30" fmla="*/ 26023 h 502081"/>
                          <a:gd name="connsiteX31" fmla="*/ 217029 w 336163"/>
                          <a:gd name="connsiteY31" fmla="*/ 15735 h 502081"/>
                          <a:gd name="connsiteX32" fmla="*/ 165975 w 336163"/>
                          <a:gd name="connsiteY32" fmla="*/ 19927 h 502081"/>
                          <a:gd name="connsiteX33" fmla="*/ 125779 w 336163"/>
                          <a:gd name="connsiteY33" fmla="*/ 14783 h 502081"/>
                          <a:gd name="connsiteX34" fmla="*/ 32339 w 336163"/>
                          <a:gd name="connsiteY34" fmla="*/ 22022 h 502081"/>
                          <a:gd name="connsiteX35" fmla="*/ 11670 w 336163"/>
                          <a:gd name="connsiteY35" fmla="*/ 158801 h 502081"/>
                          <a:gd name="connsiteX36" fmla="*/ 12051 w 336163"/>
                          <a:gd name="connsiteY36" fmla="*/ 164897 h 502081"/>
                          <a:gd name="connsiteX37" fmla="*/ 26815 w 336163"/>
                          <a:gd name="connsiteY37" fmla="*/ 212712 h 502081"/>
                          <a:gd name="connsiteX38" fmla="*/ 45007 w 336163"/>
                          <a:gd name="connsiteY38" fmla="*/ 275768 h 502081"/>
                          <a:gd name="connsiteX39" fmla="*/ 84250 w 336163"/>
                          <a:gd name="connsiteY39" fmla="*/ 486937 h 502081"/>
                          <a:gd name="connsiteX40" fmla="*/ 95394 w 336163"/>
                          <a:gd name="connsiteY40" fmla="*/ 491890 h 502081"/>
                          <a:gd name="connsiteX41" fmla="*/ 133590 w 336163"/>
                          <a:gd name="connsiteY41" fmla="*/ 360160 h 502081"/>
                          <a:gd name="connsiteX42" fmla="*/ 140638 w 336163"/>
                          <a:gd name="connsiteY42" fmla="*/ 315582 h 502081"/>
                          <a:gd name="connsiteX43" fmla="*/ 170261 w 336163"/>
                          <a:gd name="connsiteY43" fmla="*/ 293865 h 502081"/>
                          <a:gd name="connsiteX44" fmla="*/ 193597 w 336163"/>
                          <a:gd name="connsiteY44" fmla="*/ 316344 h 502081"/>
                          <a:gd name="connsiteX45" fmla="*/ 197027 w 336163"/>
                          <a:gd name="connsiteY45" fmla="*/ 345015 h 502081"/>
                          <a:gd name="connsiteX46" fmla="*/ 240746 w 336163"/>
                          <a:gd name="connsiteY46" fmla="*/ 492748 h 5020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</a:cxnLst>
                        <a:rect l="l" t="t" r="r" b="b"/>
                        <a:pathLst>
                          <a:path w="336163" h="502081">
                            <a:moveTo>
                              <a:pt x="239794" y="502082"/>
                            </a:moveTo>
                            <a:cubicBezTo>
                              <a:pt x="204551" y="502082"/>
                              <a:pt x="194359" y="421501"/>
                              <a:pt x="187596" y="345681"/>
                            </a:cubicBezTo>
                            <a:cubicBezTo>
                              <a:pt x="186453" y="333394"/>
                              <a:pt x="185501" y="321678"/>
                              <a:pt x="184644" y="319202"/>
                            </a:cubicBezTo>
                            <a:cubicBezTo>
                              <a:pt x="182262" y="312058"/>
                              <a:pt x="177786" y="303486"/>
                              <a:pt x="169785" y="303105"/>
                            </a:cubicBezTo>
                            <a:cubicBezTo>
                              <a:pt x="162356" y="302724"/>
                              <a:pt x="153593" y="309582"/>
                              <a:pt x="149116" y="319393"/>
                            </a:cubicBezTo>
                            <a:cubicBezTo>
                              <a:pt x="147115" y="323869"/>
                              <a:pt x="145020" y="341967"/>
                              <a:pt x="142924" y="361207"/>
                            </a:cubicBezTo>
                            <a:cubicBezTo>
                              <a:pt x="134733" y="434169"/>
                              <a:pt x="125018" y="499796"/>
                              <a:pt x="95871" y="501225"/>
                            </a:cubicBezTo>
                            <a:cubicBezTo>
                              <a:pt x="89489" y="501510"/>
                              <a:pt x="83393" y="499034"/>
                              <a:pt x="77773" y="493700"/>
                            </a:cubicBezTo>
                            <a:cubicBezTo>
                              <a:pt x="48818" y="466173"/>
                              <a:pt x="35578" y="361398"/>
                              <a:pt x="35578" y="275768"/>
                            </a:cubicBezTo>
                            <a:cubicBezTo>
                              <a:pt x="35578" y="265576"/>
                              <a:pt x="26148" y="239097"/>
                              <a:pt x="17956" y="215856"/>
                            </a:cubicBezTo>
                            <a:cubicBezTo>
                              <a:pt x="10051" y="193758"/>
                              <a:pt x="3288" y="174612"/>
                              <a:pt x="2716" y="165564"/>
                            </a:cubicBezTo>
                            <a:lnTo>
                              <a:pt x="2336" y="159468"/>
                            </a:lnTo>
                            <a:cubicBezTo>
                              <a:pt x="-808" y="114605"/>
                              <a:pt x="-5951" y="39357"/>
                              <a:pt x="26720" y="14592"/>
                            </a:cubicBezTo>
                            <a:cubicBezTo>
                              <a:pt x="54342" y="-6363"/>
                              <a:pt x="91490" y="-267"/>
                              <a:pt x="127399" y="5544"/>
                            </a:cubicBezTo>
                            <a:cubicBezTo>
                              <a:pt x="141210" y="7830"/>
                              <a:pt x="154164" y="9925"/>
                              <a:pt x="166547" y="10592"/>
                            </a:cubicBezTo>
                            <a:cubicBezTo>
                              <a:pt x="182644" y="11449"/>
                              <a:pt x="199503" y="8973"/>
                              <a:pt x="215695" y="6496"/>
                            </a:cubicBezTo>
                            <a:cubicBezTo>
                              <a:pt x="247699" y="1734"/>
                              <a:pt x="280751" y="-3219"/>
                              <a:pt x="306945" y="18879"/>
                            </a:cubicBezTo>
                            <a:cubicBezTo>
                              <a:pt x="342759" y="49073"/>
                              <a:pt x="338663" y="103365"/>
                              <a:pt x="330853" y="161087"/>
                            </a:cubicBezTo>
                            <a:cubicBezTo>
                              <a:pt x="328567" y="178232"/>
                              <a:pt x="318375" y="206140"/>
                              <a:pt x="308564" y="233001"/>
                            </a:cubicBezTo>
                            <a:cubicBezTo>
                              <a:pt x="301516" y="252432"/>
                              <a:pt x="294848" y="270815"/>
                              <a:pt x="292371" y="281864"/>
                            </a:cubicBezTo>
                            <a:cubicBezTo>
                              <a:pt x="287419" y="304152"/>
                              <a:pt x="285704" y="334442"/>
                              <a:pt x="283799" y="366446"/>
                            </a:cubicBezTo>
                            <a:cubicBezTo>
                              <a:pt x="279799" y="435121"/>
                              <a:pt x="275989" y="499891"/>
                              <a:pt x="241318" y="502082"/>
                            </a:cubicBezTo>
                            <a:cubicBezTo>
                              <a:pt x="240841" y="502082"/>
                              <a:pt x="240365" y="502082"/>
                              <a:pt x="239794" y="502082"/>
                            </a:cubicBezTo>
                            <a:close/>
                            <a:moveTo>
                              <a:pt x="240746" y="492748"/>
                            </a:moveTo>
                            <a:lnTo>
                              <a:pt x="241032" y="497415"/>
                            </a:lnTo>
                            <a:lnTo>
                              <a:pt x="240746" y="492748"/>
                            </a:lnTo>
                            <a:cubicBezTo>
                              <a:pt x="267131" y="491033"/>
                              <a:pt x="271036" y="424548"/>
                              <a:pt x="274465" y="365874"/>
                            </a:cubicBezTo>
                            <a:cubicBezTo>
                              <a:pt x="276370" y="333490"/>
                              <a:pt x="278179" y="302914"/>
                              <a:pt x="283228" y="279864"/>
                            </a:cubicBezTo>
                            <a:cubicBezTo>
                              <a:pt x="285799" y="268148"/>
                              <a:pt x="292562" y="249574"/>
                              <a:pt x="299801" y="229857"/>
                            </a:cubicBezTo>
                            <a:cubicBezTo>
                              <a:pt x="308945" y="204616"/>
                              <a:pt x="319423" y="176041"/>
                              <a:pt x="321613" y="159849"/>
                            </a:cubicBezTo>
                            <a:cubicBezTo>
                              <a:pt x="329043" y="104794"/>
                              <a:pt x="333139" y="53169"/>
                              <a:pt x="300944" y="26023"/>
                            </a:cubicBezTo>
                            <a:cubicBezTo>
                              <a:pt x="277894" y="6591"/>
                              <a:pt x="248366" y="11068"/>
                              <a:pt x="217029" y="15735"/>
                            </a:cubicBezTo>
                            <a:cubicBezTo>
                              <a:pt x="200360" y="18212"/>
                              <a:pt x="183025" y="20784"/>
                              <a:pt x="165975" y="19927"/>
                            </a:cubicBezTo>
                            <a:cubicBezTo>
                              <a:pt x="153116" y="19260"/>
                              <a:pt x="139210" y="16974"/>
                              <a:pt x="125779" y="14783"/>
                            </a:cubicBezTo>
                            <a:cubicBezTo>
                              <a:pt x="91775" y="9258"/>
                              <a:pt x="56723" y="3543"/>
                              <a:pt x="32339" y="22022"/>
                            </a:cubicBezTo>
                            <a:cubicBezTo>
                              <a:pt x="3669" y="43739"/>
                              <a:pt x="8813" y="118606"/>
                              <a:pt x="11670" y="158801"/>
                            </a:cubicBezTo>
                            <a:lnTo>
                              <a:pt x="12051" y="164897"/>
                            </a:lnTo>
                            <a:cubicBezTo>
                              <a:pt x="12527" y="172707"/>
                              <a:pt x="19766" y="192996"/>
                              <a:pt x="26815" y="212712"/>
                            </a:cubicBezTo>
                            <a:cubicBezTo>
                              <a:pt x="35768" y="237954"/>
                              <a:pt x="45007" y="263957"/>
                              <a:pt x="45007" y="275768"/>
                            </a:cubicBezTo>
                            <a:cubicBezTo>
                              <a:pt x="45007" y="362160"/>
                              <a:pt x="58533" y="462458"/>
                              <a:pt x="84250" y="486937"/>
                            </a:cubicBezTo>
                            <a:cubicBezTo>
                              <a:pt x="87965" y="490461"/>
                              <a:pt x="91585" y="492081"/>
                              <a:pt x="95394" y="491890"/>
                            </a:cubicBezTo>
                            <a:cubicBezTo>
                              <a:pt x="118922" y="490747"/>
                              <a:pt x="128447" y="405784"/>
                              <a:pt x="133590" y="360160"/>
                            </a:cubicBezTo>
                            <a:cubicBezTo>
                              <a:pt x="136352" y="335394"/>
                              <a:pt x="138067" y="321107"/>
                              <a:pt x="140638" y="315582"/>
                            </a:cubicBezTo>
                            <a:cubicBezTo>
                              <a:pt x="146734" y="302152"/>
                              <a:pt x="158927" y="293199"/>
                              <a:pt x="170261" y="293865"/>
                            </a:cubicBezTo>
                            <a:cubicBezTo>
                              <a:pt x="176262" y="294151"/>
                              <a:pt x="187311" y="297580"/>
                              <a:pt x="193597" y="316344"/>
                            </a:cubicBezTo>
                            <a:cubicBezTo>
                              <a:pt x="194740" y="319773"/>
                              <a:pt x="195502" y="328060"/>
                              <a:pt x="197027" y="345015"/>
                            </a:cubicBezTo>
                            <a:cubicBezTo>
                              <a:pt x="200932" y="389687"/>
                              <a:pt x="210361" y="494748"/>
                              <a:pt x="240746" y="492748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grpSp>
                  <p:nvGrpSpPr>
                    <p:cNvPr id="237" name="Graphic 6">
                      <a:extLst>
                        <a:ext uri="{FF2B5EF4-FFF2-40B4-BE49-F238E27FC236}">
                          <a16:creationId xmlns:a16="http://schemas.microsoft.com/office/drawing/2014/main" id="{5B47F31F-B8A3-EE01-E0D4-1442B8F2E0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508156" y="2580779"/>
                      <a:ext cx="336163" cy="502177"/>
                      <a:chOff x="8508156" y="2580779"/>
                      <a:chExt cx="336163" cy="502177"/>
                    </a:xfrm>
                  </p:grpSpPr>
                  <p:grpSp>
                    <p:nvGrpSpPr>
                      <p:cNvPr id="240" name="Graphic 6">
                        <a:extLst>
                          <a:ext uri="{FF2B5EF4-FFF2-40B4-BE49-F238E27FC236}">
                            <a16:creationId xmlns:a16="http://schemas.microsoft.com/office/drawing/2014/main" id="{03E59BF5-97FB-AB4D-3403-18363FC6092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508156" y="2580779"/>
                        <a:ext cx="336163" cy="502177"/>
                        <a:chOff x="8508156" y="2580779"/>
                        <a:chExt cx="336163" cy="502177"/>
                      </a:xfrm>
                    </p:grpSpPr>
                    <p:sp>
                      <p:nvSpPr>
                        <p:cNvPr id="242" name="Freeform: Shape 241">
                          <a:extLst>
                            <a:ext uri="{FF2B5EF4-FFF2-40B4-BE49-F238E27FC236}">
                              <a16:creationId xmlns:a16="http://schemas.microsoft.com/office/drawing/2014/main" id="{EA082482-6AF2-DC0C-6B23-1B4DB7B05B6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512711" y="2585438"/>
                          <a:ext cx="326756" cy="492886"/>
                        </a:xfrm>
                        <a:custGeom>
                          <a:avLst/>
                          <a:gdLst>
                            <a:gd name="connsiteX0" fmla="*/ 236382 w 326756"/>
                            <a:gd name="connsiteY0" fmla="*/ 492850 h 492886"/>
                            <a:gd name="connsiteX1" fmla="*/ 283150 w 326756"/>
                            <a:gd name="connsiteY1" fmla="*/ 276252 h 492886"/>
                            <a:gd name="connsiteX2" fmla="*/ 321536 w 326756"/>
                            <a:gd name="connsiteY2" fmla="*/ 155856 h 492886"/>
                            <a:gd name="connsiteX3" fmla="*/ 299248 w 326756"/>
                            <a:gd name="connsiteY3" fmla="*/ 17838 h 492886"/>
                            <a:gd name="connsiteX4" fmla="*/ 161516 w 326756"/>
                            <a:gd name="connsiteY4" fmla="*/ 10600 h 492886"/>
                            <a:gd name="connsiteX5" fmla="*/ 24832 w 326756"/>
                            <a:gd name="connsiteY5" fmla="*/ 13648 h 492886"/>
                            <a:gd name="connsiteX6" fmla="*/ 2639 w 326756"/>
                            <a:gd name="connsiteY6" fmla="*/ 160523 h 492886"/>
                            <a:gd name="connsiteX7" fmla="*/ 35596 w 326756"/>
                            <a:gd name="connsiteY7" fmla="*/ 271108 h 492886"/>
                            <a:gd name="connsiteX8" fmla="*/ 90936 w 326756"/>
                            <a:gd name="connsiteY8" fmla="*/ 491898 h 492886"/>
                            <a:gd name="connsiteX9" fmla="*/ 140180 w 326756"/>
                            <a:gd name="connsiteY9" fmla="*/ 312828 h 492886"/>
                            <a:gd name="connsiteX10" fmla="*/ 184471 w 326756"/>
                            <a:gd name="connsiteY10" fmla="*/ 313209 h 492886"/>
                            <a:gd name="connsiteX11" fmla="*/ 236382 w 326756"/>
                            <a:gd name="connsiteY11" fmla="*/ 492850 h 4928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</a:cxnLst>
                          <a:rect l="l" t="t" r="r" b="b"/>
                          <a:pathLst>
                            <a:path w="326756" h="492886">
                              <a:moveTo>
                                <a:pt x="236382" y="492850"/>
                              </a:moveTo>
                              <a:cubicBezTo>
                                <a:pt x="282007" y="489897"/>
                                <a:pt x="268005" y="344832"/>
                                <a:pt x="283150" y="276252"/>
                              </a:cubicBezTo>
                              <a:cubicBezTo>
                                <a:pt x="288960" y="249772"/>
                                <a:pt x="317535" y="185098"/>
                                <a:pt x="321536" y="155856"/>
                              </a:cubicBezTo>
                              <a:cubicBezTo>
                                <a:pt x="329346" y="98229"/>
                                <a:pt x="332775" y="46128"/>
                                <a:pt x="299248" y="17838"/>
                              </a:cubicBezTo>
                              <a:cubicBezTo>
                                <a:pt x="261909" y="-13689"/>
                                <a:pt x="210379" y="13171"/>
                                <a:pt x="161516" y="10600"/>
                              </a:cubicBezTo>
                              <a:cubicBezTo>
                                <a:pt x="116272" y="8218"/>
                                <a:pt x="60932" y="-13785"/>
                                <a:pt x="24832" y="13648"/>
                              </a:cubicBezTo>
                              <a:cubicBezTo>
                                <a:pt x="-7362" y="38127"/>
                                <a:pt x="-28" y="120137"/>
                                <a:pt x="2639" y="160523"/>
                              </a:cubicBezTo>
                              <a:cubicBezTo>
                                <a:pt x="3877" y="178811"/>
                                <a:pt x="35596" y="250725"/>
                                <a:pt x="35596" y="271108"/>
                              </a:cubicBezTo>
                              <a:cubicBezTo>
                                <a:pt x="35596" y="369406"/>
                                <a:pt x="53312" y="493803"/>
                                <a:pt x="90936" y="491898"/>
                              </a:cubicBezTo>
                              <a:cubicBezTo>
                                <a:pt x="129512" y="489993"/>
                                <a:pt x="131989" y="330830"/>
                                <a:pt x="140180" y="312828"/>
                              </a:cubicBezTo>
                              <a:cubicBezTo>
                                <a:pt x="149038" y="293301"/>
                                <a:pt x="174089" y="282157"/>
                                <a:pt x="184471" y="313209"/>
                              </a:cubicBezTo>
                              <a:cubicBezTo>
                                <a:pt x="189139" y="327306"/>
                                <a:pt x="191805" y="495708"/>
                                <a:pt x="236382" y="49285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CA"/>
                        </a:p>
                      </p:txBody>
                    </p:sp>
                    <p:sp>
                      <p:nvSpPr>
                        <p:cNvPr id="243" name="Freeform: Shape 242">
                          <a:extLst>
                            <a:ext uri="{FF2B5EF4-FFF2-40B4-BE49-F238E27FC236}">
                              <a16:creationId xmlns:a16="http://schemas.microsoft.com/office/drawing/2014/main" id="{0C4D6B39-F312-F97B-B147-5012B51CAF3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508156" y="2580779"/>
                          <a:ext cx="336163" cy="502177"/>
                        </a:xfrm>
                        <a:custGeom>
                          <a:avLst/>
                          <a:gdLst>
                            <a:gd name="connsiteX0" fmla="*/ 239794 w 336163"/>
                            <a:gd name="connsiteY0" fmla="*/ 502177 h 502177"/>
                            <a:gd name="connsiteX1" fmla="*/ 187597 w 336163"/>
                            <a:gd name="connsiteY1" fmla="*/ 345777 h 502177"/>
                            <a:gd name="connsiteX2" fmla="*/ 184644 w 336163"/>
                            <a:gd name="connsiteY2" fmla="*/ 319297 h 502177"/>
                            <a:gd name="connsiteX3" fmla="*/ 169785 w 336163"/>
                            <a:gd name="connsiteY3" fmla="*/ 303200 h 502177"/>
                            <a:gd name="connsiteX4" fmla="*/ 149116 w 336163"/>
                            <a:gd name="connsiteY4" fmla="*/ 319488 h 502177"/>
                            <a:gd name="connsiteX5" fmla="*/ 142925 w 336163"/>
                            <a:gd name="connsiteY5" fmla="*/ 361303 h 502177"/>
                            <a:gd name="connsiteX6" fmla="*/ 95871 w 336163"/>
                            <a:gd name="connsiteY6" fmla="*/ 501320 h 502177"/>
                            <a:gd name="connsiteX7" fmla="*/ 77773 w 336163"/>
                            <a:gd name="connsiteY7" fmla="*/ 493795 h 502177"/>
                            <a:gd name="connsiteX8" fmla="*/ 35578 w 336163"/>
                            <a:gd name="connsiteY8" fmla="*/ 275863 h 502177"/>
                            <a:gd name="connsiteX9" fmla="*/ 17957 w 336163"/>
                            <a:gd name="connsiteY9" fmla="*/ 215951 h 502177"/>
                            <a:gd name="connsiteX10" fmla="*/ 2717 w 336163"/>
                            <a:gd name="connsiteY10" fmla="*/ 165564 h 502177"/>
                            <a:gd name="connsiteX11" fmla="*/ 2336 w 336163"/>
                            <a:gd name="connsiteY11" fmla="*/ 159468 h 502177"/>
                            <a:gd name="connsiteX12" fmla="*/ 26720 w 336163"/>
                            <a:gd name="connsiteY12" fmla="*/ 14593 h 502177"/>
                            <a:gd name="connsiteX13" fmla="*/ 127399 w 336163"/>
                            <a:gd name="connsiteY13" fmla="*/ 5544 h 502177"/>
                            <a:gd name="connsiteX14" fmla="*/ 166547 w 336163"/>
                            <a:gd name="connsiteY14" fmla="*/ 10592 h 502177"/>
                            <a:gd name="connsiteX15" fmla="*/ 215696 w 336163"/>
                            <a:gd name="connsiteY15" fmla="*/ 6496 h 502177"/>
                            <a:gd name="connsiteX16" fmla="*/ 306945 w 336163"/>
                            <a:gd name="connsiteY16" fmla="*/ 18879 h 502177"/>
                            <a:gd name="connsiteX17" fmla="*/ 330853 w 336163"/>
                            <a:gd name="connsiteY17" fmla="*/ 161087 h 502177"/>
                            <a:gd name="connsiteX18" fmla="*/ 308565 w 336163"/>
                            <a:gd name="connsiteY18" fmla="*/ 233001 h 502177"/>
                            <a:gd name="connsiteX19" fmla="*/ 292372 w 336163"/>
                            <a:gd name="connsiteY19" fmla="*/ 281864 h 502177"/>
                            <a:gd name="connsiteX20" fmla="*/ 283799 w 336163"/>
                            <a:gd name="connsiteY20" fmla="*/ 366446 h 502177"/>
                            <a:gd name="connsiteX21" fmla="*/ 241318 w 336163"/>
                            <a:gd name="connsiteY21" fmla="*/ 502082 h 502177"/>
                            <a:gd name="connsiteX22" fmla="*/ 239794 w 336163"/>
                            <a:gd name="connsiteY22" fmla="*/ 502177 h 502177"/>
                            <a:gd name="connsiteX23" fmla="*/ 240651 w 336163"/>
                            <a:gd name="connsiteY23" fmla="*/ 492843 h 502177"/>
                            <a:gd name="connsiteX24" fmla="*/ 240937 w 336163"/>
                            <a:gd name="connsiteY24" fmla="*/ 497510 h 502177"/>
                            <a:gd name="connsiteX25" fmla="*/ 240651 w 336163"/>
                            <a:gd name="connsiteY25" fmla="*/ 492843 h 502177"/>
                            <a:gd name="connsiteX26" fmla="*/ 274370 w 336163"/>
                            <a:gd name="connsiteY26" fmla="*/ 365970 h 502177"/>
                            <a:gd name="connsiteX27" fmla="*/ 283132 w 336163"/>
                            <a:gd name="connsiteY27" fmla="*/ 279959 h 502177"/>
                            <a:gd name="connsiteX28" fmla="*/ 299706 w 336163"/>
                            <a:gd name="connsiteY28" fmla="*/ 229953 h 502177"/>
                            <a:gd name="connsiteX29" fmla="*/ 321518 w 336163"/>
                            <a:gd name="connsiteY29" fmla="*/ 159944 h 502177"/>
                            <a:gd name="connsiteX30" fmla="*/ 300849 w 336163"/>
                            <a:gd name="connsiteY30" fmla="*/ 26118 h 502177"/>
                            <a:gd name="connsiteX31" fmla="*/ 216934 w 336163"/>
                            <a:gd name="connsiteY31" fmla="*/ 15831 h 502177"/>
                            <a:gd name="connsiteX32" fmla="*/ 165880 w 336163"/>
                            <a:gd name="connsiteY32" fmla="*/ 20022 h 502177"/>
                            <a:gd name="connsiteX33" fmla="*/ 125685 w 336163"/>
                            <a:gd name="connsiteY33" fmla="*/ 14878 h 502177"/>
                            <a:gd name="connsiteX34" fmla="*/ 32244 w 336163"/>
                            <a:gd name="connsiteY34" fmla="*/ 22117 h 502177"/>
                            <a:gd name="connsiteX35" fmla="*/ 11575 w 336163"/>
                            <a:gd name="connsiteY35" fmla="*/ 158896 h 502177"/>
                            <a:gd name="connsiteX36" fmla="*/ 11956 w 336163"/>
                            <a:gd name="connsiteY36" fmla="*/ 164992 h 502177"/>
                            <a:gd name="connsiteX37" fmla="*/ 26720 w 336163"/>
                            <a:gd name="connsiteY37" fmla="*/ 212808 h 502177"/>
                            <a:gd name="connsiteX38" fmla="*/ 44913 w 336163"/>
                            <a:gd name="connsiteY38" fmla="*/ 275863 h 502177"/>
                            <a:gd name="connsiteX39" fmla="*/ 84156 w 336163"/>
                            <a:gd name="connsiteY39" fmla="*/ 487033 h 502177"/>
                            <a:gd name="connsiteX40" fmla="*/ 95300 w 336163"/>
                            <a:gd name="connsiteY40" fmla="*/ 491986 h 502177"/>
                            <a:gd name="connsiteX41" fmla="*/ 133495 w 336163"/>
                            <a:gd name="connsiteY41" fmla="*/ 360255 h 502177"/>
                            <a:gd name="connsiteX42" fmla="*/ 140543 w 336163"/>
                            <a:gd name="connsiteY42" fmla="*/ 315678 h 502177"/>
                            <a:gd name="connsiteX43" fmla="*/ 170166 w 336163"/>
                            <a:gd name="connsiteY43" fmla="*/ 293961 h 502177"/>
                            <a:gd name="connsiteX44" fmla="*/ 193502 w 336163"/>
                            <a:gd name="connsiteY44" fmla="*/ 316440 h 502177"/>
                            <a:gd name="connsiteX45" fmla="*/ 196931 w 336163"/>
                            <a:gd name="connsiteY45" fmla="*/ 345110 h 502177"/>
                            <a:gd name="connsiteX46" fmla="*/ 240651 w 336163"/>
                            <a:gd name="connsiteY46" fmla="*/ 492843 h 50217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</a:cxnLst>
                          <a:rect l="l" t="t" r="r" b="b"/>
                          <a:pathLst>
                            <a:path w="336163" h="502177">
                              <a:moveTo>
                                <a:pt x="239794" y="502177"/>
                              </a:moveTo>
                              <a:cubicBezTo>
                                <a:pt x="204551" y="502177"/>
                                <a:pt x="194360" y="421596"/>
                                <a:pt x="187597" y="345777"/>
                              </a:cubicBezTo>
                              <a:cubicBezTo>
                                <a:pt x="186454" y="333490"/>
                                <a:pt x="185501" y="321774"/>
                                <a:pt x="184644" y="319297"/>
                              </a:cubicBezTo>
                              <a:cubicBezTo>
                                <a:pt x="182263" y="312154"/>
                                <a:pt x="177786" y="303581"/>
                                <a:pt x="169785" y="303200"/>
                              </a:cubicBezTo>
                              <a:cubicBezTo>
                                <a:pt x="162356" y="302819"/>
                                <a:pt x="153593" y="309677"/>
                                <a:pt x="149116" y="319488"/>
                              </a:cubicBezTo>
                              <a:cubicBezTo>
                                <a:pt x="147116" y="323965"/>
                                <a:pt x="145020" y="342062"/>
                                <a:pt x="142925" y="361303"/>
                              </a:cubicBezTo>
                              <a:cubicBezTo>
                                <a:pt x="134733" y="434264"/>
                                <a:pt x="125018" y="499891"/>
                                <a:pt x="95871" y="501320"/>
                              </a:cubicBezTo>
                              <a:cubicBezTo>
                                <a:pt x="89490" y="501606"/>
                                <a:pt x="83393" y="499129"/>
                                <a:pt x="77773" y="493795"/>
                              </a:cubicBezTo>
                              <a:cubicBezTo>
                                <a:pt x="48818" y="466268"/>
                                <a:pt x="35578" y="361493"/>
                                <a:pt x="35578" y="275863"/>
                              </a:cubicBezTo>
                              <a:cubicBezTo>
                                <a:pt x="35578" y="265671"/>
                                <a:pt x="26148" y="239192"/>
                                <a:pt x="17957" y="215951"/>
                              </a:cubicBezTo>
                              <a:cubicBezTo>
                                <a:pt x="10051" y="193853"/>
                                <a:pt x="3288" y="174708"/>
                                <a:pt x="2717" y="165564"/>
                              </a:cubicBezTo>
                              <a:lnTo>
                                <a:pt x="2336" y="159468"/>
                              </a:lnTo>
                              <a:cubicBezTo>
                                <a:pt x="-808" y="114605"/>
                                <a:pt x="-5951" y="39358"/>
                                <a:pt x="26720" y="14593"/>
                              </a:cubicBezTo>
                              <a:cubicBezTo>
                                <a:pt x="54342" y="-6363"/>
                                <a:pt x="91490" y="-267"/>
                                <a:pt x="127399" y="5544"/>
                              </a:cubicBezTo>
                              <a:cubicBezTo>
                                <a:pt x="141210" y="7830"/>
                                <a:pt x="154164" y="9925"/>
                                <a:pt x="166547" y="10592"/>
                              </a:cubicBezTo>
                              <a:cubicBezTo>
                                <a:pt x="182644" y="11449"/>
                                <a:pt x="199503" y="8973"/>
                                <a:pt x="215696" y="6496"/>
                              </a:cubicBezTo>
                              <a:cubicBezTo>
                                <a:pt x="247700" y="1734"/>
                                <a:pt x="280751" y="-3219"/>
                                <a:pt x="306945" y="18879"/>
                              </a:cubicBezTo>
                              <a:cubicBezTo>
                                <a:pt x="342759" y="49073"/>
                                <a:pt x="338663" y="103366"/>
                                <a:pt x="330853" y="161087"/>
                              </a:cubicBezTo>
                              <a:cubicBezTo>
                                <a:pt x="328567" y="178232"/>
                                <a:pt x="318375" y="206045"/>
                                <a:pt x="308565" y="233001"/>
                              </a:cubicBezTo>
                              <a:cubicBezTo>
                                <a:pt x="301516" y="252432"/>
                                <a:pt x="294849" y="270815"/>
                                <a:pt x="292372" y="281864"/>
                              </a:cubicBezTo>
                              <a:cubicBezTo>
                                <a:pt x="287419" y="304153"/>
                                <a:pt x="285704" y="334442"/>
                                <a:pt x="283799" y="366446"/>
                              </a:cubicBezTo>
                              <a:cubicBezTo>
                                <a:pt x="279799" y="435121"/>
                                <a:pt x="275989" y="499891"/>
                                <a:pt x="241318" y="502082"/>
                              </a:cubicBezTo>
                              <a:cubicBezTo>
                                <a:pt x="240747" y="502177"/>
                                <a:pt x="240270" y="502177"/>
                                <a:pt x="239794" y="502177"/>
                              </a:cubicBezTo>
                              <a:close/>
                              <a:moveTo>
                                <a:pt x="240651" y="492843"/>
                              </a:moveTo>
                              <a:lnTo>
                                <a:pt x="240937" y="497510"/>
                              </a:lnTo>
                              <a:lnTo>
                                <a:pt x="240651" y="492843"/>
                              </a:lnTo>
                              <a:cubicBezTo>
                                <a:pt x="267036" y="491128"/>
                                <a:pt x="270941" y="424644"/>
                                <a:pt x="274370" y="365970"/>
                              </a:cubicBezTo>
                              <a:cubicBezTo>
                                <a:pt x="276275" y="333585"/>
                                <a:pt x="278085" y="303009"/>
                                <a:pt x="283132" y="279959"/>
                              </a:cubicBezTo>
                              <a:cubicBezTo>
                                <a:pt x="285704" y="268243"/>
                                <a:pt x="292467" y="249670"/>
                                <a:pt x="299706" y="229953"/>
                              </a:cubicBezTo>
                              <a:cubicBezTo>
                                <a:pt x="308850" y="204712"/>
                                <a:pt x="319328" y="176137"/>
                                <a:pt x="321518" y="159944"/>
                              </a:cubicBezTo>
                              <a:cubicBezTo>
                                <a:pt x="328948" y="104889"/>
                                <a:pt x="333044" y="53264"/>
                                <a:pt x="300849" y="26118"/>
                              </a:cubicBezTo>
                              <a:cubicBezTo>
                                <a:pt x="277798" y="6687"/>
                                <a:pt x="248271" y="11164"/>
                                <a:pt x="216934" y="15831"/>
                              </a:cubicBezTo>
                              <a:cubicBezTo>
                                <a:pt x="200265" y="18307"/>
                                <a:pt x="182930" y="20879"/>
                                <a:pt x="165880" y="20022"/>
                              </a:cubicBezTo>
                              <a:cubicBezTo>
                                <a:pt x="153021" y="19355"/>
                                <a:pt x="139115" y="17069"/>
                                <a:pt x="125685" y="14878"/>
                              </a:cubicBezTo>
                              <a:cubicBezTo>
                                <a:pt x="91680" y="9354"/>
                                <a:pt x="56628" y="3639"/>
                                <a:pt x="32244" y="22117"/>
                              </a:cubicBezTo>
                              <a:cubicBezTo>
                                <a:pt x="3574" y="43834"/>
                                <a:pt x="8717" y="118701"/>
                                <a:pt x="11575" y="158896"/>
                              </a:cubicBezTo>
                              <a:lnTo>
                                <a:pt x="11956" y="164992"/>
                              </a:lnTo>
                              <a:cubicBezTo>
                                <a:pt x="12432" y="172803"/>
                                <a:pt x="19671" y="193091"/>
                                <a:pt x="26720" y="212808"/>
                              </a:cubicBezTo>
                              <a:cubicBezTo>
                                <a:pt x="35673" y="238049"/>
                                <a:pt x="44913" y="264052"/>
                                <a:pt x="44913" y="275863"/>
                              </a:cubicBezTo>
                              <a:cubicBezTo>
                                <a:pt x="44913" y="362255"/>
                                <a:pt x="58438" y="462553"/>
                                <a:pt x="84156" y="487033"/>
                              </a:cubicBezTo>
                              <a:cubicBezTo>
                                <a:pt x="87870" y="490557"/>
                                <a:pt x="91490" y="492176"/>
                                <a:pt x="95300" y="491986"/>
                              </a:cubicBezTo>
                              <a:cubicBezTo>
                                <a:pt x="118826" y="490842"/>
                                <a:pt x="128351" y="405879"/>
                                <a:pt x="133495" y="360255"/>
                              </a:cubicBezTo>
                              <a:cubicBezTo>
                                <a:pt x="136257" y="335490"/>
                                <a:pt x="137972" y="321202"/>
                                <a:pt x="140543" y="315678"/>
                              </a:cubicBezTo>
                              <a:cubicBezTo>
                                <a:pt x="146640" y="302247"/>
                                <a:pt x="158927" y="293294"/>
                                <a:pt x="170166" y="293961"/>
                              </a:cubicBezTo>
                              <a:cubicBezTo>
                                <a:pt x="176167" y="294246"/>
                                <a:pt x="187216" y="297675"/>
                                <a:pt x="193502" y="316440"/>
                              </a:cubicBezTo>
                              <a:cubicBezTo>
                                <a:pt x="194645" y="319869"/>
                                <a:pt x="195408" y="328155"/>
                                <a:pt x="196931" y="345110"/>
                              </a:cubicBezTo>
                              <a:cubicBezTo>
                                <a:pt x="200932" y="389782"/>
                                <a:pt x="210171" y="494843"/>
                                <a:pt x="240651" y="49284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CA"/>
                        </a:p>
                      </p:txBody>
                    </p:sp>
                  </p:grpSp>
                  <p:sp>
                    <p:nvSpPr>
                      <p:cNvPr id="241" name="Freeform: Shape 240">
                        <a:extLst>
                          <a:ext uri="{FF2B5EF4-FFF2-40B4-BE49-F238E27FC236}">
                            <a16:creationId xmlns:a16="http://schemas.microsoft.com/office/drawing/2014/main" id="{DABBEFF9-1485-DFDA-0426-E55DA87EF4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34413" y="2614899"/>
                        <a:ext cx="90855" cy="10571"/>
                      </a:xfrm>
                      <a:custGeom>
                        <a:avLst/>
                        <a:gdLst>
                          <a:gd name="connsiteX0" fmla="*/ 45814 w 90855"/>
                          <a:gd name="connsiteY0" fmla="*/ 10571 h 10571"/>
                          <a:gd name="connsiteX1" fmla="*/ 1046 w 90855"/>
                          <a:gd name="connsiteY1" fmla="*/ 3047 h 10571"/>
                          <a:gd name="connsiteX2" fmla="*/ 94 w 90855"/>
                          <a:gd name="connsiteY2" fmla="*/ 1046 h 10571"/>
                          <a:gd name="connsiteX3" fmla="*/ 2094 w 90855"/>
                          <a:gd name="connsiteY3" fmla="*/ 94 h 10571"/>
                          <a:gd name="connsiteX4" fmla="*/ 88772 w 90855"/>
                          <a:gd name="connsiteY4" fmla="*/ 380 h 10571"/>
                          <a:gd name="connsiteX5" fmla="*/ 90772 w 90855"/>
                          <a:gd name="connsiteY5" fmla="*/ 1332 h 10571"/>
                          <a:gd name="connsiteX6" fmla="*/ 89819 w 90855"/>
                          <a:gd name="connsiteY6" fmla="*/ 3332 h 10571"/>
                          <a:gd name="connsiteX7" fmla="*/ 45814 w 90855"/>
                          <a:gd name="connsiteY7" fmla="*/ 10571 h 105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90855" h="10571">
                            <a:moveTo>
                              <a:pt x="45814" y="10571"/>
                            </a:moveTo>
                            <a:cubicBezTo>
                              <a:pt x="30669" y="10571"/>
                              <a:pt x="15429" y="8095"/>
                              <a:pt x="1046" y="3047"/>
                            </a:cubicBezTo>
                            <a:cubicBezTo>
                              <a:pt x="189" y="2761"/>
                              <a:pt x="-192" y="1904"/>
                              <a:pt x="94" y="1046"/>
                            </a:cubicBezTo>
                            <a:cubicBezTo>
                              <a:pt x="379" y="189"/>
                              <a:pt x="1237" y="-192"/>
                              <a:pt x="2094" y="94"/>
                            </a:cubicBezTo>
                            <a:cubicBezTo>
                              <a:pt x="30003" y="9809"/>
                              <a:pt x="60768" y="9905"/>
                              <a:pt x="88772" y="380"/>
                            </a:cubicBezTo>
                            <a:cubicBezTo>
                              <a:pt x="89629" y="94"/>
                              <a:pt x="90486" y="570"/>
                              <a:pt x="90772" y="1332"/>
                            </a:cubicBezTo>
                            <a:cubicBezTo>
                              <a:pt x="91058" y="2189"/>
                              <a:pt x="90581" y="3047"/>
                              <a:pt x="89819" y="3332"/>
                            </a:cubicBezTo>
                            <a:cubicBezTo>
                              <a:pt x="75532" y="8095"/>
                              <a:pt x="60673" y="10571"/>
                              <a:pt x="45814" y="10571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238" name="Freeform: Shape 237">
                      <a:extLst>
                        <a:ext uri="{FF2B5EF4-FFF2-40B4-BE49-F238E27FC236}">
                          <a16:creationId xmlns:a16="http://schemas.microsoft.com/office/drawing/2014/main" id="{9C18A518-30F9-3C0B-3756-CC32F98EBC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7123" y="2614899"/>
                      <a:ext cx="90855" cy="10571"/>
                    </a:xfrm>
                    <a:custGeom>
                      <a:avLst/>
                      <a:gdLst>
                        <a:gd name="connsiteX0" fmla="*/ 45814 w 90855"/>
                        <a:gd name="connsiteY0" fmla="*/ 10571 h 10571"/>
                        <a:gd name="connsiteX1" fmla="*/ 1047 w 90855"/>
                        <a:gd name="connsiteY1" fmla="*/ 3047 h 10571"/>
                        <a:gd name="connsiteX2" fmla="*/ 94 w 90855"/>
                        <a:gd name="connsiteY2" fmla="*/ 1046 h 10571"/>
                        <a:gd name="connsiteX3" fmla="*/ 2094 w 90855"/>
                        <a:gd name="connsiteY3" fmla="*/ 94 h 10571"/>
                        <a:gd name="connsiteX4" fmla="*/ 88771 w 90855"/>
                        <a:gd name="connsiteY4" fmla="*/ 380 h 10571"/>
                        <a:gd name="connsiteX5" fmla="*/ 90772 w 90855"/>
                        <a:gd name="connsiteY5" fmla="*/ 1332 h 10571"/>
                        <a:gd name="connsiteX6" fmla="*/ 89819 w 90855"/>
                        <a:gd name="connsiteY6" fmla="*/ 3332 h 10571"/>
                        <a:gd name="connsiteX7" fmla="*/ 45814 w 90855"/>
                        <a:gd name="connsiteY7" fmla="*/ 10571 h 105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0855" h="10571">
                          <a:moveTo>
                            <a:pt x="45814" y="10571"/>
                          </a:moveTo>
                          <a:cubicBezTo>
                            <a:pt x="30669" y="10571"/>
                            <a:pt x="15429" y="8095"/>
                            <a:pt x="1047" y="3047"/>
                          </a:cubicBezTo>
                          <a:cubicBezTo>
                            <a:pt x="189" y="2761"/>
                            <a:pt x="-192" y="1904"/>
                            <a:pt x="94" y="1046"/>
                          </a:cubicBezTo>
                          <a:cubicBezTo>
                            <a:pt x="380" y="189"/>
                            <a:pt x="1237" y="-192"/>
                            <a:pt x="2094" y="94"/>
                          </a:cubicBezTo>
                          <a:cubicBezTo>
                            <a:pt x="30002" y="9809"/>
                            <a:pt x="60768" y="9905"/>
                            <a:pt x="88771" y="380"/>
                          </a:cubicBezTo>
                          <a:cubicBezTo>
                            <a:pt x="89629" y="94"/>
                            <a:pt x="90486" y="570"/>
                            <a:pt x="90772" y="1332"/>
                          </a:cubicBezTo>
                          <a:cubicBezTo>
                            <a:pt x="91057" y="2189"/>
                            <a:pt x="90581" y="3047"/>
                            <a:pt x="89819" y="3332"/>
                          </a:cubicBezTo>
                          <a:cubicBezTo>
                            <a:pt x="75532" y="8095"/>
                            <a:pt x="60673" y="10571"/>
                            <a:pt x="45814" y="1057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39" name="Freeform: Shape 238">
                      <a:extLst>
                        <a:ext uri="{FF2B5EF4-FFF2-40B4-BE49-F238E27FC236}">
                          <a16:creationId xmlns:a16="http://schemas.microsoft.com/office/drawing/2014/main" id="{02D2DAD4-2C8B-42C0-BB73-430DF510D4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80586" y="2514054"/>
                      <a:ext cx="927341" cy="100366"/>
                    </a:xfrm>
                    <a:custGeom>
                      <a:avLst/>
                      <a:gdLst>
                        <a:gd name="connsiteX0" fmla="*/ 60182 w 927341"/>
                        <a:gd name="connsiteY0" fmla="*/ 100367 h 100366"/>
                        <a:gd name="connsiteX1" fmla="*/ 55515 w 927341"/>
                        <a:gd name="connsiteY1" fmla="*/ 96176 h 100366"/>
                        <a:gd name="connsiteX2" fmla="*/ 3890 w 927341"/>
                        <a:gd name="connsiteY2" fmla="*/ 41121 h 100366"/>
                        <a:gd name="connsiteX3" fmla="*/ 79 w 927341"/>
                        <a:gd name="connsiteY3" fmla="*/ 35692 h 100366"/>
                        <a:gd name="connsiteX4" fmla="*/ 5509 w 927341"/>
                        <a:gd name="connsiteY4" fmla="*/ 31882 h 100366"/>
                        <a:gd name="connsiteX5" fmla="*/ 60087 w 927341"/>
                        <a:gd name="connsiteY5" fmla="*/ 76459 h 100366"/>
                        <a:gd name="connsiteX6" fmla="*/ 118380 w 927341"/>
                        <a:gd name="connsiteY6" fmla="*/ 19118 h 100366"/>
                        <a:gd name="connsiteX7" fmla="*/ 216773 w 927341"/>
                        <a:gd name="connsiteY7" fmla="*/ 3307 h 100366"/>
                        <a:gd name="connsiteX8" fmla="*/ 380413 w 927341"/>
                        <a:gd name="connsiteY8" fmla="*/ 3878 h 100366"/>
                        <a:gd name="connsiteX9" fmla="*/ 437658 w 927341"/>
                        <a:gd name="connsiteY9" fmla="*/ 13594 h 100366"/>
                        <a:gd name="connsiteX10" fmla="*/ 468424 w 927341"/>
                        <a:gd name="connsiteY10" fmla="*/ 42359 h 100366"/>
                        <a:gd name="connsiteX11" fmla="*/ 510238 w 927341"/>
                        <a:gd name="connsiteY11" fmla="*/ 6641 h 100366"/>
                        <a:gd name="connsiteX12" fmla="*/ 581009 w 927341"/>
                        <a:gd name="connsiteY12" fmla="*/ 735 h 100366"/>
                        <a:gd name="connsiteX13" fmla="*/ 761127 w 927341"/>
                        <a:gd name="connsiteY13" fmla="*/ 8927 h 100366"/>
                        <a:gd name="connsiteX14" fmla="*/ 824849 w 927341"/>
                        <a:gd name="connsiteY14" fmla="*/ 20261 h 100366"/>
                        <a:gd name="connsiteX15" fmla="*/ 858568 w 927341"/>
                        <a:gd name="connsiteY15" fmla="*/ 53599 h 100366"/>
                        <a:gd name="connsiteX16" fmla="*/ 922481 w 927341"/>
                        <a:gd name="connsiteY16" fmla="*/ 9784 h 100366"/>
                        <a:gd name="connsiteX17" fmla="*/ 927339 w 927341"/>
                        <a:gd name="connsiteY17" fmla="*/ 14261 h 100366"/>
                        <a:gd name="connsiteX18" fmla="*/ 922861 w 927341"/>
                        <a:gd name="connsiteY18" fmla="*/ 19118 h 100366"/>
                        <a:gd name="connsiteX19" fmla="*/ 862473 w 927341"/>
                        <a:gd name="connsiteY19" fmla="*/ 73697 h 100366"/>
                        <a:gd name="connsiteX20" fmla="*/ 857425 w 927341"/>
                        <a:gd name="connsiteY20" fmla="*/ 77697 h 100366"/>
                        <a:gd name="connsiteX21" fmla="*/ 853138 w 927341"/>
                        <a:gd name="connsiteY21" fmla="*/ 72935 h 100366"/>
                        <a:gd name="connsiteX22" fmla="*/ 821039 w 927341"/>
                        <a:gd name="connsiteY22" fmla="*/ 28739 h 100366"/>
                        <a:gd name="connsiteX23" fmla="*/ 760841 w 927341"/>
                        <a:gd name="connsiteY23" fmla="*/ 18261 h 100366"/>
                        <a:gd name="connsiteX24" fmla="*/ 580533 w 927341"/>
                        <a:gd name="connsiteY24" fmla="*/ 10070 h 100366"/>
                        <a:gd name="connsiteX25" fmla="*/ 513286 w 927341"/>
                        <a:gd name="connsiteY25" fmla="*/ 15499 h 100366"/>
                        <a:gd name="connsiteX26" fmla="*/ 472805 w 927341"/>
                        <a:gd name="connsiteY26" fmla="*/ 60933 h 100366"/>
                        <a:gd name="connsiteX27" fmla="*/ 468043 w 927341"/>
                        <a:gd name="connsiteY27" fmla="*/ 65219 h 100366"/>
                        <a:gd name="connsiteX28" fmla="*/ 463471 w 927341"/>
                        <a:gd name="connsiteY28" fmla="*/ 60647 h 100366"/>
                        <a:gd name="connsiteX29" fmla="*/ 433658 w 927341"/>
                        <a:gd name="connsiteY29" fmla="*/ 22166 h 100366"/>
                        <a:gd name="connsiteX30" fmla="*/ 379936 w 927341"/>
                        <a:gd name="connsiteY30" fmla="*/ 13308 h 100366"/>
                        <a:gd name="connsiteX31" fmla="*/ 216869 w 927341"/>
                        <a:gd name="connsiteY31" fmla="*/ 12737 h 100366"/>
                        <a:gd name="connsiteX32" fmla="*/ 121905 w 927341"/>
                        <a:gd name="connsiteY32" fmla="*/ 27786 h 100366"/>
                        <a:gd name="connsiteX33" fmla="*/ 64755 w 927341"/>
                        <a:gd name="connsiteY33" fmla="*/ 96176 h 100366"/>
                        <a:gd name="connsiteX34" fmla="*/ 60182 w 927341"/>
                        <a:gd name="connsiteY34" fmla="*/ 100367 h 100366"/>
                        <a:gd name="connsiteX35" fmla="*/ 60182 w 927341"/>
                        <a:gd name="connsiteY35" fmla="*/ 100367 h 1003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927341" h="100366">
                          <a:moveTo>
                            <a:pt x="60182" y="100367"/>
                          </a:moveTo>
                          <a:cubicBezTo>
                            <a:pt x="57801" y="100367"/>
                            <a:pt x="55801" y="98557"/>
                            <a:pt x="55515" y="96176"/>
                          </a:cubicBezTo>
                          <a:cubicBezTo>
                            <a:pt x="52658" y="69315"/>
                            <a:pt x="30464" y="45693"/>
                            <a:pt x="3890" y="41121"/>
                          </a:cubicBezTo>
                          <a:cubicBezTo>
                            <a:pt x="1318" y="40645"/>
                            <a:pt x="-397" y="38264"/>
                            <a:pt x="79" y="35692"/>
                          </a:cubicBezTo>
                          <a:cubicBezTo>
                            <a:pt x="556" y="33120"/>
                            <a:pt x="2937" y="31406"/>
                            <a:pt x="5509" y="31882"/>
                          </a:cubicBezTo>
                          <a:cubicBezTo>
                            <a:pt x="29702" y="36073"/>
                            <a:pt x="50752" y="53885"/>
                            <a:pt x="60087" y="76459"/>
                          </a:cubicBezTo>
                          <a:cubicBezTo>
                            <a:pt x="69231" y="52456"/>
                            <a:pt x="90567" y="31025"/>
                            <a:pt x="118380" y="19118"/>
                          </a:cubicBezTo>
                          <a:cubicBezTo>
                            <a:pt x="148765" y="6069"/>
                            <a:pt x="182293" y="4259"/>
                            <a:pt x="216773" y="3307"/>
                          </a:cubicBezTo>
                          <a:cubicBezTo>
                            <a:pt x="271066" y="1878"/>
                            <a:pt x="326121" y="2069"/>
                            <a:pt x="380413" y="3878"/>
                          </a:cubicBezTo>
                          <a:cubicBezTo>
                            <a:pt x="401463" y="4545"/>
                            <a:pt x="420227" y="5783"/>
                            <a:pt x="437658" y="13594"/>
                          </a:cubicBezTo>
                          <a:cubicBezTo>
                            <a:pt x="451755" y="19880"/>
                            <a:pt x="462709" y="30358"/>
                            <a:pt x="468424" y="42359"/>
                          </a:cubicBezTo>
                          <a:cubicBezTo>
                            <a:pt x="476615" y="25119"/>
                            <a:pt x="493760" y="12451"/>
                            <a:pt x="510238" y="6641"/>
                          </a:cubicBezTo>
                          <a:cubicBezTo>
                            <a:pt x="533384" y="-1456"/>
                            <a:pt x="558721" y="-313"/>
                            <a:pt x="581009" y="735"/>
                          </a:cubicBezTo>
                          <a:lnTo>
                            <a:pt x="761127" y="8927"/>
                          </a:lnTo>
                          <a:cubicBezTo>
                            <a:pt x="781511" y="9879"/>
                            <a:pt x="804561" y="10927"/>
                            <a:pt x="824849" y="20261"/>
                          </a:cubicBezTo>
                          <a:cubicBezTo>
                            <a:pt x="838470" y="26548"/>
                            <a:pt x="852091" y="38454"/>
                            <a:pt x="858568" y="53599"/>
                          </a:cubicBezTo>
                          <a:cubicBezTo>
                            <a:pt x="869712" y="28929"/>
                            <a:pt x="894858" y="10832"/>
                            <a:pt x="922481" y="9784"/>
                          </a:cubicBezTo>
                          <a:cubicBezTo>
                            <a:pt x="925147" y="9689"/>
                            <a:pt x="927243" y="11689"/>
                            <a:pt x="927339" y="14261"/>
                          </a:cubicBezTo>
                          <a:cubicBezTo>
                            <a:pt x="927433" y="16832"/>
                            <a:pt x="925433" y="19023"/>
                            <a:pt x="922861" y="19118"/>
                          </a:cubicBezTo>
                          <a:cubicBezTo>
                            <a:pt x="893620" y="20166"/>
                            <a:pt x="866474" y="44741"/>
                            <a:pt x="862473" y="73697"/>
                          </a:cubicBezTo>
                          <a:cubicBezTo>
                            <a:pt x="862092" y="76173"/>
                            <a:pt x="859997" y="77888"/>
                            <a:pt x="857425" y="77697"/>
                          </a:cubicBezTo>
                          <a:cubicBezTo>
                            <a:pt x="854948" y="77507"/>
                            <a:pt x="853043" y="75411"/>
                            <a:pt x="853138" y="72935"/>
                          </a:cubicBezTo>
                          <a:cubicBezTo>
                            <a:pt x="853710" y="52932"/>
                            <a:pt x="837423" y="36263"/>
                            <a:pt x="821039" y="28739"/>
                          </a:cubicBezTo>
                          <a:cubicBezTo>
                            <a:pt x="802465" y="20166"/>
                            <a:pt x="780368" y="19118"/>
                            <a:pt x="760841" y="18261"/>
                          </a:cubicBezTo>
                          <a:lnTo>
                            <a:pt x="580533" y="10070"/>
                          </a:lnTo>
                          <a:cubicBezTo>
                            <a:pt x="559006" y="9117"/>
                            <a:pt x="534622" y="7974"/>
                            <a:pt x="513286" y="15499"/>
                          </a:cubicBezTo>
                          <a:cubicBezTo>
                            <a:pt x="494427" y="22166"/>
                            <a:pt x="474615" y="38740"/>
                            <a:pt x="472805" y="60933"/>
                          </a:cubicBezTo>
                          <a:cubicBezTo>
                            <a:pt x="472615" y="63410"/>
                            <a:pt x="470519" y="65410"/>
                            <a:pt x="468043" y="65219"/>
                          </a:cubicBezTo>
                          <a:cubicBezTo>
                            <a:pt x="465566" y="65124"/>
                            <a:pt x="463566" y="63124"/>
                            <a:pt x="463471" y="60647"/>
                          </a:cubicBezTo>
                          <a:cubicBezTo>
                            <a:pt x="462995" y="43026"/>
                            <a:pt x="448136" y="28643"/>
                            <a:pt x="433658" y="22166"/>
                          </a:cubicBezTo>
                          <a:cubicBezTo>
                            <a:pt x="417846" y="15118"/>
                            <a:pt x="400034" y="13975"/>
                            <a:pt x="379936" y="13308"/>
                          </a:cubicBezTo>
                          <a:cubicBezTo>
                            <a:pt x="325835" y="11498"/>
                            <a:pt x="270970" y="11308"/>
                            <a:pt x="216869" y="12737"/>
                          </a:cubicBezTo>
                          <a:cubicBezTo>
                            <a:pt x="183246" y="13594"/>
                            <a:pt x="150765" y="15404"/>
                            <a:pt x="121905" y="27786"/>
                          </a:cubicBezTo>
                          <a:cubicBezTo>
                            <a:pt x="90091" y="41407"/>
                            <a:pt x="67612" y="68267"/>
                            <a:pt x="64755" y="96176"/>
                          </a:cubicBezTo>
                          <a:cubicBezTo>
                            <a:pt x="64564" y="98557"/>
                            <a:pt x="62563" y="100367"/>
                            <a:pt x="60182" y="100367"/>
                          </a:cubicBezTo>
                          <a:cubicBezTo>
                            <a:pt x="60182" y="100367"/>
                            <a:pt x="60182" y="100367"/>
                            <a:pt x="60182" y="10036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9F39BBED-13D1-A99C-6E7B-E4DB269259E5}"/>
                </a:ext>
              </a:extLst>
            </p:cNvPr>
            <p:cNvGrpSpPr/>
            <p:nvPr/>
          </p:nvGrpSpPr>
          <p:grpSpPr>
            <a:xfrm>
              <a:off x="4225661" y="782495"/>
              <a:ext cx="2829041" cy="4241323"/>
              <a:chOff x="4225661" y="782495"/>
              <a:chExt cx="2829041" cy="4241323"/>
            </a:xfrm>
          </p:grpSpPr>
          <p:sp>
            <p:nvSpPr>
              <p:cNvPr id="289" name="Google Shape;201;p29">
                <a:extLst>
                  <a:ext uri="{FF2B5EF4-FFF2-40B4-BE49-F238E27FC236}">
                    <a16:creationId xmlns:a16="http://schemas.microsoft.com/office/drawing/2014/main" id="{3CE57B9B-C817-D2AD-3830-EC10B31928E1}"/>
                  </a:ext>
                </a:extLst>
              </p:cNvPr>
              <p:cNvSpPr/>
              <p:nvPr/>
            </p:nvSpPr>
            <p:spPr>
              <a:xfrm>
                <a:off x="4225661" y="2014218"/>
                <a:ext cx="2829041" cy="3009600"/>
              </a:xfrm>
              <a:prstGeom prst="roundRect">
                <a:avLst>
                  <a:gd name="adj" fmla="val 11702"/>
                </a:avLst>
              </a:prstGeom>
              <a:noFill/>
              <a:ln w="12700">
                <a:solidFill>
                  <a:schemeClr val="bg2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A9C571DB-D665-3F30-9BA1-23FEB600364F}"/>
                  </a:ext>
                </a:extLst>
              </p:cNvPr>
              <p:cNvGrpSpPr/>
              <p:nvPr/>
            </p:nvGrpSpPr>
            <p:grpSpPr>
              <a:xfrm>
                <a:off x="4408519" y="782495"/>
                <a:ext cx="2432245" cy="3137856"/>
                <a:chOff x="3445709" y="865928"/>
                <a:chExt cx="2432245" cy="3137856"/>
              </a:xfrm>
            </p:grpSpPr>
            <p:grpSp>
              <p:nvGrpSpPr>
                <p:cNvPr id="253" name="Group 252">
                  <a:extLst>
                    <a:ext uri="{FF2B5EF4-FFF2-40B4-BE49-F238E27FC236}">
                      <a16:creationId xmlns:a16="http://schemas.microsoft.com/office/drawing/2014/main" id="{D16C54FB-B043-A7B8-D2DD-B6FFB8DB042D}"/>
                    </a:ext>
                  </a:extLst>
                </p:cNvPr>
                <p:cNvGrpSpPr/>
                <p:nvPr/>
              </p:nvGrpSpPr>
              <p:grpSpPr>
                <a:xfrm>
                  <a:off x="3445709" y="865928"/>
                  <a:ext cx="2432245" cy="3137856"/>
                  <a:chOff x="3445709" y="865928"/>
                  <a:chExt cx="2432245" cy="3137856"/>
                </a:xfrm>
              </p:grpSpPr>
              <p:grpSp>
                <p:nvGrpSpPr>
                  <p:cNvPr id="278" name="Group 277">
                    <a:extLst>
                      <a:ext uri="{FF2B5EF4-FFF2-40B4-BE49-F238E27FC236}">
                        <a16:creationId xmlns:a16="http://schemas.microsoft.com/office/drawing/2014/main" id="{7B251209-E6B7-13B6-C582-EA6415C8724E}"/>
                      </a:ext>
                    </a:extLst>
                  </p:cNvPr>
                  <p:cNvGrpSpPr/>
                  <p:nvPr/>
                </p:nvGrpSpPr>
                <p:grpSpPr>
                  <a:xfrm>
                    <a:off x="3445709" y="1850542"/>
                    <a:ext cx="2432245" cy="2153242"/>
                    <a:chOff x="681051" y="1851337"/>
                    <a:chExt cx="2432245" cy="2153242"/>
                  </a:xfrm>
                </p:grpSpPr>
                <p:sp>
                  <p:nvSpPr>
                    <p:cNvPr id="280" name="Google Shape;638;p31">
                      <a:extLst>
                        <a:ext uri="{FF2B5EF4-FFF2-40B4-BE49-F238E27FC236}">
                          <a16:creationId xmlns:a16="http://schemas.microsoft.com/office/drawing/2014/main" id="{E1D15B46-F7B4-E8E2-6B1B-4205AC1AA5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1051" y="1851337"/>
                      <a:ext cx="2425721" cy="46160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4">
                        <a:lumMod val="90000"/>
                      </a:schemeClr>
                    </a:solidFill>
                    <a:ln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algn="ctr" defTabSz="1219170">
                        <a:buClr>
                          <a:srgbClr val="000000"/>
                        </a:buClr>
                      </a:pPr>
                      <a:endParaRPr sz="2133" kern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p:txBody>
                </p:sp>
                <p:grpSp>
                  <p:nvGrpSpPr>
                    <p:cNvPr id="281" name="Group 280">
                      <a:extLst>
                        <a:ext uri="{FF2B5EF4-FFF2-40B4-BE49-F238E27FC236}">
                          <a16:creationId xmlns:a16="http://schemas.microsoft.com/office/drawing/2014/main" id="{A770B2B8-6621-C9C0-9915-A5BBE55DA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2131" y="1943864"/>
                      <a:ext cx="2401165" cy="2060715"/>
                      <a:chOff x="1084813" y="3817818"/>
                      <a:chExt cx="2401165" cy="2060715"/>
                    </a:xfrm>
                  </p:grpSpPr>
                  <p:sp>
                    <p:nvSpPr>
                      <p:cNvPr id="285" name="TextBox 284">
                        <a:extLst>
                          <a:ext uri="{FF2B5EF4-FFF2-40B4-BE49-F238E27FC236}">
                            <a16:creationId xmlns:a16="http://schemas.microsoft.com/office/drawing/2014/main" id="{7AF92F5A-4EDB-9E33-2B4D-D6441C8B1E9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84813" y="4431983"/>
                        <a:ext cx="2401165" cy="144655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consectetur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adipiscing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elit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sed do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eiusmod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tempor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incididunt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labore et dolore magna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aliqua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. </a:t>
                        </a:r>
                      </a:p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enim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ad minim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veniam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quis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nostrud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exercitation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ullamco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laboris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.</a:t>
                        </a:r>
                      </a:p>
                      <a:p>
                        <a:pPr marL="171450" indent="-171450">
                          <a:buFont typeface="Courier New" panose="02070309020205020404" pitchFamily="49" charset="0"/>
                          <a:buChar char="o"/>
                        </a:pP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Lorem ipsum dolor sit </a:t>
                        </a:r>
                        <a:r>
                          <a:rPr lang="en-CA" sz="1100" i="0" dirty="0" err="1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amet</a:t>
                        </a:r>
                        <a:r>
                          <a:rPr lang="en-CA" sz="1100" i="0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  <a:effectLst/>
                            <a:cs typeface="Poppins Light" panose="00000400000000000000" pitchFamily="2" charset="0"/>
                          </a:rPr>
                          <a:t>,. </a:t>
                        </a:r>
                      </a:p>
                    </p:txBody>
                  </p:sp>
                  <p:sp>
                    <p:nvSpPr>
                      <p:cNvPr id="283" name="TextBox 282">
                        <a:extLst>
                          <a:ext uri="{FF2B5EF4-FFF2-40B4-BE49-F238E27FC236}">
                            <a16:creationId xmlns:a16="http://schemas.microsoft.com/office/drawing/2014/main" id="{7CDE654A-B5F7-238D-9A37-28E11D47A04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43879" y="3817818"/>
                        <a:ext cx="1823915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sz="1400" b="1" dirty="0"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rPr>
                          <a:t>Placeholder Title </a:t>
                        </a:r>
                        <a:endParaRPr lang="en-CA" sz="1400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279" name="Oval 278">
                    <a:extLst>
                      <a:ext uri="{FF2B5EF4-FFF2-40B4-BE49-F238E27FC236}">
                        <a16:creationId xmlns:a16="http://schemas.microsoft.com/office/drawing/2014/main" id="{4E792484-565B-2A2B-C482-96402DCEB830}"/>
                      </a:ext>
                    </a:extLst>
                  </p:cNvPr>
                  <p:cNvSpPr/>
                  <p:nvPr/>
                </p:nvSpPr>
                <p:spPr>
                  <a:xfrm>
                    <a:off x="4283889" y="865928"/>
                    <a:ext cx="786964" cy="786964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grpSp>
              <p:nvGrpSpPr>
                <p:cNvPr id="254" name="Graphic 6">
                  <a:extLst>
                    <a:ext uri="{FF2B5EF4-FFF2-40B4-BE49-F238E27FC236}">
                      <a16:creationId xmlns:a16="http://schemas.microsoft.com/office/drawing/2014/main" id="{03C6EAD1-A80E-D489-992B-7C8C46C9B905}"/>
                    </a:ext>
                  </a:extLst>
                </p:cNvPr>
                <p:cNvGrpSpPr/>
                <p:nvPr/>
              </p:nvGrpSpPr>
              <p:grpSpPr>
                <a:xfrm>
                  <a:off x="4457669" y="1156995"/>
                  <a:ext cx="439405" cy="204830"/>
                  <a:chOff x="5546118" y="4025626"/>
                  <a:chExt cx="1077280" cy="502177"/>
                </a:xfrm>
              </p:grpSpPr>
              <p:grpSp>
                <p:nvGrpSpPr>
                  <p:cNvPr id="255" name="Graphic 6">
                    <a:extLst>
                      <a:ext uri="{FF2B5EF4-FFF2-40B4-BE49-F238E27FC236}">
                        <a16:creationId xmlns:a16="http://schemas.microsoft.com/office/drawing/2014/main" id="{AAE69D3A-BBDE-9922-87D5-6CFFD76A5607}"/>
                      </a:ext>
                    </a:extLst>
                  </p:cNvPr>
                  <p:cNvGrpSpPr/>
                  <p:nvPr/>
                </p:nvGrpSpPr>
                <p:grpSpPr>
                  <a:xfrm>
                    <a:off x="6256541" y="4025626"/>
                    <a:ext cx="336163" cy="502177"/>
                    <a:chOff x="6256541" y="4025626"/>
                    <a:chExt cx="336163" cy="502177"/>
                  </a:xfrm>
                </p:grpSpPr>
                <p:sp>
                  <p:nvSpPr>
                    <p:cNvPr id="276" name="Freeform: Shape 275">
                      <a:extLst>
                        <a:ext uri="{FF2B5EF4-FFF2-40B4-BE49-F238E27FC236}">
                          <a16:creationId xmlns:a16="http://schemas.microsoft.com/office/drawing/2014/main" id="{B8143418-10E6-0808-59B3-D145ABFE65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1096" y="4030190"/>
                      <a:ext cx="326756" cy="492886"/>
                    </a:xfrm>
                    <a:custGeom>
                      <a:avLst/>
                      <a:gdLst>
                        <a:gd name="connsiteX0" fmla="*/ 236382 w 326756"/>
                        <a:gd name="connsiteY0" fmla="*/ 492850 h 492886"/>
                        <a:gd name="connsiteX1" fmla="*/ 283150 w 326756"/>
                        <a:gd name="connsiteY1" fmla="*/ 276252 h 492886"/>
                        <a:gd name="connsiteX2" fmla="*/ 321536 w 326756"/>
                        <a:gd name="connsiteY2" fmla="*/ 155856 h 492886"/>
                        <a:gd name="connsiteX3" fmla="*/ 299247 w 326756"/>
                        <a:gd name="connsiteY3" fmla="*/ 17839 h 492886"/>
                        <a:gd name="connsiteX4" fmla="*/ 161516 w 326756"/>
                        <a:gd name="connsiteY4" fmla="*/ 10599 h 492886"/>
                        <a:gd name="connsiteX5" fmla="*/ 24832 w 326756"/>
                        <a:gd name="connsiteY5" fmla="*/ 13648 h 492886"/>
                        <a:gd name="connsiteX6" fmla="*/ 2639 w 326756"/>
                        <a:gd name="connsiteY6" fmla="*/ 160523 h 492886"/>
                        <a:gd name="connsiteX7" fmla="*/ 35596 w 326756"/>
                        <a:gd name="connsiteY7" fmla="*/ 271108 h 492886"/>
                        <a:gd name="connsiteX8" fmla="*/ 90936 w 326756"/>
                        <a:gd name="connsiteY8" fmla="*/ 491898 h 492886"/>
                        <a:gd name="connsiteX9" fmla="*/ 140180 w 326756"/>
                        <a:gd name="connsiteY9" fmla="*/ 312828 h 492886"/>
                        <a:gd name="connsiteX10" fmla="*/ 184471 w 326756"/>
                        <a:gd name="connsiteY10" fmla="*/ 313209 h 492886"/>
                        <a:gd name="connsiteX11" fmla="*/ 236382 w 326756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56" h="492886">
                          <a:moveTo>
                            <a:pt x="236382" y="492850"/>
                          </a:moveTo>
                          <a:cubicBezTo>
                            <a:pt x="282007" y="489897"/>
                            <a:pt x="268005" y="344832"/>
                            <a:pt x="283150" y="276252"/>
                          </a:cubicBezTo>
                          <a:cubicBezTo>
                            <a:pt x="288961" y="249772"/>
                            <a:pt x="317536" y="185097"/>
                            <a:pt x="321536" y="155856"/>
                          </a:cubicBezTo>
                          <a:cubicBezTo>
                            <a:pt x="329347" y="98229"/>
                            <a:pt x="332775" y="46128"/>
                            <a:pt x="299247" y="17839"/>
                          </a:cubicBezTo>
                          <a:cubicBezTo>
                            <a:pt x="261909" y="-13689"/>
                            <a:pt x="210379" y="13171"/>
                            <a:pt x="161516" y="10599"/>
                          </a:cubicBezTo>
                          <a:cubicBezTo>
                            <a:pt x="116272" y="8218"/>
                            <a:pt x="60932" y="-13785"/>
                            <a:pt x="24832" y="13648"/>
                          </a:cubicBezTo>
                          <a:cubicBezTo>
                            <a:pt x="-7362" y="38127"/>
                            <a:pt x="-28" y="120137"/>
                            <a:pt x="2639" y="160523"/>
                          </a:cubicBezTo>
                          <a:cubicBezTo>
                            <a:pt x="3877" y="178811"/>
                            <a:pt x="35596" y="250725"/>
                            <a:pt x="35596" y="271108"/>
                          </a:cubicBezTo>
                          <a:cubicBezTo>
                            <a:pt x="35596" y="369406"/>
                            <a:pt x="53312" y="493803"/>
                            <a:pt x="90936" y="491898"/>
                          </a:cubicBezTo>
                          <a:cubicBezTo>
                            <a:pt x="129512" y="489993"/>
                            <a:pt x="131988" y="330830"/>
                            <a:pt x="140180" y="312828"/>
                          </a:cubicBezTo>
                          <a:cubicBezTo>
                            <a:pt x="149038" y="293302"/>
                            <a:pt x="174089" y="282157"/>
                            <a:pt x="184471" y="313209"/>
                          </a:cubicBezTo>
                          <a:cubicBezTo>
                            <a:pt x="189138" y="327306"/>
                            <a:pt x="191710" y="495708"/>
                            <a:pt x="236382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77" name="Freeform: Shape 276">
                      <a:extLst>
                        <a:ext uri="{FF2B5EF4-FFF2-40B4-BE49-F238E27FC236}">
                          <a16:creationId xmlns:a16="http://schemas.microsoft.com/office/drawing/2014/main" id="{EDCA3277-EC59-E31F-D6E1-13EB0D0615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6541" y="4025626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02 h 502177"/>
                        <a:gd name="connsiteX3" fmla="*/ 169785 w 336163"/>
                        <a:gd name="connsiteY3" fmla="*/ 303105 h 502177"/>
                        <a:gd name="connsiteX4" fmla="*/ 149116 w 336163"/>
                        <a:gd name="connsiteY4" fmla="*/ 319393 h 502177"/>
                        <a:gd name="connsiteX5" fmla="*/ 142924 w 336163"/>
                        <a:gd name="connsiteY5" fmla="*/ 361207 h 502177"/>
                        <a:gd name="connsiteX6" fmla="*/ 95871 w 336163"/>
                        <a:gd name="connsiteY6" fmla="*/ 501225 h 502177"/>
                        <a:gd name="connsiteX7" fmla="*/ 77773 w 336163"/>
                        <a:gd name="connsiteY7" fmla="*/ 493700 h 502177"/>
                        <a:gd name="connsiteX8" fmla="*/ 35578 w 336163"/>
                        <a:gd name="connsiteY8" fmla="*/ 275768 h 502177"/>
                        <a:gd name="connsiteX9" fmla="*/ 17956 w 336163"/>
                        <a:gd name="connsiteY9" fmla="*/ 215856 h 502177"/>
                        <a:gd name="connsiteX10" fmla="*/ 2717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20 w 336163"/>
                        <a:gd name="connsiteY12" fmla="*/ 14592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4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169118 w 336163"/>
                        <a:gd name="connsiteY23" fmla="*/ 293770 h 502177"/>
                        <a:gd name="connsiteX24" fmla="*/ 170166 w 336163"/>
                        <a:gd name="connsiteY24" fmla="*/ 293770 h 502177"/>
                        <a:gd name="connsiteX25" fmla="*/ 193502 w 336163"/>
                        <a:gd name="connsiteY25" fmla="*/ 316249 h 502177"/>
                        <a:gd name="connsiteX26" fmla="*/ 196931 w 336163"/>
                        <a:gd name="connsiteY26" fmla="*/ 344920 h 502177"/>
                        <a:gd name="connsiteX27" fmla="*/ 239889 w 336163"/>
                        <a:gd name="connsiteY27" fmla="*/ 492747 h 502177"/>
                        <a:gd name="connsiteX28" fmla="*/ 240746 w 336163"/>
                        <a:gd name="connsiteY28" fmla="*/ 492747 h 502177"/>
                        <a:gd name="connsiteX29" fmla="*/ 240746 w 336163"/>
                        <a:gd name="connsiteY29" fmla="*/ 492747 h 502177"/>
                        <a:gd name="connsiteX30" fmla="*/ 274465 w 336163"/>
                        <a:gd name="connsiteY30" fmla="*/ 365874 h 502177"/>
                        <a:gd name="connsiteX31" fmla="*/ 283228 w 336163"/>
                        <a:gd name="connsiteY31" fmla="*/ 279864 h 502177"/>
                        <a:gd name="connsiteX32" fmla="*/ 299801 w 336163"/>
                        <a:gd name="connsiteY32" fmla="*/ 229857 h 502177"/>
                        <a:gd name="connsiteX33" fmla="*/ 321614 w 336163"/>
                        <a:gd name="connsiteY33" fmla="*/ 159849 h 502177"/>
                        <a:gd name="connsiteX34" fmla="*/ 300944 w 336163"/>
                        <a:gd name="connsiteY34" fmla="*/ 26022 h 502177"/>
                        <a:gd name="connsiteX35" fmla="*/ 217029 w 336163"/>
                        <a:gd name="connsiteY35" fmla="*/ 15735 h 502177"/>
                        <a:gd name="connsiteX36" fmla="*/ 165975 w 336163"/>
                        <a:gd name="connsiteY36" fmla="*/ 19926 h 502177"/>
                        <a:gd name="connsiteX37" fmla="*/ 125780 w 336163"/>
                        <a:gd name="connsiteY37" fmla="*/ 14783 h 502177"/>
                        <a:gd name="connsiteX38" fmla="*/ 32339 w 336163"/>
                        <a:gd name="connsiteY38" fmla="*/ 22022 h 502177"/>
                        <a:gd name="connsiteX39" fmla="*/ 11575 w 336163"/>
                        <a:gd name="connsiteY39" fmla="*/ 158801 h 502177"/>
                        <a:gd name="connsiteX40" fmla="*/ 11956 w 336163"/>
                        <a:gd name="connsiteY40" fmla="*/ 164897 h 502177"/>
                        <a:gd name="connsiteX41" fmla="*/ 26720 w 336163"/>
                        <a:gd name="connsiteY41" fmla="*/ 212712 h 502177"/>
                        <a:gd name="connsiteX42" fmla="*/ 44912 w 336163"/>
                        <a:gd name="connsiteY42" fmla="*/ 275768 h 502177"/>
                        <a:gd name="connsiteX43" fmla="*/ 84155 w 336163"/>
                        <a:gd name="connsiteY43" fmla="*/ 486937 h 502177"/>
                        <a:gd name="connsiteX44" fmla="*/ 95299 w 336163"/>
                        <a:gd name="connsiteY44" fmla="*/ 491890 h 502177"/>
                        <a:gd name="connsiteX45" fmla="*/ 133495 w 336163"/>
                        <a:gd name="connsiteY45" fmla="*/ 360160 h 502177"/>
                        <a:gd name="connsiteX46" fmla="*/ 140543 w 336163"/>
                        <a:gd name="connsiteY46" fmla="*/ 315582 h 502177"/>
                        <a:gd name="connsiteX47" fmla="*/ 169118 w 336163"/>
                        <a:gd name="connsiteY47" fmla="*/ 293770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394"/>
                            <a:pt x="185501" y="321774"/>
                            <a:pt x="184644" y="319202"/>
                          </a:cubicBezTo>
                          <a:cubicBezTo>
                            <a:pt x="182263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606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7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8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140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746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169118" y="293770"/>
                          </a:moveTo>
                          <a:cubicBezTo>
                            <a:pt x="169499" y="293770"/>
                            <a:pt x="169880" y="293770"/>
                            <a:pt x="170166" y="293770"/>
                          </a:cubicBezTo>
                          <a:cubicBezTo>
                            <a:pt x="176167" y="294056"/>
                            <a:pt x="187216" y="297485"/>
                            <a:pt x="193502" y="316249"/>
                          </a:cubicBezTo>
                          <a:cubicBezTo>
                            <a:pt x="194645" y="319678"/>
                            <a:pt x="195407" y="327965"/>
                            <a:pt x="196931" y="344920"/>
                          </a:cubicBezTo>
                          <a:cubicBezTo>
                            <a:pt x="200932" y="389306"/>
                            <a:pt x="210076" y="492747"/>
                            <a:pt x="239889" y="492747"/>
                          </a:cubicBezTo>
                          <a:cubicBezTo>
                            <a:pt x="240175" y="492747"/>
                            <a:pt x="240461" y="492747"/>
                            <a:pt x="240746" y="492747"/>
                          </a:cubicBezTo>
                          <a:lnTo>
                            <a:pt x="240746" y="492747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89"/>
                            <a:pt x="278180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4" y="159849"/>
                          </a:cubicBezTo>
                          <a:cubicBezTo>
                            <a:pt x="329043" y="104794"/>
                            <a:pt x="333139" y="53169"/>
                            <a:pt x="300944" y="26022"/>
                          </a:cubicBezTo>
                          <a:cubicBezTo>
                            <a:pt x="277894" y="6591"/>
                            <a:pt x="248366" y="11068"/>
                            <a:pt x="217029" y="15735"/>
                          </a:cubicBezTo>
                          <a:cubicBezTo>
                            <a:pt x="200360" y="18212"/>
                            <a:pt x="183025" y="20784"/>
                            <a:pt x="165975" y="19926"/>
                          </a:cubicBezTo>
                          <a:cubicBezTo>
                            <a:pt x="153116" y="19260"/>
                            <a:pt x="139210" y="16974"/>
                            <a:pt x="125780" y="14783"/>
                          </a:cubicBezTo>
                          <a:cubicBezTo>
                            <a:pt x="91871" y="9258"/>
                            <a:pt x="56723" y="3543"/>
                            <a:pt x="32339" y="22022"/>
                          </a:cubicBezTo>
                          <a:cubicBezTo>
                            <a:pt x="3669" y="43739"/>
                            <a:pt x="8813" y="118605"/>
                            <a:pt x="11575" y="158801"/>
                          </a:cubicBezTo>
                          <a:lnTo>
                            <a:pt x="11956" y="164897"/>
                          </a:lnTo>
                          <a:cubicBezTo>
                            <a:pt x="12432" y="172707"/>
                            <a:pt x="19671" y="192996"/>
                            <a:pt x="26720" y="212712"/>
                          </a:cubicBezTo>
                          <a:cubicBezTo>
                            <a:pt x="35673" y="237954"/>
                            <a:pt x="44912" y="263957"/>
                            <a:pt x="44912" y="275768"/>
                          </a:cubicBezTo>
                          <a:cubicBezTo>
                            <a:pt x="44912" y="362160"/>
                            <a:pt x="58438" y="462458"/>
                            <a:pt x="84155" y="486937"/>
                          </a:cubicBezTo>
                          <a:cubicBezTo>
                            <a:pt x="87870" y="490462"/>
                            <a:pt x="91490" y="492081"/>
                            <a:pt x="95299" y="491890"/>
                          </a:cubicBezTo>
                          <a:cubicBezTo>
                            <a:pt x="118826" y="490747"/>
                            <a:pt x="128351" y="405784"/>
                            <a:pt x="133495" y="360160"/>
                          </a:cubicBezTo>
                          <a:cubicBezTo>
                            <a:pt x="136257" y="335395"/>
                            <a:pt x="137972" y="321107"/>
                            <a:pt x="140543" y="315582"/>
                          </a:cubicBezTo>
                          <a:cubicBezTo>
                            <a:pt x="146449" y="302533"/>
                            <a:pt x="158069" y="293770"/>
                            <a:pt x="169118" y="29377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D3AF5505-06D2-67ED-3405-35584642230D}"/>
                      </a:ext>
                    </a:extLst>
                  </p:cNvPr>
                  <p:cNvSpPr/>
                  <p:nvPr/>
                </p:nvSpPr>
                <p:spPr>
                  <a:xfrm>
                    <a:off x="6382799" y="4059651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8" y="2189"/>
                          <a:pt x="90581" y="3047"/>
                          <a:pt x="89819" y="3332"/>
                        </a:cubicBezTo>
                        <a:cubicBezTo>
                          <a:pt x="75532" y="8190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257" name="Graphic 6">
                    <a:extLst>
                      <a:ext uri="{FF2B5EF4-FFF2-40B4-BE49-F238E27FC236}">
                        <a16:creationId xmlns:a16="http://schemas.microsoft.com/office/drawing/2014/main" id="{FBD312FD-5BF4-EA2E-0C86-6EE36D9DE5C1}"/>
                      </a:ext>
                    </a:extLst>
                  </p:cNvPr>
                  <p:cNvGrpSpPr/>
                  <p:nvPr/>
                </p:nvGrpSpPr>
                <p:grpSpPr>
                  <a:xfrm>
                    <a:off x="5929739" y="4025626"/>
                    <a:ext cx="336163" cy="502177"/>
                    <a:chOff x="5929739" y="4025626"/>
                    <a:chExt cx="336163" cy="502177"/>
                  </a:xfrm>
                </p:grpSpPr>
                <p:sp>
                  <p:nvSpPr>
                    <p:cNvPr id="274" name="Freeform: Shape 273">
                      <a:extLst>
                        <a:ext uri="{FF2B5EF4-FFF2-40B4-BE49-F238E27FC236}">
                          <a16:creationId xmlns:a16="http://schemas.microsoft.com/office/drawing/2014/main" id="{66242ADD-C86E-4500-1D3D-2F6F15B225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4412" y="4030190"/>
                      <a:ext cx="326733" cy="492886"/>
                    </a:xfrm>
                    <a:custGeom>
                      <a:avLst/>
                      <a:gdLst>
                        <a:gd name="connsiteX0" fmla="*/ 236359 w 326733"/>
                        <a:gd name="connsiteY0" fmla="*/ 492850 h 492886"/>
                        <a:gd name="connsiteX1" fmla="*/ 283127 w 326733"/>
                        <a:gd name="connsiteY1" fmla="*/ 276252 h 492886"/>
                        <a:gd name="connsiteX2" fmla="*/ 321513 w 326733"/>
                        <a:gd name="connsiteY2" fmla="*/ 155856 h 492886"/>
                        <a:gd name="connsiteX3" fmla="*/ 299224 w 326733"/>
                        <a:gd name="connsiteY3" fmla="*/ 17839 h 492886"/>
                        <a:gd name="connsiteX4" fmla="*/ 161492 w 326733"/>
                        <a:gd name="connsiteY4" fmla="*/ 10599 h 492886"/>
                        <a:gd name="connsiteX5" fmla="*/ 24809 w 326733"/>
                        <a:gd name="connsiteY5" fmla="*/ 13648 h 492886"/>
                        <a:gd name="connsiteX6" fmla="*/ 2711 w 326733"/>
                        <a:gd name="connsiteY6" fmla="*/ 160523 h 492886"/>
                        <a:gd name="connsiteX7" fmla="*/ 35667 w 326733"/>
                        <a:gd name="connsiteY7" fmla="*/ 271108 h 492886"/>
                        <a:gd name="connsiteX8" fmla="*/ 91007 w 326733"/>
                        <a:gd name="connsiteY8" fmla="*/ 491898 h 492886"/>
                        <a:gd name="connsiteX9" fmla="*/ 140252 w 326733"/>
                        <a:gd name="connsiteY9" fmla="*/ 312828 h 492886"/>
                        <a:gd name="connsiteX10" fmla="*/ 184543 w 326733"/>
                        <a:gd name="connsiteY10" fmla="*/ 313209 h 492886"/>
                        <a:gd name="connsiteX11" fmla="*/ 236359 w 326733"/>
                        <a:gd name="connsiteY11" fmla="*/ 492850 h 492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26733" h="492886">
                          <a:moveTo>
                            <a:pt x="236359" y="492850"/>
                          </a:moveTo>
                          <a:cubicBezTo>
                            <a:pt x="281984" y="489897"/>
                            <a:pt x="267982" y="344832"/>
                            <a:pt x="283127" y="276252"/>
                          </a:cubicBezTo>
                          <a:cubicBezTo>
                            <a:pt x="288937" y="249772"/>
                            <a:pt x="317512" y="185097"/>
                            <a:pt x="321513" y="155856"/>
                          </a:cubicBezTo>
                          <a:cubicBezTo>
                            <a:pt x="329323" y="98229"/>
                            <a:pt x="332752" y="46128"/>
                            <a:pt x="299224" y="17839"/>
                          </a:cubicBezTo>
                          <a:cubicBezTo>
                            <a:pt x="261886" y="-13689"/>
                            <a:pt x="210356" y="13171"/>
                            <a:pt x="161492" y="10599"/>
                          </a:cubicBezTo>
                          <a:cubicBezTo>
                            <a:pt x="116249" y="8218"/>
                            <a:pt x="60908" y="-13785"/>
                            <a:pt x="24809" y="13648"/>
                          </a:cubicBezTo>
                          <a:cubicBezTo>
                            <a:pt x="-7386" y="38127"/>
                            <a:pt x="-52" y="120137"/>
                            <a:pt x="2711" y="160523"/>
                          </a:cubicBezTo>
                          <a:cubicBezTo>
                            <a:pt x="3949" y="178811"/>
                            <a:pt x="35667" y="250725"/>
                            <a:pt x="35667" y="271108"/>
                          </a:cubicBezTo>
                          <a:cubicBezTo>
                            <a:pt x="35667" y="369406"/>
                            <a:pt x="53384" y="493803"/>
                            <a:pt x="91007" y="491898"/>
                          </a:cubicBezTo>
                          <a:cubicBezTo>
                            <a:pt x="129584" y="489993"/>
                            <a:pt x="132060" y="330830"/>
                            <a:pt x="140252" y="312828"/>
                          </a:cubicBezTo>
                          <a:cubicBezTo>
                            <a:pt x="149205" y="293302"/>
                            <a:pt x="174161" y="282157"/>
                            <a:pt x="184543" y="313209"/>
                          </a:cubicBezTo>
                          <a:cubicBezTo>
                            <a:pt x="189115" y="327306"/>
                            <a:pt x="191687" y="495708"/>
                            <a:pt x="236359" y="49285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75" name="Freeform: Shape 274">
                      <a:extLst>
                        <a:ext uri="{FF2B5EF4-FFF2-40B4-BE49-F238E27FC236}">
                          <a16:creationId xmlns:a16="http://schemas.microsoft.com/office/drawing/2014/main" id="{F9807618-7943-1299-089E-ED2DDF0F43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9739" y="4025626"/>
                      <a:ext cx="336163" cy="502177"/>
                    </a:xfrm>
                    <a:custGeom>
                      <a:avLst/>
                      <a:gdLst>
                        <a:gd name="connsiteX0" fmla="*/ 239794 w 336163"/>
                        <a:gd name="connsiteY0" fmla="*/ 502177 h 502177"/>
                        <a:gd name="connsiteX1" fmla="*/ 187597 w 336163"/>
                        <a:gd name="connsiteY1" fmla="*/ 345777 h 502177"/>
                        <a:gd name="connsiteX2" fmla="*/ 184644 w 336163"/>
                        <a:gd name="connsiteY2" fmla="*/ 319202 h 502177"/>
                        <a:gd name="connsiteX3" fmla="*/ 169785 w 336163"/>
                        <a:gd name="connsiteY3" fmla="*/ 303105 h 502177"/>
                        <a:gd name="connsiteX4" fmla="*/ 149116 w 336163"/>
                        <a:gd name="connsiteY4" fmla="*/ 319393 h 502177"/>
                        <a:gd name="connsiteX5" fmla="*/ 142924 w 336163"/>
                        <a:gd name="connsiteY5" fmla="*/ 361207 h 502177"/>
                        <a:gd name="connsiteX6" fmla="*/ 95871 w 336163"/>
                        <a:gd name="connsiteY6" fmla="*/ 501225 h 502177"/>
                        <a:gd name="connsiteX7" fmla="*/ 77773 w 336163"/>
                        <a:gd name="connsiteY7" fmla="*/ 493700 h 502177"/>
                        <a:gd name="connsiteX8" fmla="*/ 35578 w 336163"/>
                        <a:gd name="connsiteY8" fmla="*/ 275768 h 502177"/>
                        <a:gd name="connsiteX9" fmla="*/ 17956 w 336163"/>
                        <a:gd name="connsiteY9" fmla="*/ 215856 h 502177"/>
                        <a:gd name="connsiteX10" fmla="*/ 2716 w 336163"/>
                        <a:gd name="connsiteY10" fmla="*/ 165564 h 502177"/>
                        <a:gd name="connsiteX11" fmla="*/ 2336 w 336163"/>
                        <a:gd name="connsiteY11" fmla="*/ 159468 h 502177"/>
                        <a:gd name="connsiteX12" fmla="*/ 26720 w 336163"/>
                        <a:gd name="connsiteY12" fmla="*/ 14592 h 502177"/>
                        <a:gd name="connsiteX13" fmla="*/ 127399 w 336163"/>
                        <a:gd name="connsiteY13" fmla="*/ 5544 h 502177"/>
                        <a:gd name="connsiteX14" fmla="*/ 166547 w 336163"/>
                        <a:gd name="connsiteY14" fmla="*/ 10592 h 502177"/>
                        <a:gd name="connsiteX15" fmla="*/ 215696 w 336163"/>
                        <a:gd name="connsiteY15" fmla="*/ 6496 h 502177"/>
                        <a:gd name="connsiteX16" fmla="*/ 306945 w 336163"/>
                        <a:gd name="connsiteY16" fmla="*/ 18879 h 502177"/>
                        <a:gd name="connsiteX17" fmla="*/ 330853 w 336163"/>
                        <a:gd name="connsiteY17" fmla="*/ 161087 h 502177"/>
                        <a:gd name="connsiteX18" fmla="*/ 308564 w 336163"/>
                        <a:gd name="connsiteY18" fmla="*/ 233001 h 502177"/>
                        <a:gd name="connsiteX19" fmla="*/ 292372 w 336163"/>
                        <a:gd name="connsiteY19" fmla="*/ 281864 h 502177"/>
                        <a:gd name="connsiteX20" fmla="*/ 283799 w 336163"/>
                        <a:gd name="connsiteY20" fmla="*/ 366446 h 502177"/>
                        <a:gd name="connsiteX21" fmla="*/ 241318 w 336163"/>
                        <a:gd name="connsiteY21" fmla="*/ 502082 h 502177"/>
                        <a:gd name="connsiteX22" fmla="*/ 239794 w 336163"/>
                        <a:gd name="connsiteY22" fmla="*/ 502177 h 502177"/>
                        <a:gd name="connsiteX23" fmla="*/ 169118 w 336163"/>
                        <a:gd name="connsiteY23" fmla="*/ 293770 h 502177"/>
                        <a:gd name="connsiteX24" fmla="*/ 170166 w 336163"/>
                        <a:gd name="connsiteY24" fmla="*/ 293770 h 502177"/>
                        <a:gd name="connsiteX25" fmla="*/ 193502 w 336163"/>
                        <a:gd name="connsiteY25" fmla="*/ 316249 h 502177"/>
                        <a:gd name="connsiteX26" fmla="*/ 196931 w 336163"/>
                        <a:gd name="connsiteY26" fmla="*/ 344920 h 502177"/>
                        <a:gd name="connsiteX27" fmla="*/ 239889 w 336163"/>
                        <a:gd name="connsiteY27" fmla="*/ 492747 h 502177"/>
                        <a:gd name="connsiteX28" fmla="*/ 240746 w 336163"/>
                        <a:gd name="connsiteY28" fmla="*/ 492747 h 502177"/>
                        <a:gd name="connsiteX29" fmla="*/ 240746 w 336163"/>
                        <a:gd name="connsiteY29" fmla="*/ 492747 h 502177"/>
                        <a:gd name="connsiteX30" fmla="*/ 274465 w 336163"/>
                        <a:gd name="connsiteY30" fmla="*/ 365874 h 502177"/>
                        <a:gd name="connsiteX31" fmla="*/ 283228 w 336163"/>
                        <a:gd name="connsiteY31" fmla="*/ 279864 h 502177"/>
                        <a:gd name="connsiteX32" fmla="*/ 299801 w 336163"/>
                        <a:gd name="connsiteY32" fmla="*/ 229857 h 502177"/>
                        <a:gd name="connsiteX33" fmla="*/ 321614 w 336163"/>
                        <a:gd name="connsiteY33" fmla="*/ 159849 h 502177"/>
                        <a:gd name="connsiteX34" fmla="*/ 300944 w 336163"/>
                        <a:gd name="connsiteY34" fmla="*/ 26022 h 502177"/>
                        <a:gd name="connsiteX35" fmla="*/ 217124 w 336163"/>
                        <a:gd name="connsiteY35" fmla="*/ 15735 h 502177"/>
                        <a:gd name="connsiteX36" fmla="*/ 166070 w 336163"/>
                        <a:gd name="connsiteY36" fmla="*/ 19926 h 502177"/>
                        <a:gd name="connsiteX37" fmla="*/ 125875 w 336163"/>
                        <a:gd name="connsiteY37" fmla="*/ 14783 h 502177"/>
                        <a:gd name="connsiteX38" fmla="*/ 32435 w 336163"/>
                        <a:gd name="connsiteY38" fmla="*/ 22022 h 502177"/>
                        <a:gd name="connsiteX39" fmla="*/ 11670 w 336163"/>
                        <a:gd name="connsiteY39" fmla="*/ 158801 h 502177"/>
                        <a:gd name="connsiteX40" fmla="*/ 12051 w 336163"/>
                        <a:gd name="connsiteY40" fmla="*/ 164897 h 502177"/>
                        <a:gd name="connsiteX41" fmla="*/ 26815 w 336163"/>
                        <a:gd name="connsiteY41" fmla="*/ 212712 h 502177"/>
                        <a:gd name="connsiteX42" fmla="*/ 45007 w 336163"/>
                        <a:gd name="connsiteY42" fmla="*/ 275768 h 502177"/>
                        <a:gd name="connsiteX43" fmla="*/ 84251 w 336163"/>
                        <a:gd name="connsiteY43" fmla="*/ 486937 h 502177"/>
                        <a:gd name="connsiteX44" fmla="*/ 95395 w 336163"/>
                        <a:gd name="connsiteY44" fmla="*/ 491890 h 502177"/>
                        <a:gd name="connsiteX45" fmla="*/ 133590 w 336163"/>
                        <a:gd name="connsiteY45" fmla="*/ 360160 h 502177"/>
                        <a:gd name="connsiteX46" fmla="*/ 140639 w 336163"/>
                        <a:gd name="connsiteY46" fmla="*/ 315582 h 502177"/>
                        <a:gd name="connsiteX47" fmla="*/ 169118 w 336163"/>
                        <a:gd name="connsiteY47" fmla="*/ 293770 h 5021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336163" h="502177">
                          <a:moveTo>
                            <a:pt x="239794" y="502177"/>
                          </a:moveTo>
                          <a:cubicBezTo>
                            <a:pt x="204551" y="502177"/>
                            <a:pt x="194360" y="421596"/>
                            <a:pt x="187597" y="345777"/>
                          </a:cubicBezTo>
                          <a:cubicBezTo>
                            <a:pt x="186454" y="333394"/>
                            <a:pt x="185501" y="321774"/>
                            <a:pt x="184644" y="319202"/>
                          </a:cubicBezTo>
                          <a:cubicBezTo>
                            <a:pt x="182263" y="312058"/>
                            <a:pt x="177786" y="303486"/>
                            <a:pt x="169785" y="303105"/>
                          </a:cubicBezTo>
                          <a:cubicBezTo>
                            <a:pt x="162356" y="302724"/>
                            <a:pt x="153593" y="309582"/>
                            <a:pt x="149116" y="319393"/>
                          </a:cubicBezTo>
                          <a:cubicBezTo>
                            <a:pt x="147115" y="323869"/>
                            <a:pt x="145020" y="341967"/>
                            <a:pt x="142924" y="361207"/>
                          </a:cubicBezTo>
                          <a:cubicBezTo>
                            <a:pt x="134733" y="434169"/>
                            <a:pt x="125018" y="499796"/>
                            <a:pt x="95871" y="501225"/>
                          </a:cubicBezTo>
                          <a:cubicBezTo>
                            <a:pt x="89489" y="501606"/>
                            <a:pt x="83393" y="499034"/>
                            <a:pt x="77773" y="493700"/>
                          </a:cubicBezTo>
                          <a:cubicBezTo>
                            <a:pt x="48818" y="466173"/>
                            <a:pt x="35578" y="361398"/>
                            <a:pt x="35578" y="275768"/>
                          </a:cubicBezTo>
                          <a:cubicBezTo>
                            <a:pt x="35578" y="265576"/>
                            <a:pt x="26148" y="239097"/>
                            <a:pt x="17956" y="215856"/>
                          </a:cubicBezTo>
                          <a:cubicBezTo>
                            <a:pt x="10051" y="193758"/>
                            <a:pt x="3288" y="174612"/>
                            <a:pt x="2716" y="165564"/>
                          </a:cubicBezTo>
                          <a:lnTo>
                            <a:pt x="2336" y="159468"/>
                          </a:lnTo>
                          <a:cubicBezTo>
                            <a:pt x="-808" y="114605"/>
                            <a:pt x="-5951" y="39358"/>
                            <a:pt x="26720" y="14592"/>
                          </a:cubicBezTo>
                          <a:cubicBezTo>
                            <a:pt x="54342" y="-6363"/>
                            <a:pt x="91490" y="-267"/>
                            <a:pt x="127399" y="5544"/>
                          </a:cubicBezTo>
                          <a:cubicBezTo>
                            <a:pt x="141210" y="7830"/>
                            <a:pt x="154164" y="9925"/>
                            <a:pt x="166547" y="10592"/>
                          </a:cubicBezTo>
                          <a:cubicBezTo>
                            <a:pt x="182644" y="11449"/>
                            <a:pt x="199503" y="8973"/>
                            <a:pt x="215696" y="6496"/>
                          </a:cubicBezTo>
                          <a:cubicBezTo>
                            <a:pt x="247699" y="1734"/>
                            <a:pt x="280751" y="-3219"/>
                            <a:pt x="306945" y="18879"/>
                          </a:cubicBezTo>
                          <a:cubicBezTo>
                            <a:pt x="342759" y="49073"/>
                            <a:pt x="338663" y="103365"/>
                            <a:pt x="330853" y="161087"/>
                          </a:cubicBezTo>
                          <a:cubicBezTo>
                            <a:pt x="328567" y="178232"/>
                            <a:pt x="318375" y="206045"/>
                            <a:pt x="308564" y="233001"/>
                          </a:cubicBezTo>
                          <a:cubicBezTo>
                            <a:pt x="301516" y="252432"/>
                            <a:pt x="294848" y="270815"/>
                            <a:pt x="292372" y="281864"/>
                          </a:cubicBezTo>
                          <a:cubicBezTo>
                            <a:pt x="287419" y="304153"/>
                            <a:pt x="285704" y="334442"/>
                            <a:pt x="283799" y="366446"/>
                          </a:cubicBezTo>
                          <a:cubicBezTo>
                            <a:pt x="279799" y="435121"/>
                            <a:pt x="275989" y="499891"/>
                            <a:pt x="241318" y="502082"/>
                          </a:cubicBezTo>
                          <a:cubicBezTo>
                            <a:pt x="240841" y="502177"/>
                            <a:pt x="240270" y="502177"/>
                            <a:pt x="239794" y="502177"/>
                          </a:cubicBezTo>
                          <a:close/>
                          <a:moveTo>
                            <a:pt x="169118" y="293770"/>
                          </a:moveTo>
                          <a:cubicBezTo>
                            <a:pt x="169499" y="293770"/>
                            <a:pt x="169880" y="293770"/>
                            <a:pt x="170166" y="293770"/>
                          </a:cubicBezTo>
                          <a:cubicBezTo>
                            <a:pt x="176167" y="294056"/>
                            <a:pt x="187216" y="297485"/>
                            <a:pt x="193502" y="316249"/>
                          </a:cubicBezTo>
                          <a:cubicBezTo>
                            <a:pt x="194645" y="319678"/>
                            <a:pt x="195407" y="327965"/>
                            <a:pt x="196931" y="344920"/>
                          </a:cubicBezTo>
                          <a:cubicBezTo>
                            <a:pt x="200932" y="389306"/>
                            <a:pt x="210076" y="492747"/>
                            <a:pt x="239889" y="492747"/>
                          </a:cubicBezTo>
                          <a:cubicBezTo>
                            <a:pt x="240175" y="492747"/>
                            <a:pt x="240461" y="492747"/>
                            <a:pt x="240746" y="492747"/>
                          </a:cubicBezTo>
                          <a:lnTo>
                            <a:pt x="240746" y="492747"/>
                          </a:lnTo>
                          <a:cubicBezTo>
                            <a:pt x="267131" y="491033"/>
                            <a:pt x="271036" y="424548"/>
                            <a:pt x="274465" y="365874"/>
                          </a:cubicBezTo>
                          <a:cubicBezTo>
                            <a:pt x="276370" y="333489"/>
                            <a:pt x="278180" y="302914"/>
                            <a:pt x="283228" y="279864"/>
                          </a:cubicBezTo>
                          <a:cubicBezTo>
                            <a:pt x="285799" y="268148"/>
                            <a:pt x="292562" y="249574"/>
                            <a:pt x="299801" y="229857"/>
                          </a:cubicBezTo>
                          <a:cubicBezTo>
                            <a:pt x="308945" y="204616"/>
                            <a:pt x="319423" y="176041"/>
                            <a:pt x="321614" y="159849"/>
                          </a:cubicBezTo>
                          <a:cubicBezTo>
                            <a:pt x="329043" y="104794"/>
                            <a:pt x="333139" y="53169"/>
                            <a:pt x="300944" y="26022"/>
                          </a:cubicBezTo>
                          <a:cubicBezTo>
                            <a:pt x="277894" y="6591"/>
                            <a:pt x="248366" y="11068"/>
                            <a:pt x="217124" y="15735"/>
                          </a:cubicBezTo>
                          <a:cubicBezTo>
                            <a:pt x="200456" y="18212"/>
                            <a:pt x="183120" y="20784"/>
                            <a:pt x="166070" y="19926"/>
                          </a:cubicBezTo>
                          <a:cubicBezTo>
                            <a:pt x="153212" y="19260"/>
                            <a:pt x="139305" y="16974"/>
                            <a:pt x="125875" y="14783"/>
                          </a:cubicBezTo>
                          <a:cubicBezTo>
                            <a:pt x="91871" y="9258"/>
                            <a:pt x="56819" y="3543"/>
                            <a:pt x="32435" y="22022"/>
                          </a:cubicBezTo>
                          <a:cubicBezTo>
                            <a:pt x="3764" y="43739"/>
                            <a:pt x="8908" y="118605"/>
                            <a:pt x="11670" y="158801"/>
                          </a:cubicBezTo>
                          <a:lnTo>
                            <a:pt x="12051" y="164897"/>
                          </a:lnTo>
                          <a:cubicBezTo>
                            <a:pt x="12527" y="172707"/>
                            <a:pt x="19766" y="192996"/>
                            <a:pt x="26815" y="212712"/>
                          </a:cubicBezTo>
                          <a:cubicBezTo>
                            <a:pt x="35768" y="237954"/>
                            <a:pt x="45007" y="263957"/>
                            <a:pt x="45007" y="275768"/>
                          </a:cubicBezTo>
                          <a:cubicBezTo>
                            <a:pt x="45007" y="362160"/>
                            <a:pt x="58533" y="462458"/>
                            <a:pt x="84251" y="486937"/>
                          </a:cubicBezTo>
                          <a:cubicBezTo>
                            <a:pt x="87965" y="490462"/>
                            <a:pt x="91585" y="492081"/>
                            <a:pt x="95395" y="491890"/>
                          </a:cubicBezTo>
                          <a:cubicBezTo>
                            <a:pt x="118922" y="490747"/>
                            <a:pt x="128447" y="405784"/>
                            <a:pt x="133590" y="360160"/>
                          </a:cubicBezTo>
                          <a:cubicBezTo>
                            <a:pt x="136352" y="335395"/>
                            <a:pt x="138067" y="321107"/>
                            <a:pt x="140639" y="315582"/>
                          </a:cubicBezTo>
                          <a:cubicBezTo>
                            <a:pt x="146449" y="302533"/>
                            <a:pt x="158069" y="293770"/>
                            <a:pt x="169118" y="29377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58" name="Graphic 6">
                    <a:extLst>
                      <a:ext uri="{FF2B5EF4-FFF2-40B4-BE49-F238E27FC236}">
                        <a16:creationId xmlns:a16="http://schemas.microsoft.com/office/drawing/2014/main" id="{737A8475-185E-D5CB-B9D8-15A8EDFFDF15}"/>
                      </a:ext>
                    </a:extLst>
                  </p:cNvPr>
                  <p:cNvGrpSpPr/>
                  <p:nvPr/>
                </p:nvGrpSpPr>
                <p:grpSpPr>
                  <a:xfrm>
                    <a:off x="5603031" y="4025626"/>
                    <a:ext cx="336163" cy="502177"/>
                    <a:chOff x="5603031" y="4025626"/>
                    <a:chExt cx="336163" cy="502177"/>
                  </a:xfrm>
                </p:grpSpPr>
                <p:grpSp>
                  <p:nvGrpSpPr>
                    <p:cNvPr id="270" name="Graphic 6">
                      <a:extLst>
                        <a:ext uri="{FF2B5EF4-FFF2-40B4-BE49-F238E27FC236}">
                          <a16:creationId xmlns:a16="http://schemas.microsoft.com/office/drawing/2014/main" id="{C7C63F5C-54A0-B8D8-596C-0461016D82D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603031" y="4025626"/>
                      <a:ext cx="336163" cy="502177"/>
                      <a:chOff x="5603031" y="4025626"/>
                      <a:chExt cx="336163" cy="502177"/>
                    </a:xfrm>
                  </p:grpSpPr>
                  <p:sp>
                    <p:nvSpPr>
                      <p:cNvPr id="272" name="Freeform: Shape 271">
                        <a:extLst>
                          <a:ext uri="{FF2B5EF4-FFF2-40B4-BE49-F238E27FC236}">
                            <a16:creationId xmlns:a16="http://schemas.microsoft.com/office/drawing/2014/main" id="{27590AAE-84F8-0457-2B18-43CB923E6C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7586" y="4030190"/>
                        <a:ext cx="326756" cy="492886"/>
                      </a:xfrm>
                      <a:custGeom>
                        <a:avLst/>
                        <a:gdLst>
                          <a:gd name="connsiteX0" fmla="*/ 236382 w 326756"/>
                          <a:gd name="connsiteY0" fmla="*/ 492850 h 492886"/>
                          <a:gd name="connsiteX1" fmla="*/ 283150 w 326756"/>
                          <a:gd name="connsiteY1" fmla="*/ 276252 h 492886"/>
                          <a:gd name="connsiteX2" fmla="*/ 321536 w 326756"/>
                          <a:gd name="connsiteY2" fmla="*/ 155856 h 492886"/>
                          <a:gd name="connsiteX3" fmla="*/ 299247 w 326756"/>
                          <a:gd name="connsiteY3" fmla="*/ 17839 h 492886"/>
                          <a:gd name="connsiteX4" fmla="*/ 161516 w 326756"/>
                          <a:gd name="connsiteY4" fmla="*/ 10599 h 492886"/>
                          <a:gd name="connsiteX5" fmla="*/ 24832 w 326756"/>
                          <a:gd name="connsiteY5" fmla="*/ 13648 h 492886"/>
                          <a:gd name="connsiteX6" fmla="*/ 2639 w 326756"/>
                          <a:gd name="connsiteY6" fmla="*/ 160523 h 492886"/>
                          <a:gd name="connsiteX7" fmla="*/ 35595 w 326756"/>
                          <a:gd name="connsiteY7" fmla="*/ 271108 h 492886"/>
                          <a:gd name="connsiteX8" fmla="*/ 90935 w 326756"/>
                          <a:gd name="connsiteY8" fmla="*/ 491898 h 492886"/>
                          <a:gd name="connsiteX9" fmla="*/ 140180 w 326756"/>
                          <a:gd name="connsiteY9" fmla="*/ 312828 h 492886"/>
                          <a:gd name="connsiteX10" fmla="*/ 184471 w 326756"/>
                          <a:gd name="connsiteY10" fmla="*/ 313209 h 492886"/>
                          <a:gd name="connsiteX11" fmla="*/ 236382 w 326756"/>
                          <a:gd name="connsiteY11" fmla="*/ 492850 h 492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756" h="492886">
                            <a:moveTo>
                              <a:pt x="236382" y="492850"/>
                            </a:moveTo>
                            <a:cubicBezTo>
                              <a:pt x="282007" y="489897"/>
                              <a:pt x="268005" y="344832"/>
                              <a:pt x="283150" y="276252"/>
                            </a:cubicBezTo>
                            <a:cubicBezTo>
                              <a:pt x="288960" y="249772"/>
                              <a:pt x="317535" y="185097"/>
                              <a:pt x="321536" y="155856"/>
                            </a:cubicBezTo>
                            <a:cubicBezTo>
                              <a:pt x="329346" y="98229"/>
                              <a:pt x="332775" y="46128"/>
                              <a:pt x="299247" y="17839"/>
                            </a:cubicBezTo>
                            <a:cubicBezTo>
                              <a:pt x="261909" y="-13689"/>
                              <a:pt x="210379" y="13171"/>
                              <a:pt x="161516" y="10599"/>
                            </a:cubicBezTo>
                            <a:cubicBezTo>
                              <a:pt x="116272" y="8218"/>
                              <a:pt x="60932" y="-13785"/>
                              <a:pt x="24832" y="13648"/>
                            </a:cubicBezTo>
                            <a:cubicBezTo>
                              <a:pt x="-7362" y="38127"/>
                              <a:pt x="-28" y="120137"/>
                              <a:pt x="2639" y="160523"/>
                            </a:cubicBezTo>
                            <a:cubicBezTo>
                              <a:pt x="3877" y="178811"/>
                              <a:pt x="35595" y="250725"/>
                              <a:pt x="35595" y="271108"/>
                            </a:cubicBezTo>
                            <a:cubicBezTo>
                              <a:pt x="35595" y="369406"/>
                              <a:pt x="53312" y="493803"/>
                              <a:pt x="90935" y="491898"/>
                            </a:cubicBezTo>
                            <a:cubicBezTo>
                              <a:pt x="129512" y="489993"/>
                              <a:pt x="131988" y="330830"/>
                              <a:pt x="140180" y="312828"/>
                            </a:cubicBezTo>
                            <a:cubicBezTo>
                              <a:pt x="149038" y="293302"/>
                              <a:pt x="174089" y="282157"/>
                              <a:pt x="184471" y="313209"/>
                            </a:cubicBezTo>
                            <a:cubicBezTo>
                              <a:pt x="189138" y="327306"/>
                              <a:pt x="191710" y="495708"/>
                              <a:pt x="236382" y="492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273" name="Freeform: Shape 272">
                        <a:extLst>
                          <a:ext uri="{FF2B5EF4-FFF2-40B4-BE49-F238E27FC236}">
                            <a16:creationId xmlns:a16="http://schemas.microsoft.com/office/drawing/2014/main" id="{F65C045D-19DC-4DE6-53CD-E7B9C19DCD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3031" y="4025626"/>
                        <a:ext cx="336163" cy="502177"/>
                      </a:xfrm>
                      <a:custGeom>
                        <a:avLst/>
                        <a:gdLst>
                          <a:gd name="connsiteX0" fmla="*/ 239794 w 336163"/>
                          <a:gd name="connsiteY0" fmla="*/ 502177 h 502177"/>
                          <a:gd name="connsiteX1" fmla="*/ 187597 w 336163"/>
                          <a:gd name="connsiteY1" fmla="*/ 345777 h 502177"/>
                          <a:gd name="connsiteX2" fmla="*/ 184644 w 336163"/>
                          <a:gd name="connsiteY2" fmla="*/ 319202 h 502177"/>
                          <a:gd name="connsiteX3" fmla="*/ 169785 w 336163"/>
                          <a:gd name="connsiteY3" fmla="*/ 303105 h 502177"/>
                          <a:gd name="connsiteX4" fmla="*/ 149116 w 336163"/>
                          <a:gd name="connsiteY4" fmla="*/ 319393 h 502177"/>
                          <a:gd name="connsiteX5" fmla="*/ 142925 w 336163"/>
                          <a:gd name="connsiteY5" fmla="*/ 361207 h 502177"/>
                          <a:gd name="connsiteX6" fmla="*/ 95871 w 336163"/>
                          <a:gd name="connsiteY6" fmla="*/ 501225 h 502177"/>
                          <a:gd name="connsiteX7" fmla="*/ 77774 w 336163"/>
                          <a:gd name="connsiteY7" fmla="*/ 493700 h 502177"/>
                          <a:gd name="connsiteX8" fmla="*/ 35578 w 336163"/>
                          <a:gd name="connsiteY8" fmla="*/ 275768 h 502177"/>
                          <a:gd name="connsiteX9" fmla="*/ 17957 w 336163"/>
                          <a:gd name="connsiteY9" fmla="*/ 215856 h 502177"/>
                          <a:gd name="connsiteX10" fmla="*/ 2717 w 336163"/>
                          <a:gd name="connsiteY10" fmla="*/ 165564 h 502177"/>
                          <a:gd name="connsiteX11" fmla="*/ 2336 w 336163"/>
                          <a:gd name="connsiteY11" fmla="*/ 159468 h 502177"/>
                          <a:gd name="connsiteX12" fmla="*/ 26719 w 336163"/>
                          <a:gd name="connsiteY12" fmla="*/ 14592 h 502177"/>
                          <a:gd name="connsiteX13" fmla="*/ 127399 w 336163"/>
                          <a:gd name="connsiteY13" fmla="*/ 5544 h 502177"/>
                          <a:gd name="connsiteX14" fmla="*/ 166547 w 336163"/>
                          <a:gd name="connsiteY14" fmla="*/ 10592 h 502177"/>
                          <a:gd name="connsiteX15" fmla="*/ 215696 w 336163"/>
                          <a:gd name="connsiteY15" fmla="*/ 6496 h 502177"/>
                          <a:gd name="connsiteX16" fmla="*/ 306945 w 336163"/>
                          <a:gd name="connsiteY16" fmla="*/ 18879 h 502177"/>
                          <a:gd name="connsiteX17" fmla="*/ 330853 w 336163"/>
                          <a:gd name="connsiteY17" fmla="*/ 161087 h 502177"/>
                          <a:gd name="connsiteX18" fmla="*/ 308565 w 336163"/>
                          <a:gd name="connsiteY18" fmla="*/ 233001 h 502177"/>
                          <a:gd name="connsiteX19" fmla="*/ 292372 w 336163"/>
                          <a:gd name="connsiteY19" fmla="*/ 281864 h 502177"/>
                          <a:gd name="connsiteX20" fmla="*/ 283799 w 336163"/>
                          <a:gd name="connsiteY20" fmla="*/ 366446 h 502177"/>
                          <a:gd name="connsiteX21" fmla="*/ 241318 w 336163"/>
                          <a:gd name="connsiteY21" fmla="*/ 502082 h 502177"/>
                          <a:gd name="connsiteX22" fmla="*/ 239794 w 336163"/>
                          <a:gd name="connsiteY22" fmla="*/ 502177 h 502177"/>
                          <a:gd name="connsiteX23" fmla="*/ 169118 w 336163"/>
                          <a:gd name="connsiteY23" fmla="*/ 293770 h 502177"/>
                          <a:gd name="connsiteX24" fmla="*/ 170166 w 336163"/>
                          <a:gd name="connsiteY24" fmla="*/ 293770 h 502177"/>
                          <a:gd name="connsiteX25" fmla="*/ 193502 w 336163"/>
                          <a:gd name="connsiteY25" fmla="*/ 316249 h 502177"/>
                          <a:gd name="connsiteX26" fmla="*/ 196931 w 336163"/>
                          <a:gd name="connsiteY26" fmla="*/ 344920 h 502177"/>
                          <a:gd name="connsiteX27" fmla="*/ 239889 w 336163"/>
                          <a:gd name="connsiteY27" fmla="*/ 492747 h 502177"/>
                          <a:gd name="connsiteX28" fmla="*/ 240746 w 336163"/>
                          <a:gd name="connsiteY28" fmla="*/ 492747 h 502177"/>
                          <a:gd name="connsiteX29" fmla="*/ 240746 w 336163"/>
                          <a:gd name="connsiteY29" fmla="*/ 492747 h 502177"/>
                          <a:gd name="connsiteX30" fmla="*/ 274465 w 336163"/>
                          <a:gd name="connsiteY30" fmla="*/ 365874 h 502177"/>
                          <a:gd name="connsiteX31" fmla="*/ 283228 w 336163"/>
                          <a:gd name="connsiteY31" fmla="*/ 279864 h 502177"/>
                          <a:gd name="connsiteX32" fmla="*/ 299801 w 336163"/>
                          <a:gd name="connsiteY32" fmla="*/ 229857 h 502177"/>
                          <a:gd name="connsiteX33" fmla="*/ 321614 w 336163"/>
                          <a:gd name="connsiteY33" fmla="*/ 159849 h 502177"/>
                          <a:gd name="connsiteX34" fmla="*/ 300944 w 336163"/>
                          <a:gd name="connsiteY34" fmla="*/ 26022 h 502177"/>
                          <a:gd name="connsiteX35" fmla="*/ 217029 w 336163"/>
                          <a:gd name="connsiteY35" fmla="*/ 15735 h 502177"/>
                          <a:gd name="connsiteX36" fmla="*/ 165975 w 336163"/>
                          <a:gd name="connsiteY36" fmla="*/ 19926 h 502177"/>
                          <a:gd name="connsiteX37" fmla="*/ 125780 w 336163"/>
                          <a:gd name="connsiteY37" fmla="*/ 14783 h 502177"/>
                          <a:gd name="connsiteX38" fmla="*/ 32339 w 336163"/>
                          <a:gd name="connsiteY38" fmla="*/ 22022 h 502177"/>
                          <a:gd name="connsiteX39" fmla="*/ 11575 w 336163"/>
                          <a:gd name="connsiteY39" fmla="*/ 158801 h 502177"/>
                          <a:gd name="connsiteX40" fmla="*/ 11956 w 336163"/>
                          <a:gd name="connsiteY40" fmla="*/ 164897 h 502177"/>
                          <a:gd name="connsiteX41" fmla="*/ 26719 w 336163"/>
                          <a:gd name="connsiteY41" fmla="*/ 212712 h 502177"/>
                          <a:gd name="connsiteX42" fmla="*/ 44912 w 336163"/>
                          <a:gd name="connsiteY42" fmla="*/ 275768 h 502177"/>
                          <a:gd name="connsiteX43" fmla="*/ 84155 w 336163"/>
                          <a:gd name="connsiteY43" fmla="*/ 486937 h 502177"/>
                          <a:gd name="connsiteX44" fmla="*/ 95300 w 336163"/>
                          <a:gd name="connsiteY44" fmla="*/ 491890 h 502177"/>
                          <a:gd name="connsiteX45" fmla="*/ 133495 w 336163"/>
                          <a:gd name="connsiteY45" fmla="*/ 360160 h 502177"/>
                          <a:gd name="connsiteX46" fmla="*/ 140543 w 336163"/>
                          <a:gd name="connsiteY46" fmla="*/ 315582 h 502177"/>
                          <a:gd name="connsiteX47" fmla="*/ 169118 w 336163"/>
                          <a:gd name="connsiteY47" fmla="*/ 293770 h 5021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</a:cxnLst>
                        <a:rect l="l" t="t" r="r" b="b"/>
                        <a:pathLst>
                          <a:path w="336163" h="502177">
                            <a:moveTo>
                              <a:pt x="239794" y="502177"/>
                            </a:moveTo>
                            <a:cubicBezTo>
                              <a:pt x="204551" y="502177"/>
                              <a:pt x="194360" y="421596"/>
                              <a:pt x="187597" y="345777"/>
                            </a:cubicBezTo>
                            <a:cubicBezTo>
                              <a:pt x="186454" y="333394"/>
                              <a:pt x="185501" y="321774"/>
                              <a:pt x="184644" y="319202"/>
                            </a:cubicBezTo>
                            <a:cubicBezTo>
                              <a:pt x="182263" y="312058"/>
                              <a:pt x="177786" y="303486"/>
                              <a:pt x="169785" y="303105"/>
                            </a:cubicBezTo>
                            <a:cubicBezTo>
                              <a:pt x="162260" y="302724"/>
                              <a:pt x="153593" y="309582"/>
                              <a:pt x="149116" y="319393"/>
                            </a:cubicBezTo>
                            <a:cubicBezTo>
                              <a:pt x="147116" y="323869"/>
                              <a:pt x="145020" y="341967"/>
                              <a:pt x="142925" y="361207"/>
                            </a:cubicBezTo>
                            <a:cubicBezTo>
                              <a:pt x="134733" y="434169"/>
                              <a:pt x="125018" y="499796"/>
                              <a:pt x="95871" y="501225"/>
                            </a:cubicBezTo>
                            <a:cubicBezTo>
                              <a:pt x="89489" y="501606"/>
                              <a:pt x="83393" y="499034"/>
                              <a:pt x="77774" y="493700"/>
                            </a:cubicBezTo>
                            <a:cubicBezTo>
                              <a:pt x="48818" y="466173"/>
                              <a:pt x="35578" y="361398"/>
                              <a:pt x="35578" y="275768"/>
                            </a:cubicBezTo>
                            <a:cubicBezTo>
                              <a:pt x="35578" y="265576"/>
                              <a:pt x="26148" y="239097"/>
                              <a:pt x="17957" y="215856"/>
                            </a:cubicBezTo>
                            <a:cubicBezTo>
                              <a:pt x="10051" y="193758"/>
                              <a:pt x="3288" y="174612"/>
                              <a:pt x="2717" y="165564"/>
                            </a:cubicBezTo>
                            <a:lnTo>
                              <a:pt x="2336" y="159468"/>
                            </a:lnTo>
                            <a:cubicBezTo>
                              <a:pt x="-808" y="114510"/>
                              <a:pt x="-5951" y="39358"/>
                              <a:pt x="26719" y="14592"/>
                            </a:cubicBezTo>
                            <a:cubicBezTo>
                              <a:pt x="54342" y="-6363"/>
                              <a:pt x="91490" y="-267"/>
                              <a:pt x="127399" y="5544"/>
                            </a:cubicBezTo>
                            <a:cubicBezTo>
                              <a:pt x="141210" y="7830"/>
                              <a:pt x="154164" y="9925"/>
                              <a:pt x="166547" y="10592"/>
                            </a:cubicBezTo>
                            <a:cubicBezTo>
                              <a:pt x="182644" y="11449"/>
                              <a:pt x="199503" y="8973"/>
                              <a:pt x="215696" y="6496"/>
                            </a:cubicBezTo>
                            <a:cubicBezTo>
                              <a:pt x="247700" y="1734"/>
                              <a:pt x="280751" y="-3219"/>
                              <a:pt x="306945" y="18879"/>
                            </a:cubicBezTo>
                            <a:cubicBezTo>
                              <a:pt x="342759" y="49073"/>
                              <a:pt x="338663" y="103365"/>
                              <a:pt x="330853" y="161087"/>
                            </a:cubicBezTo>
                            <a:cubicBezTo>
                              <a:pt x="328567" y="178232"/>
                              <a:pt x="318375" y="206140"/>
                              <a:pt x="308565" y="233001"/>
                            </a:cubicBezTo>
                            <a:cubicBezTo>
                              <a:pt x="301516" y="252432"/>
                              <a:pt x="294848" y="270815"/>
                              <a:pt x="292372" y="281864"/>
                            </a:cubicBezTo>
                            <a:cubicBezTo>
                              <a:pt x="287419" y="304153"/>
                              <a:pt x="285704" y="334442"/>
                              <a:pt x="283799" y="366446"/>
                            </a:cubicBezTo>
                            <a:cubicBezTo>
                              <a:pt x="279799" y="435121"/>
                              <a:pt x="275989" y="499891"/>
                              <a:pt x="241318" y="502082"/>
                            </a:cubicBezTo>
                            <a:cubicBezTo>
                              <a:pt x="240746" y="502177"/>
                              <a:pt x="240270" y="502177"/>
                              <a:pt x="239794" y="502177"/>
                            </a:cubicBezTo>
                            <a:close/>
                            <a:moveTo>
                              <a:pt x="169118" y="293770"/>
                            </a:moveTo>
                            <a:cubicBezTo>
                              <a:pt x="169499" y="293770"/>
                              <a:pt x="169880" y="293770"/>
                              <a:pt x="170166" y="293770"/>
                            </a:cubicBezTo>
                            <a:cubicBezTo>
                              <a:pt x="176167" y="294056"/>
                              <a:pt x="187216" y="297485"/>
                              <a:pt x="193502" y="316249"/>
                            </a:cubicBezTo>
                            <a:cubicBezTo>
                              <a:pt x="194645" y="319678"/>
                              <a:pt x="195407" y="327965"/>
                              <a:pt x="196931" y="344920"/>
                            </a:cubicBezTo>
                            <a:cubicBezTo>
                              <a:pt x="200932" y="389306"/>
                              <a:pt x="210076" y="492747"/>
                              <a:pt x="239889" y="492747"/>
                            </a:cubicBezTo>
                            <a:cubicBezTo>
                              <a:pt x="240175" y="492747"/>
                              <a:pt x="240461" y="492747"/>
                              <a:pt x="240746" y="492747"/>
                            </a:cubicBezTo>
                            <a:lnTo>
                              <a:pt x="240746" y="492747"/>
                            </a:lnTo>
                            <a:cubicBezTo>
                              <a:pt x="267131" y="491033"/>
                              <a:pt x="271036" y="424548"/>
                              <a:pt x="274465" y="365874"/>
                            </a:cubicBezTo>
                            <a:cubicBezTo>
                              <a:pt x="276370" y="333489"/>
                              <a:pt x="278180" y="302914"/>
                              <a:pt x="283228" y="279864"/>
                            </a:cubicBezTo>
                            <a:cubicBezTo>
                              <a:pt x="285800" y="268148"/>
                              <a:pt x="292562" y="249574"/>
                              <a:pt x="299801" y="229857"/>
                            </a:cubicBezTo>
                            <a:cubicBezTo>
                              <a:pt x="308945" y="204616"/>
                              <a:pt x="319423" y="176041"/>
                              <a:pt x="321614" y="159849"/>
                            </a:cubicBezTo>
                            <a:cubicBezTo>
                              <a:pt x="329043" y="104794"/>
                              <a:pt x="333139" y="53169"/>
                              <a:pt x="300944" y="26022"/>
                            </a:cubicBezTo>
                            <a:cubicBezTo>
                              <a:pt x="277894" y="6591"/>
                              <a:pt x="248366" y="11068"/>
                              <a:pt x="217029" y="15735"/>
                            </a:cubicBezTo>
                            <a:cubicBezTo>
                              <a:pt x="200360" y="18212"/>
                              <a:pt x="183025" y="20784"/>
                              <a:pt x="165975" y="19926"/>
                            </a:cubicBezTo>
                            <a:cubicBezTo>
                              <a:pt x="153116" y="19260"/>
                              <a:pt x="139210" y="16974"/>
                              <a:pt x="125780" y="14783"/>
                            </a:cubicBezTo>
                            <a:cubicBezTo>
                              <a:pt x="91871" y="9258"/>
                              <a:pt x="56723" y="3543"/>
                              <a:pt x="32339" y="22022"/>
                            </a:cubicBezTo>
                            <a:cubicBezTo>
                              <a:pt x="3669" y="43739"/>
                              <a:pt x="8813" y="118605"/>
                              <a:pt x="11575" y="158801"/>
                            </a:cubicBezTo>
                            <a:lnTo>
                              <a:pt x="11956" y="164897"/>
                            </a:lnTo>
                            <a:cubicBezTo>
                              <a:pt x="12432" y="172707"/>
                              <a:pt x="19671" y="192996"/>
                              <a:pt x="26719" y="212712"/>
                            </a:cubicBezTo>
                            <a:cubicBezTo>
                              <a:pt x="35673" y="237954"/>
                              <a:pt x="44912" y="263957"/>
                              <a:pt x="44912" y="275768"/>
                            </a:cubicBezTo>
                            <a:cubicBezTo>
                              <a:pt x="44912" y="362160"/>
                              <a:pt x="58438" y="462458"/>
                              <a:pt x="84155" y="486937"/>
                            </a:cubicBezTo>
                            <a:cubicBezTo>
                              <a:pt x="87870" y="490462"/>
                              <a:pt x="91490" y="492081"/>
                              <a:pt x="95300" y="491890"/>
                            </a:cubicBezTo>
                            <a:cubicBezTo>
                              <a:pt x="118826" y="490747"/>
                              <a:pt x="128351" y="405784"/>
                              <a:pt x="133495" y="360160"/>
                            </a:cubicBezTo>
                            <a:cubicBezTo>
                              <a:pt x="136257" y="335395"/>
                              <a:pt x="137972" y="321107"/>
                              <a:pt x="140543" y="315582"/>
                            </a:cubicBezTo>
                            <a:cubicBezTo>
                              <a:pt x="146449" y="302533"/>
                              <a:pt x="158069" y="293770"/>
                              <a:pt x="169118" y="293770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271" name="Freeform: Shape 270">
                      <a:extLst>
                        <a:ext uri="{FF2B5EF4-FFF2-40B4-BE49-F238E27FC236}">
                          <a16:creationId xmlns:a16="http://schemas.microsoft.com/office/drawing/2014/main" id="{529571FC-E69B-8F72-2574-5F2AEEEC33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9289" y="4059651"/>
                      <a:ext cx="90855" cy="10571"/>
                    </a:xfrm>
                    <a:custGeom>
                      <a:avLst/>
                      <a:gdLst>
                        <a:gd name="connsiteX0" fmla="*/ 45814 w 90855"/>
                        <a:gd name="connsiteY0" fmla="*/ 10571 h 10571"/>
                        <a:gd name="connsiteX1" fmla="*/ 1046 w 90855"/>
                        <a:gd name="connsiteY1" fmla="*/ 3047 h 10571"/>
                        <a:gd name="connsiteX2" fmla="*/ 94 w 90855"/>
                        <a:gd name="connsiteY2" fmla="*/ 1046 h 10571"/>
                        <a:gd name="connsiteX3" fmla="*/ 2094 w 90855"/>
                        <a:gd name="connsiteY3" fmla="*/ 94 h 10571"/>
                        <a:gd name="connsiteX4" fmla="*/ 88772 w 90855"/>
                        <a:gd name="connsiteY4" fmla="*/ 380 h 10571"/>
                        <a:gd name="connsiteX5" fmla="*/ 90772 w 90855"/>
                        <a:gd name="connsiteY5" fmla="*/ 1332 h 10571"/>
                        <a:gd name="connsiteX6" fmla="*/ 89819 w 90855"/>
                        <a:gd name="connsiteY6" fmla="*/ 3332 h 10571"/>
                        <a:gd name="connsiteX7" fmla="*/ 45814 w 90855"/>
                        <a:gd name="connsiteY7" fmla="*/ 10571 h 105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0855" h="10571">
                          <a:moveTo>
                            <a:pt x="45814" y="10571"/>
                          </a:moveTo>
                          <a:cubicBezTo>
                            <a:pt x="30669" y="10571"/>
                            <a:pt x="15429" y="8095"/>
                            <a:pt x="1046" y="3047"/>
                          </a:cubicBezTo>
                          <a:cubicBezTo>
                            <a:pt x="189" y="2761"/>
                            <a:pt x="-192" y="1904"/>
                            <a:pt x="94" y="1046"/>
                          </a:cubicBezTo>
                          <a:cubicBezTo>
                            <a:pt x="380" y="189"/>
                            <a:pt x="1237" y="-192"/>
                            <a:pt x="2094" y="94"/>
                          </a:cubicBezTo>
                          <a:cubicBezTo>
                            <a:pt x="30002" y="9809"/>
                            <a:pt x="60768" y="9905"/>
                            <a:pt x="88772" y="380"/>
                          </a:cubicBezTo>
                          <a:cubicBezTo>
                            <a:pt x="89629" y="94"/>
                            <a:pt x="90486" y="570"/>
                            <a:pt x="90772" y="1332"/>
                          </a:cubicBezTo>
                          <a:cubicBezTo>
                            <a:pt x="91057" y="2189"/>
                            <a:pt x="90581" y="3047"/>
                            <a:pt x="89819" y="3332"/>
                          </a:cubicBezTo>
                          <a:cubicBezTo>
                            <a:pt x="75532" y="8190"/>
                            <a:pt x="60673" y="10571"/>
                            <a:pt x="45814" y="1057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59" name="Freeform: Shape 258">
                    <a:extLst>
                      <a:ext uri="{FF2B5EF4-FFF2-40B4-BE49-F238E27FC236}">
                        <a16:creationId xmlns:a16="http://schemas.microsoft.com/office/drawing/2014/main" id="{D81A638E-C04D-C406-1145-FA5EE494DD81}"/>
                      </a:ext>
                    </a:extLst>
                  </p:cNvPr>
                  <p:cNvSpPr/>
                  <p:nvPr/>
                </p:nvSpPr>
                <p:spPr>
                  <a:xfrm>
                    <a:off x="5546118" y="4208879"/>
                    <a:ext cx="1077280" cy="13075"/>
                  </a:xfrm>
                  <a:custGeom>
                    <a:avLst/>
                    <a:gdLst>
                      <a:gd name="connsiteX0" fmla="*/ 4671 w 1077280"/>
                      <a:gd name="connsiteY0" fmla="*/ 13076 h 13075"/>
                      <a:gd name="connsiteX1" fmla="*/ 3 w 1077280"/>
                      <a:gd name="connsiteY1" fmla="*/ 8504 h 13075"/>
                      <a:gd name="connsiteX2" fmla="*/ 4575 w 1077280"/>
                      <a:gd name="connsiteY2" fmla="*/ 3741 h 13075"/>
                      <a:gd name="connsiteX3" fmla="*/ 751335 w 1077280"/>
                      <a:gd name="connsiteY3" fmla="*/ 1170 h 13075"/>
                      <a:gd name="connsiteX4" fmla="*/ 1072614 w 1077280"/>
                      <a:gd name="connsiteY4" fmla="*/ 2217 h 13075"/>
                      <a:gd name="connsiteX5" fmla="*/ 1077281 w 1077280"/>
                      <a:gd name="connsiteY5" fmla="*/ 6885 h 13075"/>
                      <a:gd name="connsiteX6" fmla="*/ 1072614 w 1077280"/>
                      <a:gd name="connsiteY6" fmla="*/ 11552 h 13075"/>
                      <a:gd name="connsiteX7" fmla="*/ 751335 w 1077280"/>
                      <a:gd name="connsiteY7" fmla="*/ 10504 h 13075"/>
                      <a:gd name="connsiteX8" fmla="*/ 4861 w 1077280"/>
                      <a:gd name="connsiteY8" fmla="*/ 13076 h 13075"/>
                      <a:gd name="connsiteX9" fmla="*/ 4671 w 1077280"/>
                      <a:gd name="connsiteY9" fmla="*/ 13076 h 13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77280" h="13075">
                        <a:moveTo>
                          <a:pt x="4671" y="13076"/>
                        </a:moveTo>
                        <a:cubicBezTo>
                          <a:pt x="2099" y="13076"/>
                          <a:pt x="3" y="11076"/>
                          <a:pt x="3" y="8504"/>
                        </a:cubicBezTo>
                        <a:cubicBezTo>
                          <a:pt x="-92" y="5932"/>
                          <a:pt x="2004" y="3741"/>
                          <a:pt x="4575" y="3741"/>
                        </a:cubicBezTo>
                        <a:cubicBezTo>
                          <a:pt x="236128" y="-1402"/>
                          <a:pt x="498065" y="-164"/>
                          <a:pt x="751335" y="1170"/>
                        </a:cubicBezTo>
                        <a:cubicBezTo>
                          <a:pt x="863349" y="1741"/>
                          <a:pt x="969267" y="2217"/>
                          <a:pt x="1072614" y="2217"/>
                        </a:cubicBezTo>
                        <a:cubicBezTo>
                          <a:pt x="1075185" y="2217"/>
                          <a:pt x="1077281" y="4313"/>
                          <a:pt x="1077281" y="6885"/>
                        </a:cubicBezTo>
                        <a:cubicBezTo>
                          <a:pt x="1077281" y="9456"/>
                          <a:pt x="1075185" y="11552"/>
                          <a:pt x="1072614" y="11552"/>
                        </a:cubicBezTo>
                        <a:cubicBezTo>
                          <a:pt x="969267" y="11552"/>
                          <a:pt x="863349" y="10980"/>
                          <a:pt x="751335" y="10504"/>
                        </a:cubicBezTo>
                        <a:cubicBezTo>
                          <a:pt x="498161" y="9266"/>
                          <a:pt x="236318" y="7932"/>
                          <a:pt x="4861" y="13076"/>
                        </a:cubicBezTo>
                        <a:cubicBezTo>
                          <a:pt x="4766" y="13076"/>
                          <a:pt x="4671" y="13076"/>
                          <a:pt x="4671" y="1307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260" name="Graphic 6">
                    <a:extLst>
                      <a:ext uri="{FF2B5EF4-FFF2-40B4-BE49-F238E27FC236}">
                        <a16:creationId xmlns:a16="http://schemas.microsoft.com/office/drawing/2014/main" id="{50A4313A-FB00-BC78-828B-E9464D4229BF}"/>
                      </a:ext>
                    </a:extLst>
                  </p:cNvPr>
                  <p:cNvGrpSpPr/>
                  <p:nvPr/>
                </p:nvGrpSpPr>
                <p:grpSpPr>
                  <a:xfrm>
                    <a:off x="5733908" y="4160904"/>
                    <a:ext cx="74076" cy="112390"/>
                    <a:chOff x="5733908" y="4160904"/>
                    <a:chExt cx="74076" cy="112390"/>
                  </a:xfrm>
                </p:grpSpPr>
                <p:sp>
                  <p:nvSpPr>
                    <p:cNvPr id="268" name="Freeform: Shape 267">
                      <a:extLst>
                        <a:ext uri="{FF2B5EF4-FFF2-40B4-BE49-F238E27FC236}">
                          <a16:creationId xmlns:a16="http://schemas.microsoft.com/office/drawing/2014/main" id="{CAA674E9-EB93-E892-F972-880E1B6B8E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670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9 w 64819"/>
                        <a:gd name="connsiteY7" fmla="*/ 98388 h 103094"/>
                        <a:gd name="connsiteX8" fmla="*/ 64054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9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6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9" y="98388"/>
                          </a:cubicBezTo>
                          <a:cubicBezTo>
                            <a:pt x="63769" y="96388"/>
                            <a:pt x="63959" y="93054"/>
                            <a:pt x="64054" y="90101"/>
                          </a:cubicBezTo>
                          <a:cubicBezTo>
                            <a:pt x="64721" y="62002"/>
                            <a:pt x="65960" y="8186"/>
                            <a:pt x="62435" y="4757"/>
                          </a:cubicBezTo>
                          <a:cubicBezTo>
                            <a:pt x="57387" y="-196"/>
                            <a:pt x="21002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69" name="Freeform: Shape 268">
                      <a:extLst>
                        <a:ext uri="{FF2B5EF4-FFF2-40B4-BE49-F238E27FC236}">
                          <a16:creationId xmlns:a16="http://schemas.microsoft.com/office/drawing/2014/main" id="{E18FFC0E-8B20-D02C-59B5-6658E88DB3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3908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29 w 74076"/>
                        <a:gd name="connsiteY1" fmla="*/ 112010 h 112390"/>
                        <a:gd name="connsiteX2" fmla="*/ 3095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5 w 74076"/>
                        <a:gd name="connsiteY6" fmla="*/ 853 h 112390"/>
                        <a:gd name="connsiteX7" fmla="*/ 14905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817 h 112390"/>
                        <a:gd name="connsiteX10" fmla="*/ 73389 w 74076"/>
                        <a:gd name="connsiteY10" fmla="*/ 94770 h 112390"/>
                        <a:gd name="connsiteX11" fmla="*/ 69865 w 74076"/>
                        <a:gd name="connsiteY11" fmla="*/ 106295 h 112390"/>
                        <a:gd name="connsiteX12" fmla="*/ 61578 w 74076"/>
                        <a:gd name="connsiteY12" fmla="*/ 109914 h 112390"/>
                        <a:gd name="connsiteX13" fmla="*/ 29574 w 74076"/>
                        <a:gd name="connsiteY13" fmla="*/ 112391 h 112390"/>
                        <a:gd name="connsiteX14" fmla="*/ 16525 w 74076"/>
                        <a:gd name="connsiteY14" fmla="*/ 10092 h 112390"/>
                        <a:gd name="connsiteX15" fmla="*/ 16525 w 74076"/>
                        <a:gd name="connsiteY15" fmla="*/ 10092 h 112390"/>
                        <a:gd name="connsiteX16" fmla="*/ 10619 w 74076"/>
                        <a:gd name="connsiteY16" fmla="*/ 12759 h 112390"/>
                        <a:gd name="connsiteX17" fmla="*/ 10143 w 74076"/>
                        <a:gd name="connsiteY17" fmla="*/ 16379 h 112390"/>
                        <a:gd name="connsiteX18" fmla="*/ 9762 w 74076"/>
                        <a:gd name="connsiteY18" fmla="*/ 94579 h 112390"/>
                        <a:gd name="connsiteX19" fmla="*/ 10810 w 74076"/>
                        <a:gd name="connsiteY19" fmla="*/ 100675 h 112390"/>
                        <a:gd name="connsiteX20" fmla="*/ 17096 w 74076"/>
                        <a:gd name="connsiteY20" fmla="*/ 102580 h 112390"/>
                        <a:gd name="connsiteX21" fmla="*/ 60149 w 74076"/>
                        <a:gd name="connsiteY21" fmla="*/ 100580 h 112390"/>
                        <a:gd name="connsiteX22" fmla="*/ 63197 w 74076"/>
                        <a:gd name="connsiteY22" fmla="*/ 99722 h 112390"/>
                        <a:gd name="connsiteX23" fmla="*/ 64150 w 74076"/>
                        <a:gd name="connsiteY23" fmla="*/ 94579 h 112390"/>
                        <a:gd name="connsiteX24" fmla="*/ 64150 w 74076"/>
                        <a:gd name="connsiteY24" fmla="*/ 93627 h 112390"/>
                        <a:gd name="connsiteX25" fmla="*/ 63483 w 74076"/>
                        <a:gd name="connsiteY25" fmla="*/ 12473 h 112390"/>
                        <a:gd name="connsiteX26" fmla="*/ 16525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3" y="112391"/>
                            <a:pt x="20811" y="112200"/>
                            <a:pt x="16429" y="112010"/>
                          </a:cubicBezTo>
                          <a:cubicBezTo>
                            <a:pt x="13286" y="111819"/>
                            <a:pt x="6809" y="111343"/>
                            <a:pt x="3095" y="106104"/>
                          </a:cubicBezTo>
                          <a:cubicBezTo>
                            <a:pt x="523" y="102389"/>
                            <a:pt x="428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9" y="14093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8" y="1329"/>
                            <a:pt x="14905" y="853"/>
                          </a:cubicBezTo>
                          <a:lnTo>
                            <a:pt x="14905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817"/>
                          </a:cubicBezTo>
                          <a:lnTo>
                            <a:pt x="73389" y="94770"/>
                          </a:lnTo>
                          <a:cubicBezTo>
                            <a:pt x="73294" y="97722"/>
                            <a:pt x="73199" y="102771"/>
                            <a:pt x="69865" y="106295"/>
                          </a:cubicBezTo>
                          <a:cubicBezTo>
                            <a:pt x="67198" y="109057"/>
                            <a:pt x="63674" y="109629"/>
                            <a:pt x="61578" y="109914"/>
                          </a:cubicBezTo>
                          <a:cubicBezTo>
                            <a:pt x="51005" y="111629"/>
                            <a:pt x="40337" y="112391"/>
                            <a:pt x="29574" y="112391"/>
                          </a:cubicBezTo>
                          <a:close/>
                          <a:moveTo>
                            <a:pt x="16525" y="10092"/>
                          </a:moveTo>
                          <a:lnTo>
                            <a:pt x="16525" y="10092"/>
                          </a:lnTo>
                          <a:cubicBezTo>
                            <a:pt x="13001" y="10664"/>
                            <a:pt x="11191" y="11521"/>
                            <a:pt x="10619" y="12759"/>
                          </a:cubicBezTo>
                          <a:cubicBezTo>
                            <a:pt x="10238" y="13616"/>
                            <a:pt x="10143" y="15140"/>
                            <a:pt x="10143" y="16379"/>
                          </a:cubicBezTo>
                          <a:cubicBezTo>
                            <a:pt x="9381" y="42382"/>
                            <a:pt x="9191" y="68671"/>
                            <a:pt x="9762" y="94579"/>
                          </a:cubicBezTo>
                          <a:cubicBezTo>
                            <a:pt x="9762" y="96579"/>
                            <a:pt x="9857" y="99341"/>
                            <a:pt x="10810" y="100675"/>
                          </a:cubicBezTo>
                          <a:cubicBezTo>
                            <a:pt x="11858" y="102104"/>
                            <a:pt x="14429" y="102485"/>
                            <a:pt x="17096" y="102580"/>
                          </a:cubicBezTo>
                          <a:cubicBezTo>
                            <a:pt x="31479" y="103532"/>
                            <a:pt x="45957" y="102866"/>
                            <a:pt x="60149" y="100580"/>
                          </a:cubicBezTo>
                          <a:cubicBezTo>
                            <a:pt x="61007" y="100485"/>
                            <a:pt x="62626" y="100199"/>
                            <a:pt x="63197" y="99722"/>
                          </a:cubicBezTo>
                          <a:cubicBezTo>
                            <a:pt x="64054" y="98865"/>
                            <a:pt x="64054" y="95817"/>
                            <a:pt x="64150" y="94579"/>
                          </a:cubicBezTo>
                          <a:lnTo>
                            <a:pt x="64150" y="93627"/>
                          </a:lnTo>
                          <a:cubicBezTo>
                            <a:pt x="64626" y="73529"/>
                            <a:pt x="65769" y="21141"/>
                            <a:pt x="63483" y="12473"/>
                          </a:cubicBezTo>
                          <a:cubicBezTo>
                            <a:pt x="57768" y="9616"/>
                            <a:pt x="27193" y="8378"/>
                            <a:pt x="16525" y="10092"/>
                          </a:cubicBez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61" name="Graphic 6">
                    <a:extLst>
                      <a:ext uri="{FF2B5EF4-FFF2-40B4-BE49-F238E27FC236}">
                        <a16:creationId xmlns:a16="http://schemas.microsoft.com/office/drawing/2014/main" id="{F06CB895-AF43-5D4C-291F-85849C854FE0}"/>
                      </a:ext>
                    </a:extLst>
                  </p:cNvPr>
                  <p:cNvGrpSpPr/>
                  <p:nvPr/>
                </p:nvGrpSpPr>
                <p:grpSpPr>
                  <a:xfrm>
                    <a:off x="6058901" y="4160904"/>
                    <a:ext cx="74076" cy="112390"/>
                    <a:chOff x="6058901" y="4160904"/>
                    <a:chExt cx="74076" cy="112390"/>
                  </a:xfrm>
                </p:grpSpPr>
                <p:sp>
                  <p:nvSpPr>
                    <p:cNvPr id="266" name="Freeform: Shape 265">
                      <a:extLst>
                        <a:ext uri="{FF2B5EF4-FFF2-40B4-BE49-F238E27FC236}">
                          <a16:creationId xmlns:a16="http://schemas.microsoft.com/office/drawing/2014/main" id="{C0CA1A29-40DF-D49F-2D87-6C8EB6F2E8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3568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8 w 64819"/>
                        <a:gd name="connsiteY7" fmla="*/ 98388 h 103094"/>
                        <a:gd name="connsiteX8" fmla="*/ 64055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8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5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8" y="98388"/>
                          </a:cubicBezTo>
                          <a:cubicBezTo>
                            <a:pt x="63769" y="96388"/>
                            <a:pt x="63959" y="93054"/>
                            <a:pt x="64055" y="90101"/>
                          </a:cubicBezTo>
                          <a:cubicBezTo>
                            <a:pt x="64721" y="62002"/>
                            <a:pt x="65959" y="8186"/>
                            <a:pt x="62435" y="4757"/>
                          </a:cubicBezTo>
                          <a:cubicBezTo>
                            <a:pt x="57387" y="-196"/>
                            <a:pt x="21001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67" name="Freeform: Shape 266">
                      <a:extLst>
                        <a:ext uri="{FF2B5EF4-FFF2-40B4-BE49-F238E27FC236}">
                          <a16:creationId xmlns:a16="http://schemas.microsoft.com/office/drawing/2014/main" id="{C3BDFBBA-461C-9E63-C2B8-824AF7F126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8901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29 w 74076"/>
                        <a:gd name="connsiteY1" fmla="*/ 112010 h 112390"/>
                        <a:gd name="connsiteX2" fmla="*/ 3094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6 w 74076"/>
                        <a:gd name="connsiteY6" fmla="*/ 853 h 112390"/>
                        <a:gd name="connsiteX7" fmla="*/ 14906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817 h 112390"/>
                        <a:gd name="connsiteX10" fmla="*/ 73389 w 74076"/>
                        <a:gd name="connsiteY10" fmla="*/ 94865 h 112390"/>
                        <a:gd name="connsiteX11" fmla="*/ 69865 w 74076"/>
                        <a:gd name="connsiteY11" fmla="*/ 106390 h 112390"/>
                        <a:gd name="connsiteX12" fmla="*/ 61578 w 74076"/>
                        <a:gd name="connsiteY12" fmla="*/ 110010 h 112390"/>
                        <a:gd name="connsiteX13" fmla="*/ 29574 w 74076"/>
                        <a:gd name="connsiteY13" fmla="*/ 112391 h 112390"/>
                        <a:gd name="connsiteX14" fmla="*/ 16429 w 74076"/>
                        <a:gd name="connsiteY14" fmla="*/ 10092 h 112390"/>
                        <a:gd name="connsiteX15" fmla="*/ 10524 w 74076"/>
                        <a:gd name="connsiteY15" fmla="*/ 12759 h 112390"/>
                        <a:gd name="connsiteX16" fmla="*/ 10048 w 74076"/>
                        <a:gd name="connsiteY16" fmla="*/ 16379 h 112390"/>
                        <a:gd name="connsiteX17" fmla="*/ 9667 w 74076"/>
                        <a:gd name="connsiteY17" fmla="*/ 94579 h 112390"/>
                        <a:gd name="connsiteX18" fmla="*/ 10715 w 74076"/>
                        <a:gd name="connsiteY18" fmla="*/ 100675 h 112390"/>
                        <a:gd name="connsiteX19" fmla="*/ 17001 w 74076"/>
                        <a:gd name="connsiteY19" fmla="*/ 102580 h 112390"/>
                        <a:gd name="connsiteX20" fmla="*/ 60054 w 74076"/>
                        <a:gd name="connsiteY20" fmla="*/ 100580 h 112390"/>
                        <a:gd name="connsiteX21" fmla="*/ 63007 w 74076"/>
                        <a:gd name="connsiteY21" fmla="*/ 99722 h 112390"/>
                        <a:gd name="connsiteX22" fmla="*/ 63959 w 74076"/>
                        <a:gd name="connsiteY22" fmla="*/ 94579 h 112390"/>
                        <a:gd name="connsiteX23" fmla="*/ 63959 w 74076"/>
                        <a:gd name="connsiteY23" fmla="*/ 93531 h 112390"/>
                        <a:gd name="connsiteX24" fmla="*/ 63293 w 74076"/>
                        <a:gd name="connsiteY24" fmla="*/ 12378 h 112390"/>
                        <a:gd name="connsiteX25" fmla="*/ 16429 w 74076"/>
                        <a:gd name="connsiteY25" fmla="*/ 10092 h 112390"/>
                        <a:gd name="connsiteX26" fmla="*/ 16429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3" y="112391"/>
                            <a:pt x="20811" y="112200"/>
                            <a:pt x="16429" y="112010"/>
                          </a:cubicBezTo>
                          <a:cubicBezTo>
                            <a:pt x="13286" y="111819"/>
                            <a:pt x="6809" y="111343"/>
                            <a:pt x="3094" y="106104"/>
                          </a:cubicBezTo>
                          <a:cubicBezTo>
                            <a:pt x="523" y="102389"/>
                            <a:pt x="427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9" y="13997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9" y="1329"/>
                            <a:pt x="14906" y="853"/>
                          </a:cubicBezTo>
                          <a:lnTo>
                            <a:pt x="14906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817"/>
                          </a:cubicBezTo>
                          <a:lnTo>
                            <a:pt x="73389" y="94865"/>
                          </a:lnTo>
                          <a:cubicBezTo>
                            <a:pt x="73294" y="97817"/>
                            <a:pt x="73199" y="102866"/>
                            <a:pt x="69865" y="106390"/>
                          </a:cubicBezTo>
                          <a:cubicBezTo>
                            <a:pt x="67198" y="109152"/>
                            <a:pt x="63674" y="109724"/>
                            <a:pt x="61578" y="110010"/>
                          </a:cubicBezTo>
                          <a:cubicBezTo>
                            <a:pt x="51005" y="111629"/>
                            <a:pt x="40242" y="112391"/>
                            <a:pt x="29574" y="112391"/>
                          </a:cubicBezTo>
                          <a:close/>
                          <a:moveTo>
                            <a:pt x="16429" y="10092"/>
                          </a:moveTo>
                          <a:cubicBezTo>
                            <a:pt x="12905" y="10664"/>
                            <a:pt x="11095" y="11521"/>
                            <a:pt x="10524" y="12759"/>
                          </a:cubicBezTo>
                          <a:cubicBezTo>
                            <a:pt x="10143" y="13616"/>
                            <a:pt x="10048" y="15140"/>
                            <a:pt x="10048" y="16379"/>
                          </a:cubicBezTo>
                          <a:cubicBezTo>
                            <a:pt x="9286" y="42287"/>
                            <a:pt x="9095" y="68576"/>
                            <a:pt x="9667" y="94579"/>
                          </a:cubicBezTo>
                          <a:cubicBezTo>
                            <a:pt x="9667" y="96579"/>
                            <a:pt x="9762" y="99341"/>
                            <a:pt x="10715" y="100675"/>
                          </a:cubicBezTo>
                          <a:cubicBezTo>
                            <a:pt x="11762" y="102104"/>
                            <a:pt x="14334" y="102485"/>
                            <a:pt x="17001" y="102580"/>
                          </a:cubicBezTo>
                          <a:cubicBezTo>
                            <a:pt x="31384" y="103532"/>
                            <a:pt x="45862" y="102866"/>
                            <a:pt x="60054" y="100580"/>
                          </a:cubicBezTo>
                          <a:cubicBezTo>
                            <a:pt x="60911" y="100485"/>
                            <a:pt x="62531" y="100199"/>
                            <a:pt x="63007" y="99722"/>
                          </a:cubicBezTo>
                          <a:cubicBezTo>
                            <a:pt x="63864" y="98865"/>
                            <a:pt x="63864" y="95817"/>
                            <a:pt x="63959" y="94579"/>
                          </a:cubicBezTo>
                          <a:lnTo>
                            <a:pt x="63959" y="93531"/>
                          </a:lnTo>
                          <a:cubicBezTo>
                            <a:pt x="64436" y="73433"/>
                            <a:pt x="65578" y="21046"/>
                            <a:pt x="63293" y="12378"/>
                          </a:cubicBezTo>
                          <a:cubicBezTo>
                            <a:pt x="57673" y="9616"/>
                            <a:pt x="27098" y="8378"/>
                            <a:pt x="16429" y="10092"/>
                          </a:cubicBezTo>
                          <a:lnTo>
                            <a:pt x="16429" y="10092"/>
                          </a:ln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sp>
                <p:nvSpPr>
                  <p:cNvPr id="262" name="Freeform: Shape 261">
                    <a:extLst>
                      <a:ext uri="{FF2B5EF4-FFF2-40B4-BE49-F238E27FC236}">
                        <a16:creationId xmlns:a16="http://schemas.microsoft.com/office/drawing/2014/main" id="{F67484B8-F0BF-E0FF-A654-F805CE999778}"/>
                      </a:ext>
                    </a:extLst>
                  </p:cNvPr>
                  <p:cNvSpPr/>
                  <p:nvPr/>
                </p:nvSpPr>
                <p:spPr>
                  <a:xfrm>
                    <a:off x="6056091" y="4059651"/>
                    <a:ext cx="90855" cy="10571"/>
                  </a:xfrm>
                  <a:custGeom>
                    <a:avLst/>
                    <a:gdLst>
                      <a:gd name="connsiteX0" fmla="*/ 45814 w 90855"/>
                      <a:gd name="connsiteY0" fmla="*/ 10571 h 10571"/>
                      <a:gd name="connsiteX1" fmla="*/ 1046 w 90855"/>
                      <a:gd name="connsiteY1" fmla="*/ 3047 h 10571"/>
                      <a:gd name="connsiteX2" fmla="*/ 94 w 90855"/>
                      <a:gd name="connsiteY2" fmla="*/ 1046 h 10571"/>
                      <a:gd name="connsiteX3" fmla="*/ 2094 w 90855"/>
                      <a:gd name="connsiteY3" fmla="*/ 94 h 10571"/>
                      <a:gd name="connsiteX4" fmla="*/ 88772 w 90855"/>
                      <a:gd name="connsiteY4" fmla="*/ 380 h 10571"/>
                      <a:gd name="connsiteX5" fmla="*/ 90772 w 90855"/>
                      <a:gd name="connsiteY5" fmla="*/ 1332 h 10571"/>
                      <a:gd name="connsiteX6" fmla="*/ 89819 w 90855"/>
                      <a:gd name="connsiteY6" fmla="*/ 3332 h 10571"/>
                      <a:gd name="connsiteX7" fmla="*/ 45814 w 90855"/>
                      <a:gd name="connsiteY7" fmla="*/ 10571 h 10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855" h="10571">
                        <a:moveTo>
                          <a:pt x="45814" y="10571"/>
                        </a:moveTo>
                        <a:cubicBezTo>
                          <a:pt x="30669" y="10571"/>
                          <a:pt x="15429" y="8095"/>
                          <a:pt x="1046" y="3047"/>
                        </a:cubicBezTo>
                        <a:cubicBezTo>
                          <a:pt x="189" y="2761"/>
                          <a:pt x="-192" y="1904"/>
                          <a:pt x="94" y="1046"/>
                        </a:cubicBezTo>
                        <a:cubicBezTo>
                          <a:pt x="380" y="189"/>
                          <a:pt x="1237" y="-192"/>
                          <a:pt x="2094" y="94"/>
                        </a:cubicBezTo>
                        <a:cubicBezTo>
                          <a:pt x="30002" y="9809"/>
                          <a:pt x="60768" y="9905"/>
                          <a:pt x="88772" y="380"/>
                        </a:cubicBezTo>
                        <a:cubicBezTo>
                          <a:pt x="89629" y="94"/>
                          <a:pt x="90486" y="570"/>
                          <a:pt x="90772" y="1332"/>
                        </a:cubicBezTo>
                        <a:cubicBezTo>
                          <a:pt x="91057" y="2189"/>
                          <a:pt x="90581" y="3047"/>
                          <a:pt x="89819" y="3332"/>
                        </a:cubicBezTo>
                        <a:cubicBezTo>
                          <a:pt x="75532" y="8190"/>
                          <a:pt x="60673" y="10571"/>
                          <a:pt x="45814" y="105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grpSp>
                <p:nvGrpSpPr>
                  <p:cNvPr id="263" name="Graphic 6">
                    <a:extLst>
                      <a:ext uri="{FF2B5EF4-FFF2-40B4-BE49-F238E27FC236}">
                        <a16:creationId xmlns:a16="http://schemas.microsoft.com/office/drawing/2014/main" id="{62460145-50FD-F624-DD2B-4464554ADB36}"/>
                      </a:ext>
                    </a:extLst>
                  </p:cNvPr>
                  <p:cNvGrpSpPr/>
                  <p:nvPr/>
                </p:nvGrpSpPr>
                <p:grpSpPr>
                  <a:xfrm>
                    <a:off x="6385608" y="4160904"/>
                    <a:ext cx="74076" cy="112390"/>
                    <a:chOff x="6385608" y="4160904"/>
                    <a:chExt cx="74076" cy="112390"/>
                  </a:xfrm>
                </p:grpSpPr>
                <p:sp>
                  <p:nvSpPr>
                    <p:cNvPr id="264" name="Freeform: Shape 263">
                      <a:extLst>
                        <a:ext uri="{FF2B5EF4-FFF2-40B4-BE49-F238E27FC236}">
                          <a16:creationId xmlns:a16="http://schemas.microsoft.com/office/drawing/2014/main" id="{26676BFD-8E1E-5DDF-7879-605A2C4B8F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0371" y="4165573"/>
                      <a:ext cx="64819" cy="103094"/>
                    </a:xfrm>
                    <a:custGeom>
                      <a:avLst/>
                      <a:gdLst>
                        <a:gd name="connsiteX0" fmla="*/ 11000 w 64819"/>
                        <a:gd name="connsiteY0" fmla="*/ 852 h 103094"/>
                        <a:gd name="connsiteX1" fmla="*/ 1571 w 64819"/>
                        <a:gd name="connsiteY1" fmla="*/ 6186 h 103094"/>
                        <a:gd name="connsiteX2" fmla="*/ 713 w 64819"/>
                        <a:gd name="connsiteY2" fmla="*/ 11615 h 103094"/>
                        <a:gd name="connsiteX3" fmla="*/ 332 w 64819"/>
                        <a:gd name="connsiteY3" fmla="*/ 90101 h 103094"/>
                        <a:gd name="connsiteX4" fmla="*/ 2237 w 64819"/>
                        <a:gd name="connsiteY4" fmla="*/ 98769 h 103094"/>
                        <a:gd name="connsiteX5" fmla="*/ 12048 w 64819"/>
                        <a:gd name="connsiteY5" fmla="*/ 102674 h 103094"/>
                        <a:gd name="connsiteX6" fmla="*/ 56149 w 64819"/>
                        <a:gd name="connsiteY6" fmla="*/ 100674 h 103094"/>
                        <a:gd name="connsiteX7" fmla="*/ 61769 w 64819"/>
                        <a:gd name="connsiteY7" fmla="*/ 98388 h 103094"/>
                        <a:gd name="connsiteX8" fmla="*/ 64055 w 64819"/>
                        <a:gd name="connsiteY8" fmla="*/ 90101 h 103094"/>
                        <a:gd name="connsiteX9" fmla="*/ 62435 w 64819"/>
                        <a:gd name="connsiteY9" fmla="*/ 4757 h 103094"/>
                        <a:gd name="connsiteX10" fmla="*/ 11000 w 64819"/>
                        <a:gd name="connsiteY10" fmla="*/ 852 h 103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4819" h="103094">
                          <a:moveTo>
                            <a:pt x="11000" y="852"/>
                          </a:moveTo>
                          <a:cubicBezTo>
                            <a:pt x="7381" y="1424"/>
                            <a:pt x="3285" y="2567"/>
                            <a:pt x="1571" y="6186"/>
                          </a:cubicBezTo>
                          <a:cubicBezTo>
                            <a:pt x="808" y="7805"/>
                            <a:pt x="713" y="9805"/>
                            <a:pt x="713" y="11615"/>
                          </a:cubicBezTo>
                          <a:cubicBezTo>
                            <a:pt x="-49" y="37714"/>
                            <a:pt x="-239" y="63908"/>
                            <a:pt x="332" y="90101"/>
                          </a:cubicBezTo>
                          <a:cubicBezTo>
                            <a:pt x="428" y="93149"/>
                            <a:pt x="523" y="96388"/>
                            <a:pt x="2237" y="98769"/>
                          </a:cubicBezTo>
                          <a:cubicBezTo>
                            <a:pt x="4428" y="101912"/>
                            <a:pt x="8429" y="102484"/>
                            <a:pt x="12048" y="102674"/>
                          </a:cubicBezTo>
                          <a:cubicBezTo>
                            <a:pt x="26812" y="103627"/>
                            <a:pt x="41575" y="102960"/>
                            <a:pt x="56149" y="100674"/>
                          </a:cubicBezTo>
                          <a:cubicBezTo>
                            <a:pt x="58149" y="100388"/>
                            <a:pt x="60340" y="99912"/>
                            <a:pt x="61769" y="98388"/>
                          </a:cubicBezTo>
                          <a:cubicBezTo>
                            <a:pt x="63769" y="96388"/>
                            <a:pt x="63959" y="93054"/>
                            <a:pt x="64055" y="90101"/>
                          </a:cubicBezTo>
                          <a:cubicBezTo>
                            <a:pt x="64721" y="62002"/>
                            <a:pt x="65959" y="8186"/>
                            <a:pt x="62435" y="4757"/>
                          </a:cubicBezTo>
                          <a:cubicBezTo>
                            <a:pt x="57387" y="-196"/>
                            <a:pt x="21001" y="-863"/>
                            <a:pt x="11000" y="852"/>
                          </a:cubicBez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65" name="Freeform: Shape 264">
                      <a:extLst>
                        <a:ext uri="{FF2B5EF4-FFF2-40B4-BE49-F238E27FC236}">
                          <a16:creationId xmlns:a16="http://schemas.microsoft.com/office/drawing/2014/main" id="{000722E6-7834-683B-13C3-2B8369CBBC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5608" y="4160904"/>
                      <a:ext cx="74076" cy="112390"/>
                    </a:xfrm>
                    <a:custGeom>
                      <a:avLst/>
                      <a:gdLst>
                        <a:gd name="connsiteX0" fmla="*/ 29574 w 74076"/>
                        <a:gd name="connsiteY0" fmla="*/ 112391 h 112390"/>
                        <a:gd name="connsiteX1" fmla="*/ 16430 w 74076"/>
                        <a:gd name="connsiteY1" fmla="*/ 112010 h 112390"/>
                        <a:gd name="connsiteX2" fmla="*/ 3095 w 74076"/>
                        <a:gd name="connsiteY2" fmla="*/ 106104 h 112390"/>
                        <a:gd name="connsiteX3" fmla="*/ 332 w 74076"/>
                        <a:gd name="connsiteY3" fmla="*/ 94770 h 112390"/>
                        <a:gd name="connsiteX4" fmla="*/ 713 w 74076"/>
                        <a:gd name="connsiteY4" fmla="*/ 16093 h 112390"/>
                        <a:gd name="connsiteX5" fmla="*/ 2047 w 74076"/>
                        <a:gd name="connsiteY5" fmla="*/ 8854 h 112390"/>
                        <a:gd name="connsiteX6" fmla="*/ 14906 w 74076"/>
                        <a:gd name="connsiteY6" fmla="*/ 853 h 112390"/>
                        <a:gd name="connsiteX7" fmla="*/ 14906 w 74076"/>
                        <a:gd name="connsiteY7" fmla="*/ 853 h 112390"/>
                        <a:gd name="connsiteX8" fmla="*/ 70341 w 74076"/>
                        <a:gd name="connsiteY8" fmla="*/ 5996 h 112390"/>
                        <a:gd name="connsiteX9" fmla="*/ 73389 w 74076"/>
                        <a:gd name="connsiteY9" fmla="*/ 93627 h 112390"/>
                        <a:gd name="connsiteX10" fmla="*/ 73389 w 74076"/>
                        <a:gd name="connsiteY10" fmla="*/ 94770 h 112390"/>
                        <a:gd name="connsiteX11" fmla="*/ 69865 w 74076"/>
                        <a:gd name="connsiteY11" fmla="*/ 106295 h 112390"/>
                        <a:gd name="connsiteX12" fmla="*/ 61578 w 74076"/>
                        <a:gd name="connsiteY12" fmla="*/ 109914 h 112390"/>
                        <a:gd name="connsiteX13" fmla="*/ 29574 w 74076"/>
                        <a:gd name="connsiteY13" fmla="*/ 112391 h 112390"/>
                        <a:gd name="connsiteX14" fmla="*/ 16525 w 74076"/>
                        <a:gd name="connsiteY14" fmla="*/ 10092 h 112390"/>
                        <a:gd name="connsiteX15" fmla="*/ 10619 w 74076"/>
                        <a:gd name="connsiteY15" fmla="*/ 12759 h 112390"/>
                        <a:gd name="connsiteX16" fmla="*/ 10143 w 74076"/>
                        <a:gd name="connsiteY16" fmla="*/ 16379 h 112390"/>
                        <a:gd name="connsiteX17" fmla="*/ 9762 w 74076"/>
                        <a:gd name="connsiteY17" fmla="*/ 94579 h 112390"/>
                        <a:gd name="connsiteX18" fmla="*/ 10810 w 74076"/>
                        <a:gd name="connsiteY18" fmla="*/ 100675 h 112390"/>
                        <a:gd name="connsiteX19" fmla="*/ 17096 w 74076"/>
                        <a:gd name="connsiteY19" fmla="*/ 102580 h 112390"/>
                        <a:gd name="connsiteX20" fmla="*/ 60149 w 74076"/>
                        <a:gd name="connsiteY20" fmla="*/ 100580 h 112390"/>
                        <a:gd name="connsiteX21" fmla="*/ 63197 w 74076"/>
                        <a:gd name="connsiteY21" fmla="*/ 99722 h 112390"/>
                        <a:gd name="connsiteX22" fmla="*/ 64150 w 74076"/>
                        <a:gd name="connsiteY22" fmla="*/ 94579 h 112390"/>
                        <a:gd name="connsiteX23" fmla="*/ 64150 w 74076"/>
                        <a:gd name="connsiteY23" fmla="*/ 93436 h 112390"/>
                        <a:gd name="connsiteX24" fmla="*/ 63483 w 74076"/>
                        <a:gd name="connsiteY24" fmla="*/ 12473 h 112390"/>
                        <a:gd name="connsiteX25" fmla="*/ 16525 w 74076"/>
                        <a:gd name="connsiteY25" fmla="*/ 10092 h 112390"/>
                        <a:gd name="connsiteX26" fmla="*/ 16525 w 74076"/>
                        <a:gd name="connsiteY26" fmla="*/ 10092 h 112390"/>
                        <a:gd name="connsiteX27" fmla="*/ 63197 w 74076"/>
                        <a:gd name="connsiteY27" fmla="*/ 11902 h 112390"/>
                        <a:gd name="connsiteX28" fmla="*/ 63197 w 74076"/>
                        <a:gd name="connsiteY28" fmla="*/ 11902 h 112390"/>
                        <a:gd name="connsiteX29" fmla="*/ 63197 w 74076"/>
                        <a:gd name="connsiteY29" fmla="*/ 11902 h 1123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74076" h="112390">
                          <a:moveTo>
                            <a:pt x="29574" y="112391"/>
                          </a:moveTo>
                          <a:cubicBezTo>
                            <a:pt x="25192" y="112391"/>
                            <a:pt x="20811" y="112200"/>
                            <a:pt x="16430" y="112010"/>
                          </a:cubicBezTo>
                          <a:cubicBezTo>
                            <a:pt x="13286" y="111819"/>
                            <a:pt x="6809" y="111343"/>
                            <a:pt x="3095" y="106104"/>
                          </a:cubicBezTo>
                          <a:cubicBezTo>
                            <a:pt x="523" y="102389"/>
                            <a:pt x="428" y="97817"/>
                            <a:pt x="332" y="94770"/>
                          </a:cubicBezTo>
                          <a:cubicBezTo>
                            <a:pt x="-239" y="68671"/>
                            <a:pt x="-49" y="42191"/>
                            <a:pt x="713" y="16093"/>
                          </a:cubicBezTo>
                          <a:cubicBezTo>
                            <a:pt x="808" y="13997"/>
                            <a:pt x="904" y="11426"/>
                            <a:pt x="2047" y="8854"/>
                          </a:cubicBezTo>
                          <a:cubicBezTo>
                            <a:pt x="4904" y="2567"/>
                            <a:pt x="12239" y="1329"/>
                            <a:pt x="14906" y="853"/>
                          </a:cubicBezTo>
                          <a:lnTo>
                            <a:pt x="14906" y="853"/>
                          </a:lnTo>
                          <a:cubicBezTo>
                            <a:pt x="22240" y="-385"/>
                            <a:pt x="62816" y="-1338"/>
                            <a:pt x="70341" y="5996"/>
                          </a:cubicBezTo>
                          <a:cubicBezTo>
                            <a:pt x="73675" y="9235"/>
                            <a:pt x="75008" y="18950"/>
                            <a:pt x="73389" y="93627"/>
                          </a:cubicBezTo>
                          <a:lnTo>
                            <a:pt x="73389" y="94770"/>
                          </a:lnTo>
                          <a:cubicBezTo>
                            <a:pt x="73294" y="97722"/>
                            <a:pt x="73198" y="102771"/>
                            <a:pt x="69865" y="106295"/>
                          </a:cubicBezTo>
                          <a:cubicBezTo>
                            <a:pt x="67198" y="109057"/>
                            <a:pt x="63673" y="109629"/>
                            <a:pt x="61578" y="109914"/>
                          </a:cubicBezTo>
                          <a:cubicBezTo>
                            <a:pt x="51005" y="111629"/>
                            <a:pt x="40242" y="112391"/>
                            <a:pt x="29574" y="112391"/>
                          </a:cubicBezTo>
                          <a:close/>
                          <a:moveTo>
                            <a:pt x="16525" y="10092"/>
                          </a:moveTo>
                          <a:cubicBezTo>
                            <a:pt x="13000" y="10664"/>
                            <a:pt x="11191" y="11521"/>
                            <a:pt x="10619" y="12759"/>
                          </a:cubicBezTo>
                          <a:cubicBezTo>
                            <a:pt x="10238" y="13616"/>
                            <a:pt x="10143" y="15140"/>
                            <a:pt x="10143" y="16379"/>
                          </a:cubicBezTo>
                          <a:cubicBezTo>
                            <a:pt x="9381" y="42382"/>
                            <a:pt x="9190" y="68671"/>
                            <a:pt x="9762" y="94579"/>
                          </a:cubicBezTo>
                          <a:cubicBezTo>
                            <a:pt x="9762" y="96579"/>
                            <a:pt x="9857" y="99341"/>
                            <a:pt x="10810" y="100675"/>
                          </a:cubicBezTo>
                          <a:cubicBezTo>
                            <a:pt x="11857" y="102104"/>
                            <a:pt x="14429" y="102485"/>
                            <a:pt x="17096" y="102580"/>
                          </a:cubicBezTo>
                          <a:cubicBezTo>
                            <a:pt x="31479" y="103532"/>
                            <a:pt x="45957" y="102866"/>
                            <a:pt x="60149" y="100580"/>
                          </a:cubicBezTo>
                          <a:cubicBezTo>
                            <a:pt x="61007" y="100485"/>
                            <a:pt x="62626" y="100199"/>
                            <a:pt x="63197" y="99722"/>
                          </a:cubicBezTo>
                          <a:cubicBezTo>
                            <a:pt x="64055" y="98865"/>
                            <a:pt x="64055" y="95817"/>
                            <a:pt x="64150" y="94579"/>
                          </a:cubicBezTo>
                          <a:lnTo>
                            <a:pt x="64150" y="93436"/>
                          </a:lnTo>
                          <a:cubicBezTo>
                            <a:pt x="64626" y="73433"/>
                            <a:pt x="65769" y="21141"/>
                            <a:pt x="63483" y="12473"/>
                          </a:cubicBezTo>
                          <a:cubicBezTo>
                            <a:pt x="57673" y="9616"/>
                            <a:pt x="27098" y="8378"/>
                            <a:pt x="16525" y="10092"/>
                          </a:cubicBezTo>
                          <a:lnTo>
                            <a:pt x="16525" y="10092"/>
                          </a:lnTo>
                          <a:close/>
                          <a:moveTo>
                            <a:pt x="63197" y="11902"/>
                          </a:moveTo>
                          <a:lnTo>
                            <a:pt x="63197" y="11902"/>
                          </a:lnTo>
                          <a:lnTo>
                            <a:pt x="63197" y="11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8567DAA-FE6C-7E88-1AEA-2D7F2182FF5C}"/>
              </a:ext>
            </a:extLst>
          </p:cNvPr>
          <p:cNvGrpSpPr/>
          <p:nvPr/>
        </p:nvGrpSpPr>
        <p:grpSpPr>
          <a:xfrm>
            <a:off x="2507632" y="4344496"/>
            <a:ext cx="7034462" cy="2513504"/>
            <a:chOff x="2507632" y="4344496"/>
            <a:chExt cx="7034462" cy="2513504"/>
          </a:xfrm>
        </p:grpSpPr>
        <p:grpSp>
          <p:nvGrpSpPr>
            <p:cNvPr id="295" name="Graphic 10">
              <a:extLst>
                <a:ext uri="{FF2B5EF4-FFF2-40B4-BE49-F238E27FC236}">
                  <a16:creationId xmlns:a16="http://schemas.microsoft.com/office/drawing/2014/main" id="{DB01B6A8-1FE6-3B6B-7E04-35E5F111B80C}"/>
                </a:ext>
              </a:extLst>
            </p:cNvPr>
            <p:cNvGrpSpPr/>
            <p:nvPr/>
          </p:nvGrpSpPr>
          <p:grpSpPr>
            <a:xfrm flipH="1">
              <a:off x="5307032" y="4721233"/>
              <a:ext cx="1630066" cy="2136767"/>
              <a:chOff x="7425507" y="2362243"/>
              <a:chExt cx="2423556" cy="3176912"/>
            </a:xfrm>
          </p:grpSpPr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7DDCEE5A-C616-9EFF-8483-687848660852}"/>
                  </a:ext>
                </a:extLst>
              </p:cNvPr>
              <p:cNvSpPr/>
              <p:nvPr/>
            </p:nvSpPr>
            <p:spPr>
              <a:xfrm rot="-1800044">
                <a:off x="8865049" y="2938082"/>
                <a:ext cx="447090" cy="516198"/>
              </a:xfrm>
              <a:custGeom>
                <a:avLst/>
                <a:gdLst>
                  <a:gd name="connsiteX0" fmla="*/ 447090 w 447090"/>
                  <a:gd name="connsiteY0" fmla="*/ 258099 h 516198"/>
                  <a:gd name="connsiteX1" fmla="*/ 223545 w 447090"/>
                  <a:gd name="connsiteY1" fmla="*/ 516198 h 516198"/>
                  <a:gd name="connsiteX2" fmla="*/ -1 w 447090"/>
                  <a:gd name="connsiteY2" fmla="*/ 258099 h 516198"/>
                  <a:gd name="connsiteX3" fmla="*/ 223545 w 447090"/>
                  <a:gd name="connsiteY3" fmla="*/ 0 h 516198"/>
                  <a:gd name="connsiteX4" fmla="*/ 447090 w 447090"/>
                  <a:gd name="connsiteY4" fmla="*/ 258099 h 516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090" h="516198">
                    <a:moveTo>
                      <a:pt x="447090" y="258099"/>
                    </a:moveTo>
                    <a:cubicBezTo>
                      <a:pt x="447090" y="400643"/>
                      <a:pt x="347005" y="516198"/>
                      <a:pt x="223545" y="516198"/>
                    </a:cubicBezTo>
                    <a:cubicBezTo>
                      <a:pt x="100084" y="516198"/>
                      <a:pt x="-1" y="400643"/>
                      <a:pt x="-1" y="258099"/>
                    </a:cubicBezTo>
                    <a:cubicBezTo>
                      <a:pt x="-1" y="115555"/>
                      <a:pt x="100084" y="0"/>
                      <a:pt x="223545" y="0"/>
                    </a:cubicBezTo>
                    <a:cubicBezTo>
                      <a:pt x="347005" y="0"/>
                      <a:pt x="447090" y="115555"/>
                      <a:pt x="447090" y="258099"/>
                    </a:cubicBez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0C0737AD-2765-FA22-C78F-015C31E8AA6E}"/>
                  </a:ext>
                </a:extLst>
              </p:cNvPr>
              <p:cNvSpPr/>
              <p:nvPr/>
            </p:nvSpPr>
            <p:spPr>
              <a:xfrm>
                <a:off x="8766962" y="2362889"/>
                <a:ext cx="495207" cy="850722"/>
              </a:xfrm>
              <a:custGeom>
                <a:avLst/>
                <a:gdLst>
                  <a:gd name="connsiteX0" fmla="*/ 218143 w 495207"/>
                  <a:gd name="connsiteY0" fmla="*/ 850722 h 850722"/>
                  <a:gd name="connsiteX1" fmla="*/ 493988 w 495207"/>
                  <a:gd name="connsiteY1" fmla="*/ 391211 h 850722"/>
                  <a:gd name="connsiteX2" fmla="*/ 0 w 495207"/>
                  <a:gd name="connsiteY2" fmla="*/ 44608 h 850722"/>
                  <a:gd name="connsiteX3" fmla="*/ 218143 w 495207"/>
                  <a:gd name="connsiteY3" fmla="*/ 850722 h 850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207" h="850722">
                    <a:moveTo>
                      <a:pt x="218143" y="850722"/>
                    </a:moveTo>
                    <a:cubicBezTo>
                      <a:pt x="218143" y="850722"/>
                      <a:pt x="470042" y="751512"/>
                      <a:pt x="493988" y="391211"/>
                    </a:cubicBezTo>
                    <a:cubicBezTo>
                      <a:pt x="519119" y="13117"/>
                      <a:pt x="149059" y="-62893"/>
                      <a:pt x="0" y="44608"/>
                    </a:cubicBezTo>
                    <a:lnTo>
                      <a:pt x="218143" y="850722"/>
                    </a:ln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08941CD6-2904-8B09-DC59-491777DE9637}"/>
                  </a:ext>
                </a:extLst>
              </p:cNvPr>
              <p:cNvSpPr/>
              <p:nvPr/>
            </p:nvSpPr>
            <p:spPr>
              <a:xfrm>
                <a:off x="7673879" y="3494838"/>
                <a:ext cx="861937" cy="1134152"/>
              </a:xfrm>
              <a:custGeom>
                <a:avLst/>
                <a:gdLst>
                  <a:gd name="connsiteX0" fmla="*/ 861937 w 861937"/>
                  <a:gd name="connsiteY0" fmla="*/ 0 h 1134152"/>
                  <a:gd name="connsiteX1" fmla="*/ 0 w 861937"/>
                  <a:gd name="connsiteY1" fmla="*/ 996912 h 1134152"/>
                  <a:gd name="connsiteX2" fmla="*/ 602879 w 861937"/>
                  <a:gd name="connsiteY2" fmla="*/ 1134152 h 1134152"/>
                  <a:gd name="connsiteX3" fmla="*/ 861937 w 861937"/>
                  <a:gd name="connsiteY3" fmla="*/ 0 h 1134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1937" h="1134152">
                    <a:moveTo>
                      <a:pt x="861937" y="0"/>
                    </a:moveTo>
                    <a:cubicBezTo>
                      <a:pt x="861937" y="0"/>
                      <a:pt x="237918" y="134176"/>
                      <a:pt x="0" y="996912"/>
                    </a:cubicBezTo>
                    <a:lnTo>
                      <a:pt x="602879" y="1134152"/>
                    </a:lnTo>
                    <a:lnTo>
                      <a:pt x="861937" y="0"/>
                    </a:ln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B8DDC7F6-1521-EA48-6C02-4356FD74A430}"/>
                  </a:ext>
                </a:extLst>
              </p:cNvPr>
              <p:cNvSpPr/>
              <p:nvPr/>
            </p:nvSpPr>
            <p:spPr>
              <a:xfrm>
                <a:off x="8039277" y="3728353"/>
                <a:ext cx="217603" cy="386204"/>
              </a:xfrm>
              <a:custGeom>
                <a:avLst/>
                <a:gdLst>
                  <a:gd name="connsiteX0" fmla="*/ 217603 w 217603"/>
                  <a:gd name="connsiteY0" fmla="*/ 0 h 386204"/>
                  <a:gd name="connsiteX1" fmla="*/ 6619 w 217603"/>
                  <a:gd name="connsiteY1" fmla="*/ 273090 h 386204"/>
                  <a:gd name="connsiteX2" fmla="*/ 112111 w 217603"/>
                  <a:gd name="connsiteY2" fmla="*/ 386204 h 386204"/>
                  <a:gd name="connsiteX3" fmla="*/ 217603 w 217603"/>
                  <a:gd name="connsiteY3" fmla="*/ 0 h 38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603" h="386204">
                    <a:moveTo>
                      <a:pt x="217603" y="0"/>
                    </a:moveTo>
                    <a:cubicBezTo>
                      <a:pt x="217603" y="0"/>
                      <a:pt x="45397" y="166440"/>
                      <a:pt x="6619" y="273090"/>
                    </a:cubicBezTo>
                    <a:cubicBezTo>
                      <a:pt x="-32159" y="379742"/>
                      <a:pt x="112111" y="386204"/>
                      <a:pt x="112111" y="386204"/>
                    </a:cubicBezTo>
                    <a:lnTo>
                      <a:pt x="217603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2270A56B-F4A0-BD82-612E-A37468418AF0}"/>
                  </a:ext>
                </a:extLst>
              </p:cNvPr>
              <p:cNvSpPr/>
              <p:nvPr/>
            </p:nvSpPr>
            <p:spPr>
              <a:xfrm>
                <a:off x="8347301" y="2362243"/>
                <a:ext cx="490212" cy="716187"/>
              </a:xfrm>
              <a:custGeom>
                <a:avLst/>
                <a:gdLst>
                  <a:gd name="connsiteX0" fmla="*/ 490212 w 490212"/>
                  <a:gd name="connsiteY0" fmla="*/ 13017 h 716187"/>
                  <a:gd name="connsiteX1" fmla="*/ 58046 w 490212"/>
                  <a:gd name="connsiteY1" fmla="*/ 716188 h 716187"/>
                  <a:gd name="connsiteX2" fmla="*/ 490212 w 490212"/>
                  <a:gd name="connsiteY2" fmla="*/ 13017 h 716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212" h="716187">
                    <a:moveTo>
                      <a:pt x="490212" y="13017"/>
                    </a:moveTo>
                    <a:cubicBezTo>
                      <a:pt x="125611" y="-89643"/>
                      <a:pt x="-116864" y="440162"/>
                      <a:pt x="58046" y="716188"/>
                    </a:cubicBezTo>
                    <a:lnTo>
                      <a:pt x="490212" y="13017"/>
                    </a:ln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CA76341F-4B24-E89E-76AA-3B99DEB61EE0}"/>
                  </a:ext>
                </a:extLst>
              </p:cNvPr>
              <p:cNvSpPr/>
              <p:nvPr/>
            </p:nvSpPr>
            <p:spPr>
              <a:xfrm>
                <a:off x="8098465" y="2895150"/>
                <a:ext cx="1138539" cy="2500996"/>
              </a:xfrm>
              <a:custGeom>
                <a:avLst/>
                <a:gdLst>
                  <a:gd name="connsiteX0" fmla="*/ 1138539 w 1138539"/>
                  <a:gd name="connsiteY0" fmla="*/ 2500997 h 2500996"/>
                  <a:gd name="connsiteX1" fmla="*/ 448 w 1138539"/>
                  <a:gd name="connsiteY1" fmla="*/ 2500997 h 2500996"/>
                  <a:gd name="connsiteX2" fmla="*/ 152210 w 1138539"/>
                  <a:gd name="connsiteY2" fmla="*/ 1158975 h 2500996"/>
                  <a:gd name="connsiteX3" fmla="*/ 494616 w 1138539"/>
                  <a:gd name="connsiteY3" fmla="*/ 563691 h 2500996"/>
                  <a:gd name="connsiteX4" fmla="*/ 521987 w 1138539"/>
                  <a:gd name="connsiteY4" fmla="*/ 105107 h 2500996"/>
                  <a:gd name="connsiteX5" fmla="*/ 606726 w 1138539"/>
                  <a:gd name="connsiteY5" fmla="*/ 7829 h 2500996"/>
                  <a:gd name="connsiteX6" fmla="*/ 793764 w 1138539"/>
                  <a:gd name="connsiteY6" fmla="*/ 170509 h 2500996"/>
                  <a:gd name="connsiteX7" fmla="*/ 775766 w 1138539"/>
                  <a:gd name="connsiteY7" fmla="*/ 574171 h 2500996"/>
                  <a:gd name="connsiteX8" fmla="*/ 1051689 w 1138539"/>
                  <a:gd name="connsiteY8" fmla="*/ 1669571 h 2500996"/>
                  <a:gd name="connsiteX9" fmla="*/ 1138539 w 1138539"/>
                  <a:gd name="connsiteY9" fmla="*/ 2500997 h 2500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8539" h="2500996">
                    <a:moveTo>
                      <a:pt x="1138539" y="2500997"/>
                    </a:moveTo>
                    <a:lnTo>
                      <a:pt x="448" y="2500997"/>
                    </a:lnTo>
                    <a:cubicBezTo>
                      <a:pt x="-5423" y="2050961"/>
                      <a:pt x="46512" y="1596008"/>
                      <a:pt x="152210" y="1158975"/>
                    </a:cubicBezTo>
                    <a:cubicBezTo>
                      <a:pt x="215295" y="903934"/>
                      <a:pt x="251574" y="699979"/>
                      <a:pt x="494616" y="563691"/>
                    </a:cubicBezTo>
                    <a:cubicBezTo>
                      <a:pt x="477287" y="412650"/>
                      <a:pt x="500924" y="194842"/>
                      <a:pt x="521987" y="105107"/>
                    </a:cubicBezTo>
                    <a:cubicBezTo>
                      <a:pt x="533059" y="56648"/>
                      <a:pt x="567742" y="20008"/>
                      <a:pt x="606726" y="7829"/>
                    </a:cubicBezTo>
                    <a:cubicBezTo>
                      <a:pt x="706425" y="-26803"/>
                      <a:pt x="824456" y="58142"/>
                      <a:pt x="793764" y="170509"/>
                    </a:cubicBezTo>
                    <a:cubicBezTo>
                      <a:pt x="784726" y="164819"/>
                      <a:pt x="755785" y="485235"/>
                      <a:pt x="775766" y="574171"/>
                    </a:cubicBezTo>
                    <a:cubicBezTo>
                      <a:pt x="1269755" y="731830"/>
                      <a:pt x="1017932" y="1293049"/>
                      <a:pt x="1051689" y="1669571"/>
                    </a:cubicBezTo>
                    <a:cubicBezTo>
                      <a:pt x="1054289" y="1946293"/>
                      <a:pt x="1080965" y="2230532"/>
                      <a:pt x="1138539" y="250099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04422DE8-F1A0-BC33-C226-3BB385FF5C7B}"/>
                  </a:ext>
                </a:extLst>
              </p:cNvPr>
              <p:cNvSpPr/>
              <p:nvPr/>
            </p:nvSpPr>
            <p:spPr>
              <a:xfrm>
                <a:off x="8587699" y="2892867"/>
                <a:ext cx="308850" cy="508878"/>
              </a:xfrm>
              <a:custGeom>
                <a:avLst/>
                <a:gdLst>
                  <a:gd name="connsiteX0" fmla="*/ 307208 w 308850"/>
                  <a:gd name="connsiteY0" fmla="*/ 158245 h 508878"/>
                  <a:gd name="connsiteX1" fmla="*/ 304530 w 308850"/>
                  <a:gd name="connsiteY1" fmla="*/ 172819 h 508878"/>
                  <a:gd name="connsiteX2" fmla="*/ 279605 w 308850"/>
                  <a:gd name="connsiteY2" fmla="*/ 473589 h 508878"/>
                  <a:gd name="connsiteX3" fmla="*/ 0 w 308850"/>
                  <a:gd name="connsiteY3" fmla="*/ 499260 h 508878"/>
                  <a:gd name="connsiteX4" fmla="*/ 117466 w 308850"/>
                  <a:gd name="connsiteY4" fmla="*/ 10138 h 508878"/>
                  <a:gd name="connsiteX5" fmla="*/ 307208 w 308850"/>
                  <a:gd name="connsiteY5" fmla="*/ 158245 h 508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850" h="508878">
                    <a:moveTo>
                      <a:pt x="307208" y="158245"/>
                    </a:moveTo>
                    <a:cubicBezTo>
                      <a:pt x="306512" y="163111"/>
                      <a:pt x="305662" y="168055"/>
                      <a:pt x="304530" y="172819"/>
                    </a:cubicBezTo>
                    <a:cubicBezTo>
                      <a:pt x="298015" y="168493"/>
                      <a:pt x="279760" y="345283"/>
                      <a:pt x="279605" y="473589"/>
                    </a:cubicBezTo>
                    <a:cubicBezTo>
                      <a:pt x="159024" y="528408"/>
                      <a:pt x="24616" y="504307"/>
                      <a:pt x="0" y="499260"/>
                    </a:cubicBezTo>
                    <a:cubicBezTo>
                      <a:pt x="7313" y="323088"/>
                      <a:pt x="-13595" y="57954"/>
                      <a:pt x="117466" y="10138"/>
                    </a:cubicBezTo>
                    <a:cubicBezTo>
                      <a:pt x="211602" y="-30107"/>
                      <a:pt x="323790" y="55662"/>
                      <a:pt x="307208" y="158245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A548FCEA-26B6-B883-90D1-85447543234C}"/>
                  </a:ext>
                </a:extLst>
              </p:cNvPr>
              <p:cNvSpPr/>
              <p:nvPr/>
            </p:nvSpPr>
            <p:spPr>
              <a:xfrm>
                <a:off x="8299072" y="2446617"/>
                <a:ext cx="789749" cy="913766"/>
              </a:xfrm>
              <a:custGeom>
                <a:avLst/>
                <a:gdLst>
                  <a:gd name="connsiteX0" fmla="*/ 785294 w 789749"/>
                  <a:gd name="connsiteY0" fmla="*/ 486334 h 913766"/>
                  <a:gd name="connsiteX1" fmla="*/ 623412 w 789749"/>
                  <a:gd name="connsiteY1" fmla="*/ 836644 h 913766"/>
                  <a:gd name="connsiteX2" fmla="*/ 623257 w 789749"/>
                  <a:gd name="connsiteY2" fmla="*/ 836644 h 913766"/>
                  <a:gd name="connsiteX3" fmla="*/ 482567 w 789749"/>
                  <a:gd name="connsiteY3" fmla="*/ 901325 h 913766"/>
                  <a:gd name="connsiteX4" fmla="*/ 74733 w 789749"/>
                  <a:gd name="connsiteY4" fmla="*/ 394334 h 913766"/>
                  <a:gd name="connsiteX5" fmla="*/ 241997 w 789749"/>
                  <a:gd name="connsiteY5" fmla="*/ 104661 h 913766"/>
                  <a:gd name="connsiteX6" fmla="*/ 664558 w 789749"/>
                  <a:gd name="connsiteY6" fmla="*/ 86096 h 913766"/>
                  <a:gd name="connsiteX7" fmla="*/ 785294 w 789749"/>
                  <a:gd name="connsiteY7" fmla="*/ 486334 h 91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9749" h="913766">
                    <a:moveTo>
                      <a:pt x="785294" y="486334"/>
                    </a:moveTo>
                    <a:cubicBezTo>
                      <a:pt x="765055" y="611961"/>
                      <a:pt x="722647" y="753553"/>
                      <a:pt x="623412" y="836644"/>
                    </a:cubicBezTo>
                    <a:lnTo>
                      <a:pt x="623257" y="836644"/>
                    </a:lnTo>
                    <a:cubicBezTo>
                      <a:pt x="583167" y="869938"/>
                      <a:pt x="534322" y="891154"/>
                      <a:pt x="482567" y="901325"/>
                    </a:cubicBezTo>
                    <a:cubicBezTo>
                      <a:pt x="189443" y="983309"/>
                      <a:pt x="-154327" y="642551"/>
                      <a:pt x="74733" y="394334"/>
                    </a:cubicBezTo>
                    <a:cubicBezTo>
                      <a:pt x="157979" y="317422"/>
                      <a:pt x="175642" y="181160"/>
                      <a:pt x="241997" y="104661"/>
                    </a:cubicBezTo>
                    <a:cubicBezTo>
                      <a:pt x="338477" y="-35360"/>
                      <a:pt x="550234" y="-28099"/>
                      <a:pt x="664558" y="86096"/>
                    </a:cubicBezTo>
                    <a:cubicBezTo>
                      <a:pt x="767888" y="189348"/>
                      <a:pt x="803215" y="331636"/>
                      <a:pt x="785294" y="48633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0CFB5448-9166-093C-6FE4-229A9431682F}"/>
                  </a:ext>
                </a:extLst>
              </p:cNvPr>
              <p:cNvSpPr/>
              <p:nvPr/>
            </p:nvSpPr>
            <p:spPr>
              <a:xfrm>
                <a:off x="8444107" y="2840129"/>
                <a:ext cx="91707" cy="153846"/>
              </a:xfrm>
              <a:custGeom>
                <a:avLst/>
                <a:gdLst>
                  <a:gd name="connsiteX0" fmla="*/ 61428 w 91707"/>
                  <a:gd name="connsiteY0" fmla="*/ 153846 h 153846"/>
                  <a:gd name="connsiteX1" fmla="*/ 16497 w 91707"/>
                  <a:gd name="connsiteY1" fmla="*/ 99027 h 153846"/>
                  <a:gd name="connsiteX2" fmla="*/ 79091 w 91707"/>
                  <a:gd name="connsiteY2" fmla="*/ 4349 h 153846"/>
                  <a:gd name="connsiteX3" fmla="*/ 23371 w 91707"/>
                  <a:gd name="connsiteY3" fmla="*/ 111670 h 153846"/>
                  <a:gd name="connsiteX4" fmla="*/ 78139 w 91707"/>
                  <a:gd name="connsiteY4" fmla="*/ 137110 h 153846"/>
                  <a:gd name="connsiteX5" fmla="*/ 87202 w 91707"/>
                  <a:gd name="connsiteY5" fmla="*/ 141770 h 153846"/>
                  <a:gd name="connsiteX6" fmla="*/ 61428 w 91707"/>
                  <a:gd name="connsiteY6" fmla="*/ 153846 h 153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707" h="153846">
                    <a:moveTo>
                      <a:pt x="61428" y="153846"/>
                    </a:moveTo>
                    <a:cubicBezTo>
                      <a:pt x="26616" y="153434"/>
                      <a:pt x="-27508" y="129951"/>
                      <a:pt x="16497" y="99027"/>
                    </a:cubicBezTo>
                    <a:cubicBezTo>
                      <a:pt x="52416" y="79587"/>
                      <a:pt x="78834" y="5096"/>
                      <a:pt x="79091" y="4349"/>
                    </a:cubicBezTo>
                    <a:cubicBezTo>
                      <a:pt x="116247" y="-23691"/>
                      <a:pt x="63359" y="92281"/>
                      <a:pt x="23371" y="111670"/>
                    </a:cubicBezTo>
                    <a:cubicBezTo>
                      <a:pt x="-4797" y="128921"/>
                      <a:pt x="53884" y="145658"/>
                      <a:pt x="78139" y="137110"/>
                    </a:cubicBezTo>
                    <a:cubicBezTo>
                      <a:pt x="81950" y="135899"/>
                      <a:pt x="85992" y="137985"/>
                      <a:pt x="87202" y="141770"/>
                    </a:cubicBezTo>
                    <a:cubicBezTo>
                      <a:pt x="89263" y="154722"/>
                      <a:pt x="70440" y="152893"/>
                      <a:pt x="61428" y="15384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2DB5CB27-2BFE-4E4E-2127-B27B03241163}"/>
                  </a:ext>
                </a:extLst>
              </p:cNvPr>
              <p:cNvSpPr/>
              <p:nvPr/>
            </p:nvSpPr>
            <p:spPr>
              <a:xfrm>
                <a:off x="7888880" y="4858180"/>
                <a:ext cx="1601413" cy="680975"/>
              </a:xfrm>
              <a:custGeom>
                <a:avLst/>
                <a:gdLst>
                  <a:gd name="connsiteX0" fmla="*/ 1601413 w 1601413"/>
                  <a:gd name="connsiteY0" fmla="*/ 680975 h 680975"/>
                  <a:gd name="connsiteX1" fmla="*/ 0 w 1601413"/>
                  <a:gd name="connsiteY1" fmla="*/ 680975 h 680975"/>
                  <a:gd name="connsiteX2" fmla="*/ 27654 w 1601413"/>
                  <a:gd name="connsiteY2" fmla="*/ 477973 h 680975"/>
                  <a:gd name="connsiteX3" fmla="*/ 96300 w 1601413"/>
                  <a:gd name="connsiteY3" fmla="*/ 73667 h 680975"/>
                  <a:gd name="connsiteX4" fmla="*/ 96351 w 1601413"/>
                  <a:gd name="connsiteY4" fmla="*/ 73332 h 680975"/>
                  <a:gd name="connsiteX5" fmla="*/ 96377 w 1601413"/>
                  <a:gd name="connsiteY5" fmla="*/ 73332 h 680975"/>
                  <a:gd name="connsiteX6" fmla="*/ 96480 w 1601413"/>
                  <a:gd name="connsiteY6" fmla="*/ 73358 h 680975"/>
                  <a:gd name="connsiteX7" fmla="*/ 188815 w 1601413"/>
                  <a:gd name="connsiteY7" fmla="*/ 82473 h 680975"/>
                  <a:gd name="connsiteX8" fmla="*/ 223421 w 1601413"/>
                  <a:gd name="connsiteY8" fmla="*/ 85177 h 680975"/>
                  <a:gd name="connsiteX9" fmla="*/ 256122 w 1601413"/>
                  <a:gd name="connsiteY9" fmla="*/ 87468 h 680975"/>
                  <a:gd name="connsiteX10" fmla="*/ 536808 w 1601413"/>
                  <a:gd name="connsiteY10" fmla="*/ 97278 h 680975"/>
                  <a:gd name="connsiteX11" fmla="*/ 661458 w 1601413"/>
                  <a:gd name="connsiteY11" fmla="*/ 96145 h 680975"/>
                  <a:gd name="connsiteX12" fmla="*/ 679482 w 1601413"/>
                  <a:gd name="connsiteY12" fmla="*/ 95656 h 680975"/>
                  <a:gd name="connsiteX13" fmla="*/ 737854 w 1601413"/>
                  <a:gd name="connsiteY13" fmla="*/ 93699 h 680975"/>
                  <a:gd name="connsiteX14" fmla="*/ 808869 w 1601413"/>
                  <a:gd name="connsiteY14" fmla="*/ 90172 h 680975"/>
                  <a:gd name="connsiteX15" fmla="*/ 854238 w 1601413"/>
                  <a:gd name="connsiteY15" fmla="*/ 87262 h 680975"/>
                  <a:gd name="connsiteX16" fmla="*/ 871155 w 1601413"/>
                  <a:gd name="connsiteY16" fmla="*/ 86078 h 680975"/>
                  <a:gd name="connsiteX17" fmla="*/ 1017768 w 1601413"/>
                  <a:gd name="connsiteY17" fmla="*/ 72328 h 680975"/>
                  <a:gd name="connsiteX18" fmla="*/ 1017845 w 1601413"/>
                  <a:gd name="connsiteY18" fmla="*/ 72302 h 680975"/>
                  <a:gd name="connsiteX19" fmla="*/ 1084123 w 1601413"/>
                  <a:gd name="connsiteY19" fmla="*/ 64063 h 680975"/>
                  <a:gd name="connsiteX20" fmla="*/ 1256973 w 1601413"/>
                  <a:gd name="connsiteY20" fmla="*/ 35919 h 680975"/>
                  <a:gd name="connsiteX21" fmla="*/ 1275718 w 1601413"/>
                  <a:gd name="connsiteY21" fmla="*/ 32212 h 680975"/>
                  <a:gd name="connsiteX22" fmla="*/ 1294824 w 1601413"/>
                  <a:gd name="connsiteY22" fmla="*/ 28298 h 680975"/>
                  <a:gd name="connsiteX23" fmla="*/ 1311406 w 1601413"/>
                  <a:gd name="connsiteY23" fmla="*/ 24796 h 680975"/>
                  <a:gd name="connsiteX24" fmla="*/ 1355024 w 1601413"/>
                  <a:gd name="connsiteY24" fmla="*/ 15037 h 680975"/>
                  <a:gd name="connsiteX25" fmla="*/ 1416023 w 1601413"/>
                  <a:gd name="connsiteY25" fmla="*/ 0 h 680975"/>
                  <a:gd name="connsiteX26" fmla="*/ 1446123 w 1601413"/>
                  <a:gd name="connsiteY26" fmla="*/ 62234 h 680975"/>
                  <a:gd name="connsiteX27" fmla="*/ 1473005 w 1601413"/>
                  <a:gd name="connsiteY27" fmla="*/ 128769 h 680975"/>
                  <a:gd name="connsiteX28" fmla="*/ 1474936 w 1601413"/>
                  <a:gd name="connsiteY28" fmla="*/ 133893 h 680975"/>
                  <a:gd name="connsiteX29" fmla="*/ 1497569 w 1601413"/>
                  <a:gd name="connsiteY29" fmla="*/ 198857 h 680975"/>
                  <a:gd name="connsiteX30" fmla="*/ 1538278 w 1601413"/>
                  <a:gd name="connsiteY30" fmla="*/ 340037 h 680975"/>
                  <a:gd name="connsiteX31" fmla="*/ 1541857 w 1601413"/>
                  <a:gd name="connsiteY31" fmla="*/ 354328 h 680975"/>
                  <a:gd name="connsiteX32" fmla="*/ 1553804 w 1601413"/>
                  <a:gd name="connsiteY32" fmla="*/ 405155 h 680975"/>
                  <a:gd name="connsiteX33" fmla="*/ 1601413 w 1601413"/>
                  <a:gd name="connsiteY33" fmla="*/ 680975 h 6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601413" h="680975">
                    <a:moveTo>
                      <a:pt x="1601413" y="680975"/>
                    </a:moveTo>
                    <a:lnTo>
                      <a:pt x="0" y="680975"/>
                    </a:lnTo>
                    <a:cubicBezTo>
                      <a:pt x="8446" y="613617"/>
                      <a:pt x="17637" y="545949"/>
                      <a:pt x="27654" y="477973"/>
                    </a:cubicBezTo>
                    <a:cubicBezTo>
                      <a:pt x="47326" y="344131"/>
                      <a:pt x="70088" y="209208"/>
                      <a:pt x="96300" y="73667"/>
                    </a:cubicBezTo>
                    <a:cubicBezTo>
                      <a:pt x="96300" y="73564"/>
                      <a:pt x="96326" y="73435"/>
                      <a:pt x="96351" y="73332"/>
                    </a:cubicBezTo>
                    <a:cubicBezTo>
                      <a:pt x="96351" y="73332"/>
                      <a:pt x="96351" y="73332"/>
                      <a:pt x="96377" y="73332"/>
                    </a:cubicBezTo>
                    <a:cubicBezTo>
                      <a:pt x="96403" y="73332"/>
                      <a:pt x="96429" y="73358"/>
                      <a:pt x="96480" y="73358"/>
                    </a:cubicBezTo>
                    <a:cubicBezTo>
                      <a:pt x="98875" y="73641"/>
                      <a:pt x="132091" y="77735"/>
                      <a:pt x="188815" y="82473"/>
                    </a:cubicBezTo>
                    <a:cubicBezTo>
                      <a:pt x="199527" y="83348"/>
                      <a:pt x="211062" y="84275"/>
                      <a:pt x="223421" y="85177"/>
                    </a:cubicBezTo>
                    <a:cubicBezTo>
                      <a:pt x="233772" y="85949"/>
                      <a:pt x="244664" y="86721"/>
                      <a:pt x="256122" y="87468"/>
                    </a:cubicBezTo>
                    <a:cubicBezTo>
                      <a:pt x="330227" y="92386"/>
                      <a:pt x="426398" y="96789"/>
                      <a:pt x="536808" y="97278"/>
                    </a:cubicBezTo>
                    <a:cubicBezTo>
                      <a:pt x="576616" y="97484"/>
                      <a:pt x="618303" y="97150"/>
                      <a:pt x="661458" y="96145"/>
                    </a:cubicBezTo>
                    <a:cubicBezTo>
                      <a:pt x="667431" y="95991"/>
                      <a:pt x="673431" y="95837"/>
                      <a:pt x="679482" y="95656"/>
                    </a:cubicBezTo>
                    <a:cubicBezTo>
                      <a:pt x="698664" y="95141"/>
                      <a:pt x="718130" y="94498"/>
                      <a:pt x="737854" y="93699"/>
                    </a:cubicBezTo>
                    <a:cubicBezTo>
                      <a:pt x="761208" y="92721"/>
                      <a:pt x="784897" y="91562"/>
                      <a:pt x="808869" y="90172"/>
                    </a:cubicBezTo>
                    <a:cubicBezTo>
                      <a:pt x="823880" y="89296"/>
                      <a:pt x="838995" y="88344"/>
                      <a:pt x="854238" y="87262"/>
                    </a:cubicBezTo>
                    <a:cubicBezTo>
                      <a:pt x="859851" y="86876"/>
                      <a:pt x="865490" y="86490"/>
                      <a:pt x="871155" y="86078"/>
                    </a:cubicBezTo>
                    <a:cubicBezTo>
                      <a:pt x="919202" y="82524"/>
                      <a:pt x="968202" y="77993"/>
                      <a:pt x="1017768" y="72328"/>
                    </a:cubicBezTo>
                    <a:cubicBezTo>
                      <a:pt x="1017794" y="72328"/>
                      <a:pt x="1017820" y="72328"/>
                      <a:pt x="1017845" y="72302"/>
                    </a:cubicBezTo>
                    <a:cubicBezTo>
                      <a:pt x="1039834" y="69805"/>
                      <a:pt x="1061953" y="67075"/>
                      <a:pt x="1084123" y="64063"/>
                    </a:cubicBezTo>
                    <a:cubicBezTo>
                      <a:pt x="1141465" y="56389"/>
                      <a:pt x="1199271" y="47094"/>
                      <a:pt x="1256973" y="35919"/>
                    </a:cubicBezTo>
                    <a:cubicBezTo>
                      <a:pt x="1263230" y="34709"/>
                      <a:pt x="1269462" y="33473"/>
                      <a:pt x="1275718" y="32212"/>
                    </a:cubicBezTo>
                    <a:cubicBezTo>
                      <a:pt x="1282104" y="30950"/>
                      <a:pt x="1288464" y="29637"/>
                      <a:pt x="1294824" y="28298"/>
                    </a:cubicBezTo>
                    <a:cubicBezTo>
                      <a:pt x="1300360" y="27165"/>
                      <a:pt x="1305870" y="26006"/>
                      <a:pt x="1311406" y="24796"/>
                    </a:cubicBezTo>
                    <a:cubicBezTo>
                      <a:pt x="1325954" y="21680"/>
                      <a:pt x="1340502" y="18436"/>
                      <a:pt x="1355024" y="15037"/>
                    </a:cubicBezTo>
                    <a:cubicBezTo>
                      <a:pt x="1375417" y="10299"/>
                      <a:pt x="1395759" y="5278"/>
                      <a:pt x="1416023" y="0"/>
                    </a:cubicBezTo>
                    <a:cubicBezTo>
                      <a:pt x="1416023" y="0"/>
                      <a:pt x="1427945" y="20547"/>
                      <a:pt x="1446123" y="62234"/>
                    </a:cubicBezTo>
                    <a:cubicBezTo>
                      <a:pt x="1454054" y="80387"/>
                      <a:pt x="1463169" y="102557"/>
                      <a:pt x="1473005" y="128769"/>
                    </a:cubicBezTo>
                    <a:cubicBezTo>
                      <a:pt x="1473649" y="130468"/>
                      <a:pt x="1474292" y="132168"/>
                      <a:pt x="1474936" y="133893"/>
                    </a:cubicBezTo>
                    <a:cubicBezTo>
                      <a:pt x="1482171" y="153385"/>
                      <a:pt x="1489767" y="175039"/>
                      <a:pt x="1497569" y="198857"/>
                    </a:cubicBezTo>
                    <a:cubicBezTo>
                      <a:pt x="1510881" y="239540"/>
                      <a:pt x="1524759" y="286557"/>
                      <a:pt x="1538278" y="340037"/>
                    </a:cubicBezTo>
                    <a:cubicBezTo>
                      <a:pt x="1539462" y="344749"/>
                      <a:pt x="1540672" y="349513"/>
                      <a:pt x="1541857" y="354328"/>
                    </a:cubicBezTo>
                    <a:cubicBezTo>
                      <a:pt x="1545873" y="370678"/>
                      <a:pt x="1549890" y="387620"/>
                      <a:pt x="1553804" y="405155"/>
                    </a:cubicBezTo>
                    <a:cubicBezTo>
                      <a:pt x="1571725" y="484951"/>
                      <a:pt x="1588359" y="576822"/>
                      <a:pt x="1601413" y="680975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F761EFD4-DF33-C9DD-07F1-083108929B11}"/>
                  </a:ext>
                </a:extLst>
              </p:cNvPr>
              <p:cNvSpPr/>
              <p:nvPr/>
            </p:nvSpPr>
            <p:spPr>
              <a:xfrm>
                <a:off x="7985206" y="3494838"/>
                <a:ext cx="1307492" cy="1579594"/>
              </a:xfrm>
              <a:custGeom>
                <a:avLst/>
                <a:gdLst>
                  <a:gd name="connsiteX0" fmla="*/ 1307492 w 1307492"/>
                  <a:gd name="connsiteY0" fmla="*/ 1320882 h 1579594"/>
                  <a:gd name="connsiteX1" fmla="*/ 0 w 1307492"/>
                  <a:gd name="connsiteY1" fmla="*/ 1436674 h 1579594"/>
                  <a:gd name="connsiteX2" fmla="*/ 550610 w 1307492"/>
                  <a:gd name="connsiteY2" fmla="*/ 0 h 1579594"/>
                  <a:gd name="connsiteX3" fmla="*/ 955147 w 1307492"/>
                  <a:gd name="connsiteY3" fmla="*/ 0 h 1579594"/>
                  <a:gd name="connsiteX4" fmla="*/ 1307492 w 1307492"/>
                  <a:gd name="connsiteY4" fmla="*/ 1320882 h 1579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7492" h="1579594">
                    <a:moveTo>
                      <a:pt x="1307492" y="1320882"/>
                    </a:moveTo>
                    <a:cubicBezTo>
                      <a:pt x="1307492" y="1320882"/>
                      <a:pt x="749158" y="1815720"/>
                      <a:pt x="0" y="1436674"/>
                    </a:cubicBezTo>
                    <a:cubicBezTo>
                      <a:pt x="1030" y="1435335"/>
                      <a:pt x="48433" y="292788"/>
                      <a:pt x="550610" y="0"/>
                    </a:cubicBezTo>
                    <a:cubicBezTo>
                      <a:pt x="550610" y="0"/>
                      <a:pt x="613488" y="218581"/>
                      <a:pt x="955147" y="0"/>
                    </a:cubicBezTo>
                    <a:cubicBezTo>
                      <a:pt x="1376679" y="138373"/>
                      <a:pt x="1151687" y="792030"/>
                      <a:pt x="1307492" y="132088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C3CA0BED-6A70-12E7-E0A4-63EC3AC16820}"/>
                  </a:ext>
                </a:extLst>
              </p:cNvPr>
              <p:cNvSpPr/>
              <p:nvPr/>
            </p:nvSpPr>
            <p:spPr>
              <a:xfrm>
                <a:off x="7963808" y="4815720"/>
                <a:ext cx="1398076" cy="420039"/>
              </a:xfrm>
              <a:custGeom>
                <a:avLst/>
                <a:gdLst>
                  <a:gd name="connsiteX0" fmla="*/ 21372 w 1398076"/>
                  <a:gd name="connsiteY0" fmla="*/ 115766 h 420039"/>
                  <a:gd name="connsiteX1" fmla="*/ 1328890 w 1398076"/>
                  <a:gd name="connsiteY1" fmla="*/ 0 h 420039"/>
                  <a:gd name="connsiteX2" fmla="*/ 1398077 w 1398076"/>
                  <a:gd name="connsiteY2" fmla="*/ 171229 h 420039"/>
                  <a:gd name="connsiteX3" fmla="*/ 0 w 1398076"/>
                  <a:gd name="connsiteY3" fmla="*/ 319052 h 420039"/>
                  <a:gd name="connsiteX4" fmla="*/ 21372 w 1398076"/>
                  <a:gd name="connsiteY4" fmla="*/ 115766 h 42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8076" h="420039">
                    <a:moveTo>
                      <a:pt x="21372" y="115766"/>
                    </a:moveTo>
                    <a:cubicBezTo>
                      <a:pt x="21372" y="115766"/>
                      <a:pt x="694030" y="388702"/>
                      <a:pt x="1328890" y="0"/>
                    </a:cubicBezTo>
                    <a:lnTo>
                      <a:pt x="1398077" y="171229"/>
                    </a:lnTo>
                    <a:cubicBezTo>
                      <a:pt x="1398077" y="171229"/>
                      <a:pt x="879627" y="613179"/>
                      <a:pt x="0" y="319052"/>
                    </a:cubicBezTo>
                    <a:lnTo>
                      <a:pt x="21372" y="115766"/>
                    </a:lnTo>
                    <a:close/>
                  </a:path>
                </a:pathLst>
              </a:custGeom>
              <a:solidFill>
                <a:srgbClr val="3A72A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23E7B994-52CA-3707-03D4-A3FE2C6F993E}"/>
                  </a:ext>
                </a:extLst>
              </p:cNvPr>
              <p:cNvSpPr/>
              <p:nvPr/>
            </p:nvSpPr>
            <p:spPr>
              <a:xfrm>
                <a:off x="8767130" y="3494838"/>
                <a:ext cx="879201" cy="2044316"/>
              </a:xfrm>
              <a:custGeom>
                <a:avLst/>
                <a:gdLst>
                  <a:gd name="connsiteX0" fmla="*/ 879201 w 879201"/>
                  <a:gd name="connsiteY0" fmla="*/ 2044317 h 2044316"/>
                  <a:gd name="connsiteX1" fmla="*/ 210842 w 879201"/>
                  <a:gd name="connsiteY1" fmla="*/ 2044317 h 2044316"/>
                  <a:gd name="connsiteX2" fmla="*/ 139596 w 879201"/>
                  <a:gd name="connsiteY2" fmla="*/ 1435644 h 2044316"/>
                  <a:gd name="connsiteX3" fmla="*/ 173249 w 879201"/>
                  <a:gd name="connsiteY3" fmla="*/ 0 h 2044316"/>
                  <a:gd name="connsiteX4" fmla="*/ 806976 w 879201"/>
                  <a:gd name="connsiteY4" fmla="*/ 1530785 h 2044316"/>
                  <a:gd name="connsiteX5" fmla="*/ 879201 w 879201"/>
                  <a:gd name="connsiteY5" fmla="*/ 2044317 h 204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9201" h="2044316">
                    <a:moveTo>
                      <a:pt x="879201" y="2044317"/>
                    </a:moveTo>
                    <a:lnTo>
                      <a:pt x="210842" y="2044317"/>
                    </a:lnTo>
                    <a:cubicBezTo>
                      <a:pt x="189162" y="1840362"/>
                      <a:pt x="166271" y="1636097"/>
                      <a:pt x="139596" y="1435644"/>
                    </a:cubicBezTo>
                    <a:cubicBezTo>
                      <a:pt x="40180" y="934729"/>
                      <a:pt x="-133238" y="423334"/>
                      <a:pt x="173249" y="0"/>
                    </a:cubicBezTo>
                    <a:cubicBezTo>
                      <a:pt x="426668" y="443933"/>
                      <a:pt x="715774" y="989110"/>
                      <a:pt x="806976" y="1530785"/>
                    </a:cubicBezTo>
                    <a:cubicBezTo>
                      <a:pt x="838981" y="1701164"/>
                      <a:pt x="861615" y="1868788"/>
                      <a:pt x="879201" y="2044317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926D37A3-D106-A1EE-2ADF-D6F2262D3F85}"/>
                  </a:ext>
                </a:extLst>
              </p:cNvPr>
              <p:cNvSpPr/>
              <p:nvPr/>
            </p:nvSpPr>
            <p:spPr>
              <a:xfrm>
                <a:off x="8586073" y="2445990"/>
                <a:ext cx="502890" cy="837271"/>
              </a:xfrm>
              <a:custGeom>
                <a:avLst/>
                <a:gdLst>
                  <a:gd name="connsiteX0" fmla="*/ 498293 w 502890"/>
                  <a:gd name="connsiteY0" fmla="*/ 486961 h 837271"/>
                  <a:gd name="connsiteX1" fmla="*/ 336411 w 502890"/>
                  <a:gd name="connsiteY1" fmla="*/ 837272 h 837271"/>
                  <a:gd name="connsiteX2" fmla="*/ 336256 w 502890"/>
                  <a:gd name="connsiteY2" fmla="*/ 837272 h 837271"/>
                  <a:gd name="connsiteX3" fmla="*/ 425553 w 502890"/>
                  <a:gd name="connsiteY3" fmla="*/ 616245 h 837271"/>
                  <a:gd name="connsiteX4" fmla="*/ 399572 w 502890"/>
                  <a:gd name="connsiteY4" fmla="*/ 548294 h 837271"/>
                  <a:gd name="connsiteX5" fmla="*/ 802 w 502890"/>
                  <a:gd name="connsiteY5" fmla="*/ 57216 h 837271"/>
                  <a:gd name="connsiteX6" fmla="*/ 237304 w 502890"/>
                  <a:gd name="connsiteY6" fmla="*/ 9632 h 837271"/>
                  <a:gd name="connsiteX7" fmla="*/ 498293 w 502890"/>
                  <a:gd name="connsiteY7" fmla="*/ 486961 h 83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890" h="837271">
                    <a:moveTo>
                      <a:pt x="498293" y="486961"/>
                    </a:moveTo>
                    <a:cubicBezTo>
                      <a:pt x="478054" y="612589"/>
                      <a:pt x="435646" y="754181"/>
                      <a:pt x="336411" y="837272"/>
                    </a:cubicBezTo>
                    <a:lnTo>
                      <a:pt x="336256" y="837272"/>
                    </a:lnTo>
                    <a:cubicBezTo>
                      <a:pt x="391255" y="769012"/>
                      <a:pt x="425553" y="616245"/>
                      <a:pt x="425553" y="616245"/>
                    </a:cubicBezTo>
                    <a:lnTo>
                      <a:pt x="399572" y="548294"/>
                    </a:lnTo>
                    <a:cubicBezTo>
                      <a:pt x="-36610" y="407526"/>
                      <a:pt x="802" y="57216"/>
                      <a:pt x="802" y="57216"/>
                    </a:cubicBezTo>
                    <a:cubicBezTo>
                      <a:pt x="65869" y="362"/>
                      <a:pt x="153724" y="-11147"/>
                      <a:pt x="237304" y="9632"/>
                    </a:cubicBezTo>
                    <a:cubicBezTo>
                      <a:pt x="442058" y="62597"/>
                      <a:pt x="524067" y="283752"/>
                      <a:pt x="498293" y="486961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85378433-6EFD-CFC2-FE29-603A052C2661}"/>
                  </a:ext>
                </a:extLst>
              </p:cNvPr>
              <p:cNvSpPr/>
              <p:nvPr/>
            </p:nvSpPr>
            <p:spPr>
              <a:xfrm>
                <a:off x="8632382" y="2391320"/>
                <a:ext cx="534151" cy="567971"/>
              </a:xfrm>
              <a:custGeom>
                <a:avLst/>
                <a:gdLst>
                  <a:gd name="connsiteX0" fmla="*/ 815 w 534151"/>
                  <a:gd name="connsiteY0" fmla="*/ 80729 h 567971"/>
                  <a:gd name="connsiteX1" fmla="*/ 356070 w 534151"/>
                  <a:gd name="connsiteY1" fmla="*/ 567971 h 567971"/>
                  <a:gd name="connsiteX2" fmla="*/ 496168 w 534151"/>
                  <a:gd name="connsiteY2" fmla="*/ 490648 h 567971"/>
                  <a:gd name="connsiteX3" fmla="*/ 815 w 534151"/>
                  <a:gd name="connsiteY3" fmla="*/ 80729 h 56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4151" h="567971">
                    <a:moveTo>
                      <a:pt x="815" y="80729"/>
                    </a:moveTo>
                    <a:cubicBezTo>
                      <a:pt x="815" y="80729"/>
                      <a:pt x="-34281" y="426173"/>
                      <a:pt x="356070" y="567971"/>
                    </a:cubicBezTo>
                    <a:lnTo>
                      <a:pt x="496168" y="490648"/>
                    </a:lnTo>
                    <a:cubicBezTo>
                      <a:pt x="632791" y="222579"/>
                      <a:pt x="385449" y="-171093"/>
                      <a:pt x="815" y="80729"/>
                    </a:cubicBezTo>
                    <a:close/>
                  </a:path>
                </a:pathLst>
              </a:custGeom>
              <a:solidFill>
                <a:srgbClr val="602E1A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CC7F9A02-83BD-9D8A-360A-687B60A9938E}"/>
                  </a:ext>
                </a:extLst>
              </p:cNvPr>
              <p:cNvSpPr/>
              <p:nvPr/>
            </p:nvSpPr>
            <p:spPr>
              <a:xfrm>
                <a:off x="7759055" y="3458867"/>
                <a:ext cx="834025" cy="2080287"/>
              </a:xfrm>
              <a:custGeom>
                <a:avLst/>
                <a:gdLst>
                  <a:gd name="connsiteX0" fmla="*/ 834026 w 834025"/>
                  <a:gd name="connsiteY0" fmla="*/ 0 h 2080287"/>
                  <a:gd name="connsiteX1" fmla="*/ 510519 w 834025"/>
                  <a:gd name="connsiteY1" fmla="*/ 627161 h 2080287"/>
                  <a:gd name="connsiteX2" fmla="*/ 310143 w 834025"/>
                  <a:gd name="connsiteY2" fmla="*/ 2080288 h 2080287"/>
                  <a:gd name="connsiteX3" fmla="*/ 0 w 834025"/>
                  <a:gd name="connsiteY3" fmla="*/ 2080288 h 2080287"/>
                  <a:gd name="connsiteX4" fmla="*/ 834026 w 834025"/>
                  <a:gd name="connsiteY4" fmla="*/ 0 h 20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4025" h="2080287">
                    <a:moveTo>
                      <a:pt x="834026" y="0"/>
                    </a:moveTo>
                    <a:cubicBezTo>
                      <a:pt x="718594" y="193888"/>
                      <a:pt x="562686" y="398770"/>
                      <a:pt x="510519" y="627161"/>
                    </a:cubicBezTo>
                    <a:cubicBezTo>
                      <a:pt x="412983" y="1109537"/>
                      <a:pt x="383166" y="1579862"/>
                      <a:pt x="310143" y="2080288"/>
                    </a:cubicBezTo>
                    <a:lnTo>
                      <a:pt x="0" y="2080288"/>
                    </a:lnTo>
                    <a:cubicBezTo>
                      <a:pt x="76602" y="1506478"/>
                      <a:pt x="209878" y="226177"/>
                      <a:pt x="834026" y="0"/>
                    </a:cubicBezTo>
                    <a:close/>
                  </a:path>
                </a:pathLst>
              </a:custGeom>
              <a:solidFill>
                <a:srgbClr val="E9F4FF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B815B092-46D2-104E-7B44-2BC1E7AFF3FC}"/>
                  </a:ext>
                </a:extLst>
              </p:cNvPr>
              <p:cNvSpPr/>
              <p:nvPr/>
            </p:nvSpPr>
            <p:spPr>
              <a:xfrm>
                <a:off x="8945528" y="5014553"/>
                <a:ext cx="656076" cy="296244"/>
              </a:xfrm>
              <a:custGeom>
                <a:avLst/>
                <a:gdLst>
                  <a:gd name="connsiteX0" fmla="*/ 6154 w 656076"/>
                  <a:gd name="connsiteY0" fmla="*/ 284367 h 296244"/>
                  <a:gd name="connsiteX1" fmla="*/ 656077 w 656076"/>
                  <a:gd name="connsiteY1" fmla="*/ 171124 h 296244"/>
                  <a:gd name="connsiteX2" fmla="*/ 628629 w 656076"/>
                  <a:gd name="connsiteY2" fmla="*/ 11199 h 296244"/>
                  <a:gd name="connsiteX3" fmla="*/ 0 w 656076"/>
                  <a:gd name="connsiteY3" fmla="*/ 230321 h 296244"/>
                  <a:gd name="connsiteX4" fmla="*/ 6154 w 656076"/>
                  <a:gd name="connsiteY4" fmla="*/ 284367 h 296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6076" h="296244">
                    <a:moveTo>
                      <a:pt x="6154" y="284367"/>
                    </a:moveTo>
                    <a:cubicBezTo>
                      <a:pt x="6154" y="284367"/>
                      <a:pt x="394599" y="350387"/>
                      <a:pt x="656077" y="171124"/>
                    </a:cubicBezTo>
                    <a:cubicBezTo>
                      <a:pt x="656077" y="171124"/>
                      <a:pt x="645597" y="82214"/>
                      <a:pt x="628629" y="11199"/>
                    </a:cubicBezTo>
                    <a:cubicBezTo>
                      <a:pt x="611634" y="-59841"/>
                      <a:pt x="0" y="230321"/>
                      <a:pt x="0" y="230321"/>
                    </a:cubicBezTo>
                    <a:lnTo>
                      <a:pt x="6154" y="284367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2489C1AA-F42A-B77F-0BE5-3FDF598586F4}"/>
                  </a:ext>
                </a:extLst>
              </p:cNvPr>
              <p:cNvSpPr/>
              <p:nvPr/>
            </p:nvSpPr>
            <p:spPr>
              <a:xfrm>
                <a:off x="8767130" y="3494838"/>
                <a:ext cx="294088" cy="2044316"/>
              </a:xfrm>
              <a:custGeom>
                <a:avLst/>
                <a:gdLst>
                  <a:gd name="connsiteX0" fmla="*/ 294088 w 294088"/>
                  <a:gd name="connsiteY0" fmla="*/ 2044317 h 2044316"/>
                  <a:gd name="connsiteX1" fmla="*/ 210842 w 294088"/>
                  <a:gd name="connsiteY1" fmla="*/ 2044317 h 2044316"/>
                  <a:gd name="connsiteX2" fmla="*/ 139596 w 294088"/>
                  <a:gd name="connsiteY2" fmla="*/ 1435644 h 2044316"/>
                  <a:gd name="connsiteX3" fmla="*/ 173249 w 294088"/>
                  <a:gd name="connsiteY3" fmla="*/ 0 h 2044316"/>
                  <a:gd name="connsiteX4" fmla="*/ 247431 w 294088"/>
                  <a:gd name="connsiteY4" fmla="*/ 14033 h 2044316"/>
                  <a:gd name="connsiteX5" fmla="*/ 220576 w 294088"/>
                  <a:gd name="connsiteY5" fmla="*/ 1496513 h 2044316"/>
                  <a:gd name="connsiteX6" fmla="*/ 294088 w 294088"/>
                  <a:gd name="connsiteY6" fmla="*/ 2044317 h 204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4088" h="2044316">
                    <a:moveTo>
                      <a:pt x="294088" y="2044317"/>
                    </a:moveTo>
                    <a:lnTo>
                      <a:pt x="210842" y="2044317"/>
                    </a:lnTo>
                    <a:cubicBezTo>
                      <a:pt x="189162" y="1840362"/>
                      <a:pt x="166271" y="1636097"/>
                      <a:pt x="139596" y="1435644"/>
                    </a:cubicBezTo>
                    <a:cubicBezTo>
                      <a:pt x="40180" y="934729"/>
                      <a:pt x="-133238" y="423334"/>
                      <a:pt x="173249" y="0"/>
                    </a:cubicBezTo>
                    <a:cubicBezTo>
                      <a:pt x="174279" y="77"/>
                      <a:pt x="201779" y="2111"/>
                      <a:pt x="247431" y="14033"/>
                    </a:cubicBezTo>
                    <a:cubicBezTo>
                      <a:pt x="-67964" y="439813"/>
                      <a:pt x="83077" y="925871"/>
                      <a:pt x="220576" y="1496513"/>
                    </a:cubicBezTo>
                    <a:cubicBezTo>
                      <a:pt x="259971" y="1678376"/>
                      <a:pt x="278536" y="1857536"/>
                      <a:pt x="294088" y="2044317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3701BD97-ADD1-E3F8-D916-111841EEAE59}"/>
                  </a:ext>
                </a:extLst>
              </p:cNvPr>
              <p:cNvSpPr/>
              <p:nvPr/>
            </p:nvSpPr>
            <p:spPr>
              <a:xfrm>
                <a:off x="8000810" y="3458867"/>
                <a:ext cx="592271" cy="2080287"/>
              </a:xfrm>
              <a:custGeom>
                <a:avLst/>
                <a:gdLst>
                  <a:gd name="connsiteX0" fmla="*/ 592271 w 592271"/>
                  <a:gd name="connsiteY0" fmla="*/ 0 h 2080287"/>
                  <a:gd name="connsiteX1" fmla="*/ 268764 w 592271"/>
                  <a:gd name="connsiteY1" fmla="*/ 627161 h 2080287"/>
                  <a:gd name="connsiteX2" fmla="*/ 68389 w 592271"/>
                  <a:gd name="connsiteY2" fmla="*/ 2080288 h 2080287"/>
                  <a:gd name="connsiteX3" fmla="*/ 0 w 592271"/>
                  <a:gd name="connsiteY3" fmla="*/ 2080288 h 2080287"/>
                  <a:gd name="connsiteX4" fmla="*/ 171847 w 592271"/>
                  <a:gd name="connsiteY4" fmla="*/ 751115 h 2080287"/>
                  <a:gd name="connsiteX5" fmla="*/ 434998 w 592271"/>
                  <a:gd name="connsiteY5" fmla="*/ 126040 h 2080287"/>
                  <a:gd name="connsiteX6" fmla="*/ 510107 w 592271"/>
                  <a:gd name="connsiteY6" fmla="*/ 34066 h 2080287"/>
                  <a:gd name="connsiteX7" fmla="*/ 592271 w 592271"/>
                  <a:gd name="connsiteY7" fmla="*/ 0 h 20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71" h="2080287">
                    <a:moveTo>
                      <a:pt x="592271" y="0"/>
                    </a:moveTo>
                    <a:cubicBezTo>
                      <a:pt x="476840" y="193888"/>
                      <a:pt x="320931" y="398770"/>
                      <a:pt x="268764" y="627161"/>
                    </a:cubicBezTo>
                    <a:cubicBezTo>
                      <a:pt x="171229" y="1109537"/>
                      <a:pt x="141412" y="1579862"/>
                      <a:pt x="68389" y="2080288"/>
                    </a:cubicBezTo>
                    <a:lnTo>
                      <a:pt x="0" y="2080288"/>
                    </a:lnTo>
                    <a:cubicBezTo>
                      <a:pt x="51086" y="1661743"/>
                      <a:pt x="120890" y="1161394"/>
                      <a:pt x="171847" y="751115"/>
                    </a:cubicBezTo>
                    <a:cubicBezTo>
                      <a:pt x="199681" y="520510"/>
                      <a:pt x="308083" y="296857"/>
                      <a:pt x="434998" y="126040"/>
                    </a:cubicBezTo>
                    <a:cubicBezTo>
                      <a:pt x="459408" y="92824"/>
                      <a:pt x="487139" y="58990"/>
                      <a:pt x="510107" y="34066"/>
                    </a:cubicBezTo>
                    <a:cubicBezTo>
                      <a:pt x="536576" y="20264"/>
                      <a:pt x="563948" y="8832"/>
                      <a:pt x="592271" y="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FBCE0C05-06F8-B632-CFBA-70C65C95F3FE}"/>
                  </a:ext>
                </a:extLst>
              </p:cNvPr>
              <p:cNvSpPr/>
              <p:nvPr/>
            </p:nvSpPr>
            <p:spPr>
              <a:xfrm>
                <a:off x="8860532" y="4100808"/>
                <a:ext cx="526458" cy="944152"/>
              </a:xfrm>
              <a:custGeom>
                <a:avLst/>
                <a:gdLst>
                  <a:gd name="connsiteX0" fmla="*/ 0 w 526458"/>
                  <a:gd name="connsiteY0" fmla="*/ 0 h 944152"/>
                  <a:gd name="connsiteX1" fmla="*/ 154029 w 526458"/>
                  <a:gd name="connsiteY1" fmla="*/ 308057 h 944152"/>
                  <a:gd name="connsiteX2" fmla="*/ 44674 w 526458"/>
                  <a:gd name="connsiteY2" fmla="*/ 818525 h 944152"/>
                  <a:gd name="connsiteX3" fmla="*/ 61025 w 526458"/>
                  <a:gd name="connsiteY3" fmla="*/ 944153 h 944152"/>
                  <a:gd name="connsiteX4" fmla="*/ 526458 w 526458"/>
                  <a:gd name="connsiteY4" fmla="*/ 888510 h 944152"/>
                  <a:gd name="connsiteX5" fmla="*/ 432166 w 526458"/>
                  <a:gd name="connsiteY5" fmla="*/ 246389 h 944152"/>
                  <a:gd name="connsiteX6" fmla="*/ 0 w 526458"/>
                  <a:gd name="connsiteY6" fmla="*/ 0 h 944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6458" h="944152">
                    <a:moveTo>
                      <a:pt x="0" y="0"/>
                    </a:moveTo>
                    <a:cubicBezTo>
                      <a:pt x="0" y="0"/>
                      <a:pt x="36898" y="143523"/>
                      <a:pt x="154029" y="308057"/>
                    </a:cubicBezTo>
                    <a:cubicBezTo>
                      <a:pt x="271160" y="472591"/>
                      <a:pt x="461365" y="810259"/>
                      <a:pt x="44674" y="818525"/>
                    </a:cubicBezTo>
                    <a:lnTo>
                      <a:pt x="61025" y="944153"/>
                    </a:lnTo>
                    <a:lnTo>
                      <a:pt x="526458" y="888510"/>
                    </a:lnTo>
                    <a:lnTo>
                      <a:pt x="432166" y="2463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23BAB3A3-08E8-896A-1C1D-E432C5A6EACA}"/>
                  </a:ext>
                </a:extLst>
              </p:cNvPr>
              <p:cNvSpPr/>
              <p:nvPr/>
            </p:nvSpPr>
            <p:spPr>
              <a:xfrm>
                <a:off x="8517468" y="3555548"/>
                <a:ext cx="1195141" cy="1706608"/>
              </a:xfrm>
              <a:custGeom>
                <a:avLst/>
                <a:gdLst>
                  <a:gd name="connsiteX0" fmla="*/ 558838 w 1195141"/>
                  <a:gd name="connsiteY0" fmla="*/ 19987 h 1706608"/>
                  <a:gd name="connsiteX1" fmla="*/ 1194032 w 1195141"/>
                  <a:gd name="connsiteY1" fmla="*/ 1054131 h 1706608"/>
                  <a:gd name="connsiteX2" fmla="*/ 48268 w 1195141"/>
                  <a:gd name="connsiteY2" fmla="*/ 1552780 h 1706608"/>
                  <a:gd name="connsiteX3" fmla="*/ 145366 w 1195141"/>
                  <a:gd name="connsiteY3" fmla="*/ 1363759 h 1706608"/>
                  <a:gd name="connsiteX4" fmla="*/ 371362 w 1195141"/>
                  <a:gd name="connsiteY4" fmla="*/ 1406502 h 1706608"/>
                  <a:gd name="connsiteX5" fmla="*/ 379061 w 1195141"/>
                  <a:gd name="connsiteY5" fmla="*/ 569232 h 1706608"/>
                  <a:gd name="connsiteX6" fmla="*/ 558838 w 1195141"/>
                  <a:gd name="connsiteY6" fmla="*/ 19987 h 170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95141" h="1706608">
                    <a:moveTo>
                      <a:pt x="558838" y="19987"/>
                    </a:moveTo>
                    <a:cubicBezTo>
                      <a:pt x="868621" y="249099"/>
                      <a:pt x="1163521" y="675626"/>
                      <a:pt x="1194032" y="1054131"/>
                    </a:cubicBezTo>
                    <a:cubicBezTo>
                      <a:pt x="1226064" y="1772236"/>
                      <a:pt x="557602" y="1829527"/>
                      <a:pt x="48268" y="1552780"/>
                    </a:cubicBezTo>
                    <a:cubicBezTo>
                      <a:pt x="-59104" y="1498219"/>
                      <a:pt x="30166" y="1333196"/>
                      <a:pt x="145366" y="1363759"/>
                    </a:cubicBezTo>
                    <a:cubicBezTo>
                      <a:pt x="229307" y="1385337"/>
                      <a:pt x="288632" y="1404185"/>
                      <a:pt x="371362" y="1406502"/>
                    </a:cubicBezTo>
                    <a:cubicBezTo>
                      <a:pt x="1105741" y="1427024"/>
                      <a:pt x="663842" y="835396"/>
                      <a:pt x="379061" y="569232"/>
                    </a:cubicBezTo>
                    <a:cubicBezTo>
                      <a:pt x="379087" y="569258"/>
                      <a:pt x="351690" y="-125313"/>
                      <a:pt x="558838" y="1998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DECCB817-6708-90A8-09F2-3D6F761F6188}"/>
                  </a:ext>
                </a:extLst>
              </p:cNvPr>
              <p:cNvSpPr/>
              <p:nvPr/>
            </p:nvSpPr>
            <p:spPr>
              <a:xfrm>
                <a:off x="8830288" y="3508577"/>
                <a:ext cx="1018775" cy="1727181"/>
              </a:xfrm>
              <a:custGeom>
                <a:avLst/>
                <a:gdLst>
                  <a:gd name="connsiteX0" fmla="*/ 764571 w 1018775"/>
                  <a:gd name="connsiteY0" fmla="*/ 1634872 h 1727181"/>
                  <a:gd name="connsiteX1" fmla="*/ 498870 w 1018775"/>
                  <a:gd name="connsiteY1" fmla="*/ 1727181 h 1727181"/>
                  <a:gd name="connsiteX2" fmla="*/ 337143 w 1018775"/>
                  <a:gd name="connsiteY2" fmla="*/ 1415674 h 1727181"/>
                  <a:gd name="connsiteX3" fmla="*/ 281474 w 1018775"/>
                  <a:gd name="connsiteY3" fmla="*/ 929951 h 1727181"/>
                  <a:gd name="connsiteX4" fmla="*/ 968 w 1018775"/>
                  <a:gd name="connsiteY4" fmla="*/ 476105 h 1727181"/>
                  <a:gd name="connsiteX5" fmla="*/ 184273 w 1018775"/>
                  <a:gd name="connsiteY5" fmla="*/ 295 h 1727181"/>
                  <a:gd name="connsiteX6" fmla="*/ 791556 w 1018775"/>
                  <a:gd name="connsiteY6" fmla="*/ 485966 h 1727181"/>
                  <a:gd name="connsiteX7" fmla="*/ 764571 w 1018775"/>
                  <a:gd name="connsiteY7" fmla="*/ 1634872 h 1727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18775" h="1727181">
                    <a:moveTo>
                      <a:pt x="764571" y="1634872"/>
                    </a:moveTo>
                    <a:cubicBezTo>
                      <a:pt x="693376" y="1676817"/>
                      <a:pt x="605496" y="1708488"/>
                      <a:pt x="498870" y="1727181"/>
                    </a:cubicBezTo>
                    <a:cubicBezTo>
                      <a:pt x="498870" y="1727181"/>
                      <a:pt x="497583" y="1492457"/>
                      <a:pt x="337143" y="1415674"/>
                    </a:cubicBezTo>
                    <a:cubicBezTo>
                      <a:pt x="337143" y="1415674"/>
                      <a:pt x="473096" y="1162436"/>
                      <a:pt x="281474" y="929951"/>
                    </a:cubicBezTo>
                    <a:cubicBezTo>
                      <a:pt x="162000" y="784960"/>
                      <a:pt x="24889" y="676146"/>
                      <a:pt x="968" y="476105"/>
                    </a:cubicBezTo>
                    <a:cubicBezTo>
                      <a:pt x="-13477" y="355395"/>
                      <a:pt x="137796" y="-11859"/>
                      <a:pt x="184273" y="295"/>
                    </a:cubicBezTo>
                    <a:cubicBezTo>
                      <a:pt x="309231" y="33021"/>
                      <a:pt x="569756" y="140239"/>
                      <a:pt x="791556" y="485966"/>
                    </a:cubicBezTo>
                    <a:cubicBezTo>
                      <a:pt x="1048141" y="885972"/>
                      <a:pt x="1147840" y="1409134"/>
                      <a:pt x="764571" y="1634872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D8841C80-8761-7330-CC43-87E88952A899}"/>
                  </a:ext>
                </a:extLst>
              </p:cNvPr>
              <p:cNvSpPr/>
              <p:nvPr/>
            </p:nvSpPr>
            <p:spPr>
              <a:xfrm>
                <a:off x="7425507" y="3908208"/>
                <a:ext cx="1076629" cy="1472953"/>
              </a:xfrm>
              <a:custGeom>
                <a:avLst/>
                <a:gdLst>
                  <a:gd name="connsiteX0" fmla="*/ 1076629 w 1076629"/>
                  <a:gd name="connsiteY0" fmla="*/ 1472954 h 1472953"/>
                  <a:gd name="connsiteX1" fmla="*/ 253135 w 1076629"/>
                  <a:gd name="connsiteY1" fmla="*/ 1409663 h 1472953"/>
                  <a:gd name="connsiteX2" fmla="*/ 0 w 1076629"/>
                  <a:gd name="connsiteY2" fmla="*/ 0 h 1472953"/>
                  <a:gd name="connsiteX3" fmla="*/ 823494 w 1076629"/>
                  <a:gd name="connsiteY3" fmla="*/ 63290 h 147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6629" h="1472953">
                    <a:moveTo>
                      <a:pt x="1076629" y="1472954"/>
                    </a:moveTo>
                    <a:lnTo>
                      <a:pt x="253135" y="1409663"/>
                    </a:lnTo>
                    <a:lnTo>
                      <a:pt x="0" y="0"/>
                    </a:lnTo>
                    <a:lnTo>
                      <a:pt x="823494" y="63290"/>
                    </a:lnTo>
                    <a:close/>
                  </a:path>
                </a:pathLst>
              </a:custGeom>
              <a:solidFill>
                <a:srgbClr val="1D3F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860B2806-702A-C80E-ABD6-D7C5D9FC6F89}"/>
                  </a:ext>
                </a:extLst>
              </p:cNvPr>
              <p:cNvSpPr/>
              <p:nvPr/>
            </p:nvSpPr>
            <p:spPr>
              <a:xfrm>
                <a:off x="7544749" y="4754585"/>
                <a:ext cx="113717" cy="71145"/>
              </a:xfrm>
              <a:custGeom>
                <a:avLst/>
                <a:gdLst>
                  <a:gd name="connsiteX0" fmla="*/ 72972 w 113717"/>
                  <a:gd name="connsiteY0" fmla="*/ 70327 h 71145"/>
                  <a:gd name="connsiteX1" fmla="*/ 19955 w 113717"/>
                  <a:gd name="connsiteY1" fmla="*/ 5054 h 71145"/>
                  <a:gd name="connsiteX2" fmla="*/ 77271 w 113717"/>
                  <a:gd name="connsiteY2" fmla="*/ 10641 h 71145"/>
                  <a:gd name="connsiteX3" fmla="*/ 75547 w 113717"/>
                  <a:gd name="connsiteY3" fmla="*/ 10719 h 71145"/>
                  <a:gd name="connsiteX4" fmla="*/ 72972 w 113717"/>
                  <a:gd name="connsiteY4" fmla="*/ 70327 h 71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717" h="71145">
                    <a:moveTo>
                      <a:pt x="72972" y="70327"/>
                    </a:moveTo>
                    <a:cubicBezTo>
                      <a:pt x="36872" y="77382"/>
                      <a:pt x="-34889" y="37394"/>
                      <a:pt x="19955" y="5054"/>
                    </a:cubicBezTo>
                    <a:cubicBezTo>
                      <a:pt x="40812" y="-6172"/>
                      <a:pt x="60355" y="3844"/>
                      <a:pt x="77271" y="10641"/>
                    </a:cubicBezTo>
                    <a:lnTo>
                      <a:pt x="75547" y="10719"/>
                    </a:lnTo>
                    <a:cubicBezTo>
                      <a:pt x="131241" y="8195"/>
                      <a:pt x="122178" y="67701"/>
                      <a:pt x="72972" y="7032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FC23DA1A-731B-6630-6A09-62A48E10804C}"/>
                  </a:ext>
                </a:extLst>
              </p:cNvPr>
              <p:cNvSpPr/>
              <p:nvPr/>
            </p:nvSpPr>
            <p:spPr>
              <a:xfrm>
                <a:off x="7531937" y="4692268"/>
                <a:ext cx="115481" cy="78560"/>
              </a:xfrm>
              <a:custGeom>
                <a:avLst/>
                <a:gdLst>
                  <a:gd name="connsiteX0" fmla="*/ 65854 w 115481"/>
                  <a:gd name="connsiteY0" fmla="*/ 78109 h 78560"/>
                  <a:gd name="connsiteX1" fmla="*/ 2074 w 115481"/>
                  <a:gd name="connsiteY1" fmla="*/ 42550 h 78560"/>
                  <a:gd name="connsiteX2" fmla="*/ 78394 w 115481"/>
                  <a:gd name="connsiteY2" fmla="*/ 16647 h 78560"/>
                  <a:gd name="connsiteX3" fmla="*/ 79088 w 115481"/>
                  <a:gd name="connsiteY3" fmla="*/ 16698 h 78560"/>
                  <a:gd name="connsiteX4" fmla="*/ 85706 w 115481"/>
                  <a:gd name="connsiteY4" fmla="*/ 18629 h 78560"/>
                  <a:gd name="connsiteX5" fmla="*/ 85397 w 115481"/>
                  <a:gd name="connsiteY5" fmla="*/ 18629 h 78560"/>
                  <a:gd name="connsiteX6" fmla="*/ 65854 w 115481"/>
                  <a:gd name="connsiteY6" fmla="*/ 78109 h 78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481" h="78560">
                    <a:moveTo>
                      <a:pt x="65854" y="78109"/>
                    </a:moveTo>
                    <a:cubicBezTo>
                      <a:pt x="41264" y="75277"/>
                      <a:pt x="13764" y="66136"/>
                      <a:pt x="2074" y="42550"/>
                    </a:cubicBezTo>
                    <a:cubicBezTo>
                      <a:pt x="-13633" y="4622"/>
                      <a:pt x="64567" y="-16904"/>
                      <a:pt x="78394" y="16647"/>
                    </a:cubicBezTo>
                    <a:cubicBezTo>
                      <a:pt x="78213" y="15900"/>
                      <a:pt x="77492" y="15874"/>
                      <a:pt x="79088" y="16698"/>
                    </a:cubicBezTo>
                    <a:cubicBezTo>
                      <a:pt x="80634" y="17471"/>
                      <a:pt x="83672" y="18320"/>
                      <a:pt x="85706" y="18629"/>
                    </a:cubicBezTo>
                    <a:cubicBezTo>
                      <a:pt x="85758" y="18655"/>
                      <a:pt x="86736" y="18758"/>
                      <a:pt x="85397" y="18629"/>
                    </a:cubicBezTo>
                    <a:cubicBezTo>
                      <a:pt x="141581" y="26611"/>
                      <a:pt x="109730" y="84211"/>
                      <a:pt x="65854" y="78109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A4F138FD-10C3-9F84-78BC-CABB01954BE7}"/>
                  </a:ext>
                </a:extLst>
              </p:cNvPr>
              <p:cNvSpPr/>
              <p:nvPr/>
            </p:nvSpPr>
            <p:spPr>
              <a:xfrm>
                <a:off x="7521753" y="4643647"/>
                <a:ext cx="114935" cy="73630"/>
              </a:xfrm>
              <a:custGeom>
                <a:avLst/>
                <a:gdLst>
                  <a:gd name="connsiteX0" fmla="*/ 53045 w 114935"/>
                  <a:gd name="connsiteY0" fmla="*/ 70314 h 73630"/>
                  <a:gd name="connsiteX1" fmla="*/ 18928 w 114935"/>
                  <a:gd name="connsiteY1" fmla="*/ 57672 h 73630"/>
                  <a:gd name="connsiteX2" fmla="*/ 61902 w 114935"/>
                  <a:gd name="connsiteY2" fmla="*/ 3316 h 73630"/>
                  <a:gd name="connsiteX3" fmla="*/ 96019 w 114935"/>
                  <a:gd name="connsiteY3" fmla="*/ 15959 h 73630"/>
                  <a:gd name="connsiteX4" fmla="*/ 53045 w 114935"/>
                  <a:gd name="connsiteY4" fmla="*/ 70314 h 7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35" h="73630">
                    <a:moveTo>
                      <a:pt x="53045" y="70314"/>
                    </a:moveTo>
                    <a:lnTo>
                      <a:pt x="18928" y="57672"/>
                    </a:lnTo>
                    <a:cubicBezTo>
                      <a:pt x="-30072" y="34755"/>
                      <a:pt x="27605" y="-12957"/>
                      <a:pt x="61902" y="3316"/>
                    </a:cubicBezTo>
                    <a:cubicBezTo>
                      <a:pt x="61902" y="3316"/>
                      <a:pt x="96019" y="15959"/>
                      <a:pt x="96019" y="15959"/>
                    </a:cubicBezTo>
                    <a:cubicBezTo>
                      <a:pt x="144993" y="38875"/>
                      <a:pt x="87341" y="86587"/>
                      <a:pt x="53045" y="7031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6E7E360D-0B11-2136-ABFE-62498495A705}"/>
                  </a:ext>
                </a:extLst>
              </p:cNvPr>
              <p:cNvSpPr/>
              <p:nvPr/>
            </p:nvSpPr>
            <p:spPr>
              <a:xfrm>
                <a:off x="7510784" y="4591454"/>
                <a:ext cx="114946" cy="73630"/>
              </a:xfrm>
              <a:custGeom>
                <a:avLst/>
                <a:gdLst>
                  <a:gd name="connsiteX0" fmla="*/ 53045 w 114946"/>
                  <a:gd name="connsiteY0" fmla="*/ 70314 h 73630"/>
                  <a:gd name="connsiteX1" fmla="*/ 18928 w 114946"/>
                  <a:gd name="connsiteY1" fmla="*/ 57672 h 73630"/>
                  <a:gd name="connsiteX2" fmla="*/ 61902 w 114946"/>
                  <a:gd name="connsiteY2" fmla="*/ 3316 h 73630"/>
                  <a:gd name="connsiteX3" fmla="*/ 96019 w 114946"/>
                  <a:gd name="connsiteY3" fmla="*/ 15959 h 73630"/>
                  <a:gd name="connsiteX4" fmla="*/ 53045 w 114946"/>
                  <a:gd name="connsiteY4" fmla="*/ 70314 h 7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46" h="73630">
                    <a:moveTo>
                      <a:pt x="53045" y="70314"/>
                    </a:moveTo>
                    <a:lnTo>
                      <a:pt x="18928" y="57672"/>
                    </a:lnTo>
                    <a:cubicBezTo>
                      <a:pt x="-30072" y="34755"/>
                      <a:pt x="27605" y="-12957"/>
                      <a:pt x="61902" y="3316"/>
                    </a:cubicBezTo>
                    <a:cubicBezTo>
                      <a:pt x="61902" y="3316"/>
                      <a:pt x="96019" y="15959"/>
                      <a:pt x="96019" y="15959"/>
                    </a:cubicBezTo>
                    <a:cubicBezTo>
                      <a:pt x="145019" y="38875"/>
                      <a:pt x="87341" y="86587"/>
                      <a:pt x="53045" y="7031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EAC70509-208D-8AC3-68CC-91AF8CDC139E}"/>
                  </a:ext>
                </a:extLst>
              </p:cNvPr>
              <p:cNvSpPr/>
              <p:nvPr/>
            </p:nvSpPr>
            <p:spPr>
              <a:xfrm>
                <a:off x="8223193" y="4787353"/>
                <a:ext cx="457231" cy="332292"/>
              </a:xfrm>
              <a:custGeom>
                <a:avLst/>
                <a:gdLst>
                  <a:gd name="connsiteX0" fmla="*/ 449683 w 457231"/>
                  <a:gd name="connsiteY0" fmla="*/ 223104 h 332292"/>
                  <a:gd name="connsiteX1" fmla="*/ 442962 w 457231"/>
                  <a:gd name="connsiteY1" fmla="*/ 201243 h 332292"/>
                  <a:gd name="connsiteX2" fmla="*/ 396769 w 457231"/>
                  <a:gd name="connsiteY2" fmla="*/ 97244 h 332292"/>
                  <a:gd name="connsiteX3" fmla="*/ 156148 w 457231"/>
                  <a:gd name="connsiteY3" fmla="*/ 4987 h 332292"/>
                  <a:gd name="connsiteX4" fmla="*/ 53385 w 457231"/>
                  <a:gd name="connsiteY4" fmla="*/ 944 h 332292"/>
                  <a:gd name="connsiteX5" fmla="*/ 53308 w 457231"/>
                  <a:gd name="connsiteY5" fmla="*/ 55763 h 332292"/>
                  <a:gd name="connsiteX6" fmla="*/ 160293 w 457231"/>
                  <a:gd name="connsiteY6" fmla="*/ 75332 h 332292"/>
                  <a:gd name="connsiteX7" fmla="*/ 27404 w 457231"/>
                  <a:gd name="connsiteY7" fmla="*/ 70028 h 332292"/>
                  <a:gd name="connsiteX8" fmla="*/ 23619 w 457231"/>
                  <a:gd name="connsiteY8" fmla="*/ 124615 h 332292"/>
                  <a:gd name="connsiteX9" fmla="*/ 205534 w 457231"/>
                  <a:gd name="connsiteY9" fmla="*/ 169830 h 332292"/>
                  <a:gd name="connsiteX10" fmla="*/ 32709 w 457231"/>
                  <a:gd name="connsiteY10" fmla="*/ 139884 h 332292"/>
                  <a:gd name="connsiteX11" fmla="*/ 18985 w 457231"/>
                  <a:gd name="connsiteY11" fmla="*/ 192978 h 332292"/>
                  <a:gd name="connsiteX12" fmla="*/ 208881 w 457231"/>
                  <a:gd name="connsiteY12" fmla="*/ 240175 h 332292"/>
                  <a:gd name="connsiteX13" fmla="*/ 110701 w 457231"/>
                  <a:gd name="connsiteY13" fmla="*/ 230597 h 332292"/>
                  <a:gd name="connsiteX14" fmla="*/ 100427 w 457231"/>
                  <a:gd name="connsiteY14" fmla="*/ 284411 h 332292"/>
                  <a:gd name="connsiteX15" fmla="*/ 136090 w 457231"/>
                  <a:gd name="connsiteY15" fmla="*/ 293913 h 332292"/>
                  <a:gd name="connsiteX16" fmla="*/ 394143 w 457231"/>
                  <a:gd name="connsiteY16" fmla="*/ 331995 h 332292"/>
                  <a:gd name="connsiteX17" fmla="*/ 437684 w 457231"/>
                  <a:gd name="connsiteY17" fmla="*/ 253410 h 332292"/>
                  <a:gd name="connsiteX18" fmla="*/ 449683 w 457231"/>
                  <a:gd name="connsiteY18" fmla="*/ 223104 h 33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57231" h="332292">
                    <a:moveTo>
                      <a:pt x="449683" y="223104"/>
                    </a:moveTo>
                    <a:cubicBezTo>
                      <a:pt x="449502" y="215019"/>
                      <a:pt x="447031" y="207577"/>
                      <a:pt x="442962" y="201243"/>
                    </a:cubicBezTo>
                    <a:cubicBezTo>
                      <a:pt x="480993" y="153711"/>
                      <a:pt x="435186" y="121191"/>
                      <a:pt x="396769" y="97244"/>
                    </a:cubicBezTo>
                    <a:cubicBezTo>
                      <a:pt x="324132" y="50047"/>
                      <a:pt x="241943" y="17192"/>
                      <a:pt x="156148" y="4987"/>
                    </a:cubicBezTo>
                    <a:cubicBezTo>
                      <a:pt x="122031" y="120"/>
                      <a:pt x="87502" y="-1090"/>
                      <a:pt x="53385" y="944"/>
                    </a:cubicBezTo>
                    <a:cubicBezTo>
                      <a:pt x="20169" y="2180"/>
                      <a:pt x="19603" y="54347"/>
                      <a:pt x="53308" y="55763"/>
                    </a:cubicBezTo>
                    <a:cubicBezTo>
                      <a:pt x="89793" y="58029"/>
                      <a:pt x="125635" y="64415"/>
                      <a:pt x="160293" y="75332"/>
                    </a:cubicBezTo>
                    <a:cubicBezTo>
                      <a:pt x="116572" y="70646"/>
                      <a:pt x="71383" y="68663"/>
                      <a:pt x="27404" y="70028"/>
                    </a:cubicBezTo>
                    <a:cubicBezTo>
                      <a:pt x="-5039" y="69719"/>
                      <a:pt x="-8979" y="120289"/>
                      <a:pt x="23619" y="124615"/>
                    </a:cubicBezTo>
                    <a:cubicBezTo>
                      <a:pt x="85416" y="133421"/>
                      <a:pt x="146647" y="149334"/>
                      <a:pt x="205534" y="169830"/>
                    </a:cubicBezTo>
                    <a:cubicBezTo>
                      <a:pt x="147444" y="162929"/>
                      <a:pt x="89793" y="152707"/>
                      <a:pt x="32709" y="139884"/>
                    </a:cubicBezTo>
                    <a:cubicBezTo>
                      <a:pt x="-430" y="131979"/>
                      <a:pt x="-14051" y="183683"/>
                      <a:pt x="18985" y="192978"/>
                    </a:cubicBezTo>
                    <a:cubicBezTo>
                      <a:pt x="81374" y="212135"/>
                      <a:pt x="144741" y="227970"/>
                      <a:pt x="208881" y="240175"/>
                    </a:cubicBezTo>
                    <a:cubicBezTo>
                      <a:pt x="176386" y="238244"/>
                      <a:pt x="142964" y="234691"/>
                      <a:pt x="110701" y="230597"/>
                    </a:cubicBezTo>
                    <a:cubicBezTo>
                      <a:pt x="78103" y="225936"/>
                      <a:pt x="67959" y="276558"/>
                      <a:pt x="100427" y="284411"/>
                    </a:cubicBezTo>
                    <a:cubicBezTo>
                      <a:pt x="112298" y="287578"/>
                      <a:pt x="124168" y="290849"/>
                      <a:pt x="136090" y="293913"/>
                    </a:cubicBezTo>
                    <a:cubicBezTo>
                      <a:pt x="220520" y="314795"/>
                      <a:pt x="306855" y="330759"/>
                      <a:pt x="394143" y="331995"/>
                    </a:cubicBezTo>
                    <a:cubicBezTo>
                      <a:pt x="435778" y="336630"/>
                      <a:pt x="464926" y="286008"/>
                      <a:pt x="437684" y="253410"/>
                    </a:cubicBezTo>
                    <a:cubicBezTo>
                      <a:pt x="445306" y="245634"/>
                      <a:pt x="449940" y="234871"/>
                      <a:pt x="449683" y="223104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10B26599-83BC-A0FE-ED29-BB1F857B7677}"/>
                  </a:ext>
                </a:extLst>
              </p:cNvPr>
              <p:cNvSpPr/>
              <p:nvPr/>
            </p:nvSpPr>
            <p:spPr>
              <a:xfrm>
                <a:off x="8820526" y="2952964"/>
                <a:ext cx="174253" cy="31226"/>
              </a:xfrm>
              <a:custGeom>
                <a:avLst/>
                <a:gdLst>
                  <a:gd name="connsiteX0" fmla="*/ 6328 w 174253"/>
                  <a:gd name="connsiteY0" fmla="*/ 31226 h 31226"/>
                  <a:gd name="connsiteX1" fmla="*/ 44 w 174253"/>
                  <a:gd name="connsiteY1" fmla="*/ 25613 h 31226"/>
                  <a:gd name="connsiteX2" fmla="*/ 5607 w 174253"/>
                  <a:gd name="connsiteY2" fmla="*/ 18609 h 31226"/>
                  <a:gd name="connsiteX3" fmla="*/ 167205 w 174253"/>
                  <a:gd name="connsiteY3" fmla="*/ 44 h 31226"/>
                  <a:gd name="connsiteX4" fmla="*/ 174209 w 174253"/>
                  <a:gd name="connsiteY4" fmla="*/ 5606 h 31226"/>
                  <a:gd name="connsiteX5" fmla="*/ 168647 w 174253"/>
                  <a:gd name="connsiteY5" fmla="*/ 12610 h 31226"/>
                  <a:gd name="connsiteX6" fmla="*/ 7049 w 174253"/>
                  <a:gd name="connsiteY6" fmla="*/ 31175 h 31226"/>
                  <a:gd name="connsiteX7" fmla="*/ 6328 w 174253"/>
                  <a:gd name="connsiteY7" fmla="*/ 31226 h 31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4253" h="31226">
                    <a:moveTo>
                      <a:pt x="6328" y="31226"/>
                    </a:moveTo>
                    <a:cubicBezTo>
                      <a:pt x="3161" y="31226"/>
                      <a:pt x="431" y="28857"/>
                      <a:pt x="44" y="25613"/>
                    </a:cubicBezTo>
                    <a:cubicBezTo>
                      <a:pt x="-367" y="22137"/>
                      <a:pt x="2130" y="18995"/>
                      <a:pt x="5607" y="18609"/>
                    </a:cubicBezTo>
                    <a:lnTo>
                      <a:pt x="167205" y="44"/>
                    </a:lnTo>
                    <a:cubicBezTo>
                      <a:pt x="170655" y="-368"/>
                      <a:pt x="173822" y="2130"/>
                      <a:pt x="174209" y="5606"/>
                    </a:cubicBezTo>
                    <a:cubicBezTo>
                      <a:pt x="174621" y="9082"/>
                      <a:pt x="172123" y="12224"/>
                      <a:pt x="168647" y="12610"/>
                    </a:cubicBezTo>
                    <a:lnTo>
                      <a:pt x="7049" y="31175"/>
                    </a:lnTo>
                    <a:cubicBezTo>
                      <a:pt x="6791" y="31200"/>
                      <a:pt x="6559" y="31226"/>
                      <a:pt x="6328" y="3122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64D4B27B-3700-2F0A-E16B-56CE79B6084F}"/>
                  </a:ext>
                </a:extLst>
              </p:cNvPr>
              <p:cNvSpPr/>
              <p:nvPr/>
            </p:nvSpPr>
            <p:spPr>
              <a:xfrm>
                <a:off x="8877607" y="3077321"/>
                <a:ext cx="176937" cy="110721"/>
              </a:xfrm>
              <a:custGeom>
                <a:avLst/>
                <a:gdLst>
                  <a:gd name="connsiteX0" fmla="*/ 6331 w 176937"/>
                  <a:gd name="connsiteY0" fmla="*/ 110721 h 110721"/>
                  <a:gd name="connsiteX1" fmla="*/ 897 w 176937"/>
                  <a:gd name="connsiteY1" fmla="*/ 107632 h 110721"/>
                  <a:gd name="connsiteX2" fmla="*/ 3086 w 176937"/>
                  <a:gd name="connsiteY2" fmla="*/ 98954 h 110721"/>
                  <a:gd name="connsiteX3" fmla="*/ 167363 w 176937"/>
                  <a:gd name="connsiteY3" fmla="*/ 903 h 110721"/>
                  <a:gd name="connsiteX4" fmla="*/ 176040 w 176937"/>
                  <a:gd name="connsiteY4" fmla="*/ 3092 h 110721"/>
                  <a:gd name="connsiteX5" fmla="*/ 173852 w 176937"/>
                  <a:gd name="connsiteY5" fmla="*/ 11769 h 110721"/>
                  <a:gd name="connsiteX6" fmla="*/ 9575 w 176937"/>
                  <a:gd name="connsiteY6" fmla="*/ 109820 h 110721"/>
                  <a:gd name="connsiteX7" fmla="*/ 6331 w 176937"/>
                  <a:gd name="connsiteY7" fmla="*/ 110721 h 11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937" h="110721">
                    <a:moveTo>
                      <a:pt x="6331" y="110721"/>
                    </a:moveTo>
                    <a:cubicBezTo>
                      <a:pt x="4168" y="110721"/>
                      <a:pt x="2082" y="109614"/>
                      <a:pt x="897" y="107632"/>
                    </a:cubicBezTo>
                    <a:cubicBezTo>
                      <a:pt x="-905" y="104619"/>
                      <a:pt x="100" y="100757"/>
                      <a:pt x="3086" y="98954"/>
                    </a:cubicBezTo>
                    <a:lnTo>
                      <a:pt x="167363" y="903"/>
                    </a:lnTo>
                    <a:cubicBezTo>
                      <a:pt x="170350" y="-899"/>
                      <a:pt x="174238" y="79"/>
                      <a:pt x="176040" y="3092"/>
                    </a:cubicBezTo>
                    <a:cubicBezTo>
                      <a:pt x="177843" y="6105"/>
                      <a:pt x="176838" y="9967"/>
                      <a:pt x="173852" y="11769"/>
                    </a:cubicBezTo>
                    <a:lnTo>
                      <a:pt x="9575" y="109820"/>
                    </a:lnTo>
                    <a:cubicBezTo>
                      <a:pt x="8571" y="110438"/>
                      <a:pt x="7438" y="110721"/>
                      <a:pt x="6331" y="11072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3282DC2A-C3DF-9404-621B-0293F059C64C}"/>
                  </a:ext>
                </a:extLst>
              </p:cNvPr>
              <p:cNvSpPr/>
              <p:nvPr/>
            </p:nvSpPr>
            <p:spPr>
              <a:xfrm>
                <a:off x="8985102" y="2868888"/>
                <a:ext cx="182408" cy="217922"/>
              </a:xfrm>
              <a:custGeom>
                <a:avLst/>
                <a:gdLst>
                  <a:gd name="connsiteX0" fmla="*/ 179059 w 182408"/>
                  <a:gd name="connsiteY0" fmla="*/ 127533 h 217922"/>
                  <a:gd name="connsiteX1" fmla="*/ 3350 w 182408"/>
                  <a:gd name="connsiteY1" fmla="*/ 90378 h 217922"/>
                  <a:gd name="connsiteX2" fmla="*/ 179059 w 182408"/>
                  <a:gd name="connsiteY2" fmla="*/ 127533 h 217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408" h="217922">
                    <a:moveTo>
                      <a:pt x="179059" y="127533"/>
                    </a:moveTo>
                    <a:cubicBezTo>
                      <a:pt x="148160" y="270310"/>
                      <a:pt x="-26159" y="233438"/>
                      <a:pt x="3350" y="90378"/>
                    </a:cubicBezTo>
                    <a:cubicBezTo>
                      <a:pt x="34248" y="-52373"/>
                      <a:pt x="208567" y="-15526"/>
                      <a:pt x="179059" y="12753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299C50E4-BA60-3A33-BB3F-3CD302D8F1CF}"/>
                  </a:ext>
                </a:extLst>
              </p:cNvPr>
              <p:cNvSpPr/>
              <p:nvPr/>
            </p:nvSpPr>
            <p:spPr>
              <a:xfrm>
                <a:off x="9044584" y="2909161"/>
                <a:ext cx="91495" cy="116769"/>
              </a:xfrm>
              <a:custGeom>
                <a:avLst/>
                <a:gdLst>
                  <a:gd name="connsiteX0" fmla="*/ 74259 w 91495"/>
                  <a:gd name="connsiteY0" fmla="*/ 116769 h 116769"/>
                  <a:gd name="connsiteX1" fmla="*/ 67384 w 91495"/>
                  <a:gd name="connsiteY1" fmla="*/ 107473 h 116769"/>
                  <a:gd name="connsiteX2" fmla="*/ 9706 w 91495"/>
                  <a:gd name="connsiteY2" fmla="*/ 20700 h 116769"/>
                  <a:gd name="connsiteX3" fmla="*/ 4479 w 91495"/>
                  <a:gd name="connsiteY3" fmla="*/ 7285 h 116769"/>
                  <a:gd name="connsiteX4" fmla="*/ 81159 w 91495"/>
                  <a:gd name="connsiteY4" fmla="*/ 111670 h 116769"/>
                  <a:gd name="connsiteX5" fmla="*/ 74259 w 91495"/>
                  <a:gd name="connsiteY5" fmla="*/ 116769 h 11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95" h="116769">
                    <a:moveTo>
                      <a:pt x="74259" y="116769"/>
                    </a:moveTo>
                    <a:cubicBezTo>
                      <a:pt x="69521" y="116820"/>
                      <a:pt x="65916" y="112005"/>
                      <a:pt x="67384" y="107473"/>
                    </a:cubicBezTo>
                    <a:cubicBezTo>
                      <a:pt x="94600" y="31540"/>
                      <a:pt x="60921" y="-388"/>
                      <a:pt x="9706" y="20700"/>
                    </a:cubicBezTo>
                    <a:cubicBezTo>
                      <a:pt x="1107" y="24228"/>
                      <a:pt x="-4301" y="10555"/>
                      <a:pt x="4479" y="7285"/>
                    </a:cubicBezTo>
                    <a:cubicBezTo>
                      <a:pt x="64422" y="-17228"/>
                      <a:pt x="113654" y="20752"/>
                      <a:pt x="81159" y="111670"/>
                    </a:cubicBezTo>
                    <a:cubicBezTo>
                      <a:pt x="80181" y="114760"/>
                      <a:pt x="77348" y="116769"/>
                      <a:pt x="74259" y="116769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1D291AF7-6580-417C-92D6-B8C6A7330D38}"/>
                  </a:ext>
                </a:extLst>
              </p:cNvPr>
              <p:cNvSpPr/>
              <p:nvPr/>
            </p:nvSpPr>
            <p:spPr>
              <a:xfrm>
                <a:off x="9045592" y="2941407"/>
                <a:ext cx="88560" cy="74454"/>
              </a:xfrm>
              <a:custGeom>
                <a:avLst/>
                <a:gdLst>
                  <a:gd name="connsiteX0" fmla="*/ 6072 w 88560"/>
                  <a:gd name="connsiteY0" fmla="*/ 74455 h 74454"/>
                  <a:gd name="connsiteX1" fmla="*/ 80898 w 88560"/>
                  <a:gd name="connsiteY1" fmla="*/ 15 h 74454"/>
                  <a:gd name="connsiteX2" fmla="*/ 88545 w 88560"/>
                  <a:gd name="connsiteY2" fmla="*/ 6710 h 74454"/>
                  <a:gd name="connsiteX3" fmla="*/ 81851 w 88560"/>
                  <a:gd name="connsiteY3" fmla="*/ 14358 h 74454"/>
                  <a:gd name="connsiteX4" fmla="*/ 6072 w 88560"/>
                  <a:gd name="connsiteY4" fmla="*/ 74455 h 74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60" h="74454">
                    <a:moveTo>
                      <a:pt x="6072" y="74455"/>
                    </a:moveTo>
                    <a:cubicBezTo>
                      <a:pt x="-16278" y="72678"/>
                      <a:pt x="26311" y="3723"/>
                      <a:pt x="80898" y="15"/>
                    </a:cubicBezTo>
                    <a:cubicBezTo>
                      <a:pt x="84760" y="-242"/>
                      <a:pt x="88288" y="2745"/>
                      <a:pt x="88545" y="6710"/>
                    </a:cubicBezTo>
                    <a:cubicBezTo>
                      <a:pt x="88803" y="10675"/>
                      <a:pt x="85816" y="14100"/>
                      <a:pt x="81851" y="14358"/>
                    </a:cubicBezTo>
                    <a:cubicBezTo>
                      <a:pt x="26027" y="20177"/>
                      <a:pt x="19281" y="72601"/>
                      <a:pt x="6072" y="7445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FA608F4D-8CBA-BB6D-F305-1B48AEDE597A}"/>
                  </a:ext>
                </a:extLst>
              </p:cNvPr>
              <p:cNvSpPr/>
              <p:nvPr/>
            </p:nvSpPr>
            <p:spPr>
              <a:xfrm>
                <a:off x="9053182" y="3046567"/>
                <a:ext cx="32319" cy="31439"/>
              </a:xfrm>
              <a:custGeom>
                <a:avLst/>
                <a:gdLst>
                  <a:gd name="connsiteX0" fmla="*/ 32317 w 32319"/>
                  <a:gd name="connsiteY0" fmla="*/ 15720 h 31439"/>
                  <a:gd name="connsiteX1" fmla="*/ 2 w 32319"/>
                  <a:gd name="connsiteY1" fmla="*/ 15720 h 31439"/>
                  <a:gd name="connsiteX2" fmla="*/ 32317 w 32319"/>
                  <a:gd name="connsiteY2" fmla="*/ 15720 h 31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19" h="31439">
                    <a:moveTo>
                      <a:pt x="32317" y="15720"/>
                    </a:moveTo>
                    <a:cubicBezTo>
                      <a:pt x="32626" y="36679"/>
                      <a:pt x="-307" y="36679"/>
                      <a:pt x="2" y="15720"/>
                    </a:cubicBezTo>
                    <a:cubicBezTo>
                      <a:pt x="-307" y="-5240"/>
                      <a:pt x="32626" y="-5240"/>
                      <a:pt x="32317" y="15720"/>
                    </a:cubicBezTo>
                    <a:close/>
                  </a:path>
                </a:pathLst>
              </a:custGeom>
              <a:solidFill>
                <a:srgbClr val="F4D4BE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A2B00D8D-4402-0264-29C2-9E5FB300E243}"/>
                  </a:ext>
                </a:extLst>
              </p:cNvPr>
              <p:cNvSpPr/>
              <p:nvPr/>
            </p:nvSpPr>
            <p:spPr>
              <a:xfrm>
                <a:off x="8290383" y="2892860"/>
                <a:ext cx="606171" cy="412804"/>
              </a:xfrm>
              <a:custGeom>
                <a:avLst/>
                <a:gdLst>
                  <a:gd name="connsiteX0" fmla="*/ 44387 w 606171"/>
                  <a:gd name="connsiteY0" fmla="*/ 0 h 412804"/>
                  <a:gd name="connsiteX1" fmla="*/ 547130 w 606171"/>
                  <a:gd name="connsiteY1" fmla="*/ 66406 h 412804"/>
                  <a:gd name="connsiteX2" fmla="*/ 606171 w 606171"/>
                  <a:gd name="connsiteY2" fmla="*/ 290986 h 412804"/>
                  <a:gd name="connsiteX3" fmla="*/ 190922 w 606171"/>
                  <a:gd name="connsiteY3" fmla="*/ 407447 h 412804"/>
                  <a:gd name="connsiteX4" fmla="*/ 7772 w 606171"/>
                  <a:gd name="connsiteY4" fmla="*/ 201741 h 412804"/>
                  <a:gd name="connsiteX5" fmla="*/ 44387 w 606171"/>
                  <a:gd name="connsiteY5" fmla="*/ 0 h 412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6171" h="412804">
                    <a:moveTo>
                      <a:pt x="44387" y="0"/>
                    </a:moveTo>
                    <a:cubicBezTo>
                      <a:pt x="44387" y="0"/>
                      <a:pt x="164607" y="102660"/>
                      <a:pt x="547130" y="66406"/>
                    </a:cubicBezTo>
                    <a:cubicBezTo>
                      <a:pt x="547130" y="66406"/>
                      <a:pt x="536084" y="212530"/>
                      <a:pt x="606171" y="290986"/>
                    </a:cubicBezTo>
                    <a:cubicBezTo>
                      <a:pt x="606171" y="290986"/>
                      <a:pt x="411512" y="442877"/>
                      <a:pt x="190922" y="407447"/>
                    </a:cubicBezTo>
                    <a:cubicBezTo>
                      <a:pt x="190922" y="407447"/>
                      <a:pt x="37769" y="338981"/>
                      <a:pt x="7772" y="201741"/>
                    </a:cubicBezTo>
                    <a:cubicBezTo>
                      <a:pt x="-22250" y="64526"/>
                      <a:pt x="44387" y="0"/>
                      <a:pt x="4438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47753DB0-7900-C78F-01EA-E562444B4BC3}"/>
                  </a:ext>
                </a:extLst>
              </p:cNvPr>
              <p:cNvSpPr/>
              <p:nvPr/>
            </p:nvSpPr>
            <p:spPr>
              <a:xfrm>
                <a:off x="8596337" y="2731587"/>
                <a:ext cx="117798" cy="88609"/>
              </a:xfrm>
              <a:custGeom>
                <a:avLst/>
                <a:gdLst>
                  <a:gd name="connsiteX0" fmla="*/ 111480 w 117798"/>
                  <a:gd name="connsiteY0" fmla="*/ 88610 h 88609"/>
                  <a:gd name="connsiteX1" fmla="*/ 106073 w 117798"/>
                  <a:gd name="connsiteY1" fmla="*/ 85572 h 88609"/>
                  <a:gd name="connsiteX2" fmla="*/ 5885 w 117798"/>
                  <a:gd name="connsiteY2" fmla="*/ 12651 h 88609"/>
                  <a:gd name="connsiteX3" fmla="*/ 14 w 117798"/>
                  <a:gd name="connsiteY3" fmla="*/ 5905 h 88609"/>
                  <a:gd name="connsiteX4" fmla="*/ 6734 w 117798"/>
                  <a:gd name="connsiteY4" fmla="*/ 9 h 88609"/>
                  <a:gd name="connsiteX5" fmla="*/ 116887 w 117798"/>
                  <a:gd name="connsiteY5" fmla="*/ 78980 h 88609"/>
                  <a:gd name="connsiteX6" fmla="*/ 114751 w 117798"/>
                  <a:gd name="connsiteY6" fmla="*/ 87683 h 88609"/>
                  <a:gd name="connsiteX7" fmla="*/ 111480 w 117798"/>
                  <a:gd name="connsiteY7" fmla="*/ 88610 h 88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98" h="88609">
                    <a:moveTo>
                      <a:pt x="111480" y="88610"/>
                    </a:moveTo>
                    <a:cubicBezTo>
                      <a:pt x="109343" y="88610"/>
                      <a:pt x="107257" y="87529"/>
                      <a:pt x="106073" y="85572"/>
                    </a:cubicBezTo>
                    <a:cubicBezTo>
                      <a:pt x="64849" y="17595"/>
                      <a:pt x="6477" y="12703"/>
                      <a:pt x="5885" y="12651"/>
                    </a:cubicBezTo>
                    <a:cubicBezTo>
                      <a:pt x="2409" y="12394"/>
                      <a:pt x="-218" y="9381"/>
                      <a:pt x="14" y="5905"/>
                    </a:cubicBezTo>
                    <a:cubicBezTo>
                      <a:pt x="246" y="2429"/>
                      <a:pt x="3233" y="-171"/>
                      <a:pt x="6734" y="9"/>
                    </a:cubicBezTo>
                    <a:cubicBezTo>
                      <a:pt x="9386" y="189"/>
                      <a:pt x="72085" y="5107"/>
                      <a:pt x="116887" y="78980"/>
                    </a:cubicBezTo>
                    <a:cubicBezTo>
                      <a:pt x="118690" y="81967"/>
                      <a:pt x="117737" y="85855"/>
                      <a:pt x="114751" y="87683"/>
                    </a:cubicBezTo>
                    <a:cubicBezTo>
                      <a:pt x="113720" y="88301"/>
                      <a:pt x="112587" y="88610"/>
                      <a:pt x="111480" y="8861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87D0379F-C40D-7757-86BE-4ECD0D5EB76D}"/>
                  </a:ext>
                </a:extLst>
              </p:cNvPr>
              <p:cNvSpPr/>
              <p:nvPr/>
            </p:nvSpPr>
            <p:spPr>
              <a:xfrm>
                <a:off x="8445376" y="2725069"/>
                <a:ext cx="102338" cy="31296"/>
              </a:xfrm>
              <a:custGeom>
                <a:avLst/>
                <a:gdLst>
                  <a:gd name="connsiteX0" fmla="*/ 6344 w 102338"/>
                  <a:gd name="connsiteY0" fmla="*/ 31297 h 31296"/>
                  <a:gd name="connsiteX1" fmla="*/ 963 w 102338"/>
                  <a:gd name="connsiteY1" fmla="*/ 28310 h 31296"/>
                  <a:gd name="connsiteX2" fmla="*/ 2997 w 102338"/>
                  <a:gd name="connsiteY2" fmla="*/ 19581 h 31296"/>
                  <a:gd name="connsiteX3" fmla="*/ 97392 w 102338"/>
                  <a:gd name="connsiteY3" fmla="*/ 2613 h 31296"/>
                  <a:gd name="connsiteX4" fmla="*/ 102181 w 102338"/>
                  <a:gd name="connsiteY4" fmla="*/ 10183 h 31296"/>
                  <a:gd name="connsiteX5" fmla="*/ 94610 w 102338"/>
                  <a:gd name="connsiteY5" fmla="*/ 14972 h 31296"/>
                  <a:gd name="connsiteX6" fmla="*/ 9666 w 102338"/>
                  <a:gd name="connsiteY6" fmla="*/ 30319 h 31296"/>
                  <a:gd name="connsiteX7" fmla="*/ 6344 w 102338"/>
                  <a:gd name="connsiteY7" fmla="*/ 31297 h 31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338" h="31296">
                    <a:moveTo>
                      <a:pt x="6344" y="31297"/>
                    </a:moveTo>
                    <a:cubicBezTo>
                      <a:pt x="4233" y="31297"/>
                      <a:pt x="2173" y="30241"/>
                      <a:pt x="963" y="28310"/>
                    </a:cubicBezTo>
                    <a:cubicBezTo>
                      <a:pt x="-891" y="25349"/>
                      <a:pt x="10" y="21435"/>
                      <a:pt x="2997" y="19581"/>
                    </a:cubicBezTo>
                    <a:cubicBezTo>
                      <a:pt x="4825" y="18448"/>
                      <a:pt x="48572" y="-8305"/>
                      <a:pt x="97392" y="2613"/>
                    </a:cubicBezTo>
                    <a:cubicBezTo>
                      <a:pt x="100816" y="3385"/>
                      <a:pt x="102953" y="6758"/>
                      <a:pt x="102181" y="10183"/>
                    </a:cubicBezTo>
                    <a:cubicBezTo>
                      <a:pt x="101408" y="13582"/>
                      <a:pt x="98035" y="15745"/>
                      <a:pt x="94610" y="14972"/>
                    </a:cubicBezTo>
                    <a:cubicBezTo>
                      <a:pt x="50786" y="5162"/>
                      <a:pt x="10078" y="30087"/>
                      <a:pt x="9666" y="30319"/>
                    </a:cubicBezTo>
                    <a:cubicBezTo>
                      <a:pt x="8636" y="30988"/>
                      <a:pt x="7477" y="31297"/>
                      <a:pt x="6344" y="31297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6BF9E2DB-2405-6811-F5F0-007A5EF69B8E}"/>
                  </a:ext>
                </a:extLst>
              </p:cNvPr>
              <p:cNvSpPr/>
              <p:nvPr/>
            </p:nvSpPr>
            <p:spPr>
              <a:xfrm>
                <a:off x="8628845" y="4925013"/>
                <a:ext cx="114561" cy="237673"/>
              </a:xfrm>
              <a:custGeom>
                <a:avLst/>
                <a:gdLst>
                  <a:gd name="connsiteX0" fmla="*/ 67050 w 114561"/>
                  <a:gd name="connsiteY0" fmla="*/ 2946 h 237673"/>
                  <a:gd name="connsiteX1" fmla="*/ 0 w 114561"/>
                  <a:gd name="connsiteY1" fmla="*/ 215527 h 237673"/>
                  <a:gd name="connsiteX2" fmla="*/ 48768 w 114561"/>
                  <a:gd name="connsiteY2" fmla="*/ 237645 h 237673"/>
                  <a:gd name="connsiteX3" fmla="*/ 113938 w 114561"/>
                  <a:gd name="connsiteY3" fmla="*/ 15048 h 237673"/>
                  <a:gd name="connsiteX4" fmla="*/ 67050 w 114561"/>
                  <a:gd name="connsiteY4" fmla="*/ 2946 h 23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561" h="237673">
                    <a:moveTo>
                      <a:pt x="67050" y="2946"/>
                    </a:moveTo>
                    <a:cubicBezTo>
                      <a:pt x="67050" y="2946"/>
                      <a:pt x="87442" y="120360"/>
                      <a:pt x="0" y="215527"/>
                    </a:cubicBezTo>
                    <a:cubicBezTo>
                      <a:pt x="0" y="215527"/>
                      <a:pt x="7442" y="238598"/>
                      <a:pt x="48768" y="237645"/>
                    </a:cubicBezTo>
                    <a:cubicBezTo>
                      <a:pt x="48768" y="237645"/>
                      <a:pt x="122023" y="138538"/>
                      <a:pt x="113938" y="15048"/>
                    </a:cubicBezTo>
                    <a:cubicBezTo>
                      <a:pt x="113964" y="15073"/>
                      <a:pt x="95270" y="-7997"/>
                      <a:pt x="67050" y="2946"/>
                    </a:cubicBezTo>
                    <a:close/>
                  </a:path>
                </a:pathLst>
              </a:custGeom>
              <a:solidFill>
                <a:srgbClr val="1D3F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96" name="Graphic 10">
              <a:extLst>
                <a:ext uri="{FF2B5EF4-FFF2-40B4-BE49-F238E27FC236}">
                  <a16:creationId xmlns:a16="http://schemas.microsoft.com/office/drawing/2014/main" id="{014CC63A-F963-0661-1042-FEF848597B20}"/>
                </a:ext>
              </a:extLst>
            </p:cNvPr>
            <p:cNvGrpSpPr/>
            <p:nvPr/>
          </p:nvGrpSpPr>
          <p:grpSpPr>
            <a:xfrm>
              <a:off x="8141712" y="4519990"/>
              <a:ext cx="1400382" cy="2338010"/>
              <a:chOff x="9840717" y="1613461"/>
              <a:chExt cx="2351344" cy="3925694"/>
            </a:xfrm>
          </p:grpSpPr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BE1E67D9-49F8-6339-2B2E-6D41BBA3315B}"/>
                  </a:ext>
                </a:extLst>
              </p:cNvPr>
              <p:cNvSpPr/>
              <p:nvPr/>
            </p:nvSpPr>
            <p:spPr>
              <a:xfrm>
                <a:off x="10190941" y="4847546"/>
                <a:ext cx="1745116" cy="691609"/>
              </a:xfrm>
              <a:custGeom>
                <a:avLst/>
                <a:gdLst>
                  <a:gd name="connsiteX0" fmla="*/ 0 w 1745116"/>
                  <a:gd name="connsiteY0" fmla="*/ 691610 h 691609"/>
                  <a:gd name="connsiteX1" fmla="*/ 79718 w 1745116"/>
                  <a:gd name="connsiteY1" fmla="*/ 0 h 691609"/>
                  <a:gd name="connsiteX2" fmla="*/ 1652679 w 1745116"/>
                  <a:gd name="connsiteY2" fmla="*/ 0 h 691609"/>
                  <a:gd name="connsiteX3" fmla="*/ 1745117 w 1745116"/>
                  <a:gd name="connsiteY3" fmla="*/ 691610 h 691609"/>
                  <a:gd name="connsiteX4" fmla="*/ 0 w 1745116"/>
                  <a:gd name="connsiteY4" fmla="*/ 691610 h 691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5116" h="691609">
                    <a:moveTo>
                      <a:pt x="0" y="691610"/>
                    </a:moveTo>
                    <a:cubicBezTo>
                      <a:pt x="18796" y="458095"/>
                      <a:pt x="45446" y="227052"/>
                      <a:pt x="79718" y="0"/>
                    </a:cubicBezTo>
                    <a:cubicBezTo>
                      <a:pt x="492598" y="106934"/>
                      <a:pt x="1321809" y="52450"/>
                      <a:pt x="1652679" y="0"/>
                    </a:cubicBezTo>
                    <a:cubicBezTo>
                      <a:pt x="1695370" y="228622"/>
                      <a:pt x="1725496" y="459691"/>
                      <a:pt x="1745117" y="691610"/>
                    </a:cubicBezTo>
                    <a:lnTo>
                      <a:pt x="0" y="69161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85C900A1-A265-0F3A-18F4-C6BE1BB658B9}"/>
                  </a:ext>
                </a:extLst>
              </p:cNvPr>
              <p:cNvSpPr/>
              <p:nvPr/>
            </p:nvSpPr>
            <p:spPr>
              <a:xfrm>
                <a:off x="10899570" y="2663207"/>
                <a:ext cx="258722" cy="306924"/>
              </a:xfrm>
              <a:custGeom>
                <a:avLst/>
                <a:gdLst>
                  <a:gd name="connsiteX0" fmla="*/ 0 w 258722"/>
                  <a:gd name="connsiteY0" fmla="*/ 0 h 306924"/>
                  <a:gd name="connsiteX1" fmla="*/ 258723 w 258722"/>
                  <a:gd name="connsiteY1" fmla="*/ 0 h 306924"/>
                  <a:gd name="connsiteX2" fmla="*/ 258723 w 258722"/>
                  <a:gd name="connsiteY2" fmla="*/ 306924 h 306924"/>
                  <a:gd name="connsiteX3" fmla="*/ 0 w 258722"/>
                  <a:gd name="connsiteY3" fmla="*/ 306924 h 306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722" h="306924">
                    <a:moveTo>
                      <a:pt x="0" y="0"/>
                    </a:moveTo>
                    <a:lnTo>
                      <a:pt x="258723" y="0"/>
                    </a:lnTo>
                    <a:lnTo>
                      <a:pt x="258723" y="306924"/>
                    </a:lnTo>
                    <a:lnTo>
                      <a:pt x="0" y="306924"/>
                    </a:ln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EF6A88F0-F4B8-2319-AF5B-F77733C437AC}"/>
                  </a:ext>
                </a:extLst>
              </p:cNvPr>
              <p:cNvSpPr/>
              <p:nvPr/>
            </p:nvSpPr>
            <p:spPr>
              <a:xfrm>
                <a:off x="10918144" y="4915341"/>
                <a:ext cx="118419" cy="469395"/>
              </a:xfrm>
              <a:custGeom>
                <a:avLst/>
                <a:gdLst>
                  <a:gd name="connsiteX0" fmla="*/ 100153 w 118419"/>
                  <a:gd name="connsiteY0" fmla="*/ 468756 h 469395"/>
                  <a:gd name="connsiteX1" fmla="*/ 46262 w 118419"/>
                  <a:gd name="connsiteY1" fmla="*/ 645 h 469395"/>
                  <a:gd name="connsiteX2" fmla="*/ 84035 w 118419"/>
                  <a:gd name="connsiteY2" fmla="*/ 430133 h 469395"/>
                  <a:gd name="connsiteX3" fmla="*/ 84035 w 118419"/>
                  <a:gd name="connsiteY3" fmla="*/ 169376 h 469395"/>
                  <a:gd name="connsiteX4" fmla="*/ 100153 w 118419"/>
                  <a:gd name="connsiteY4" fmla="*/ 153257 h 469395"/>
                  <a:gd name="connsiteX5" fmla="*/ 116273 w 118419"/>
                  <a:gd name="connsiteY5" fmla="*/ 169376 h 469395"/>
                  <a:gd name="connsiteX6" fmla="*/ 100153 w 118419"/>
                  <a:gd name="connsiteY6" fmla="*/ 468756 h 469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419" h="469395">
                    <a:moveTo>
                      <a:pt x="100153" y="468756"/>
                    </a:moveTo>
                    <a:cubicBezTo>
                      <a:pt x="-60132" y="451478"/>
                      <a:pt x="11733" y="-19774"/>
                      <a:pt x="46262" y="645"/>
                    </a:cubicBezTo>
                    <a:cubicBezTo>
                      <a:pt x="87692" y="5589"/>
                      <a:pt x="-30084" y="341068"/>
                      <a:pt x="84035" y="430133"/>
                    </a:cubicBezTo>
                    <a:lnTo>
                      <a:pt x="84035" y="169376"/>
                    </a:lnTo>
                    <a:cubicBezTo>
                      <a:pt x="84035" y="160467"/>
                      <a:pt x="91245" y="153257"/>
                      <a:pt x="100153" y="153257"/>
                    </a:cubicBezTo>
                    <a:cubicBezTo>
                      <a:pt x="109062" y="153257"/>
                      <a:pt x="116273" y="160467"/>
                      <a:pt x="116273" y="169376"/>
                    </a:cubicBezTo>
                    <a:cubicBezTo>
                      <a:pt x="109089" y="177899"/>
                      <a:pt x="133936" y="485235"/>
                      <a:pt x="100153" y="468756"/>
                    </a:cubicBezTo>
                    <a:close/>
                  </a:path>
                </a:pathLst>
              </a:custGeom>
              <a:solidFill>
                <a:srgbClr val="103663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6C969D59-F174-4E82-BB71-DBAC58D26DCB}"/>
                  </a:ext>
                </a:extLst>
              </p:cNvPr>
              <p:cNvSpPr/>
              <p:nvPr/>
            </p:nvSpPr>
            <p:spPr>
              <a:xfrm>
                <a:off x="10899544" y="2663208"/>
                <a:ext cx="258722" cy="160537"/>
              </a:xfrm>
              <a:custGeom>
                <a:avLst/>
                <a:gdLst>
                  <a:gd name="connsiteX0" fmla="*/ 258723 w 258722"/>
                  <a:gd name="connsiteY0" fmla="*/ 0 h 160537"/>
                  <a:gd name="connsiteX1" fmla="*/ 258723 w 258722"/>
                  <a:gd name="connsiteY1" fmla="*/ 137833 h 160537"/>
                  <a:gd name="connsiteX2" fmla="*/ 0 w 258722"/>
                  <a:gd name="connsiteY2" fmla="*/ 137833 h 160537"/>
                  <a:gd name="connsiteX3" fmla="*/ 0 w 258722"/>
                  <a:gd name="connsiteY3" fmla="*/ 0 h 160537"/>
                  <a:gd name="connsiteX4" fmla="*/ 258723 w 258722"/>
                  <a:gd name="connsiteY4" fmla="*/ 0 h 16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722" h="160537">
                    <a:moveTo>
                      <a:pt x="258723" y="0"/>
                    </a:moveTo>
                    <a:lnTo>
                      <a:pt x="258723" y="137833"/>
                    </a:lnTo>
                    <a:cubicBezTo>
                      <a:pt x="112883" y="188918"/>
                      <a:pt x="0" y="137833"/>
                      <a:pt x="0" y="137833"/>
                    </a:cubicBezTo>
                    <a:lnTo>
                      <a:pt x="0" y="0"/>
                    </a:lnTo>
                    <a:lnTo>
                      <a:pt x="258723" y="0"/>
                    </a:ln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21640E53-4CDC-6E7F-3FE7-29AFFF164D73}"/>
                  </a:ext>
                </a:extLst>
              </p:cNvPr>
              <p:cNvSpPr/>
              <p:nvPr/>
            </p:nvSpPr>
            <p:spPr>
              <a:xfrm>
                <a:off x="9918329" y="2907430"/>
                <a:ext cx="1399560" cy="1660063"/>
              </a:xfrm>
              <a:custGeom>
                <a:avLst/>
                <a:gdLst>
                  <a:gd name="connsiteX0" fmla="*/ 1072881 w 1399560"/>
                  <a:gd name="connsiteY0" fmla="*/ 538125 h 1660063"/>
                  <a:gd name="connsiteX1" fmla="*/ 467581 w 1399560"/>
                  <a:gd name="connsiteY1" fmla="*/ 1151201 h 1660063"/>
                  <a:gd name="connsiteX2" fmla="*/ 1290302 w 1399560"/>
                  <a:gd name="connsiteY2" fmla="*/ 1349441 h 1660063"/>
                  <a:gd name="connsiteX3" fmla="*/ 1328669 w 1399560"/>
                  <a:gd name="connsiteY3" fmla="*/ 1554683 h 1660063"/>
                  <a:gd name="connsiteX4" fmla="*/ 1169927 w 1399560"/>
                  <a:gd name="connsiteY4" fmla="*/ 1599975 h 1660063"/>
                  <a:gd name="connsiteX5" fmla="*/ 12164 w 1399560"/>
                  <a:gd name="connsiteY5" fmla="*/ 939290 h 1660063"/>
                  <a:gd name="connsiteX6" fmla="*/ 914759 w 1399560"/>
                  <a:gd name="connsiteY6" fmla="*/ 14757 h 1660063"/>
                  <a:gd name="connsiteX7" fmla="*/ 1072881 w 1399560"/>
                  <a:gd name="connsiteY7" fmla="*/ 538125 h 1660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9560" h="1660063">
                    <a:moveTo>
                      <a:pt x="1072881" y="538125"/>
                    </a:moveTo>
                    <a:cubicBezTo>
                      <a:pt x="799996" y="633807"/>
                      <a:pt x="488592" y="832278"/>
                      <a:pt x="467581" y="1151201"/>
                    </a:cubicBezTo>
                    <a:cubicBezTo>
                      <a:pt x="513079" y="1345192"/>
                      <a:pt x="1115855" y="1347870"/>
                      <a:pt x="1290302" y="1349441"/>
                    </a:cubicBezTo>
                    <a:cubicBezTo>
                      <a:pt x="1411038" y="1341819"/>
                      <a:pt x="1442941" y="1518970"/>
                      <a:pt x="1328669" y="1554683"/>
                    </a:cubicBezTo>
                    <a:cubicBezTo>
                      <a:pt x="1277300" y="1571600"/>
                      <a:pt x="1222429" y="1587307"/>
                      <a:pt x="1169927" y="1599975"/>
                    </a:cubicBezTo>
                    <a:cubicBezTo>
                      <a:pt x="638681" y="1743267"/>
                      <a:pt x="-104143" y="1669909"/>
                      <a:pt x="12164" y="939290"/>
                    </a:cubicBezTo>
                    <a:cubicBezTo>
                      <a:pt x="80656" y="477899"/>
                      <a:pt x="487176" y="139098"/>
                      <a:pt x="914759" y="14757"/>
                    </a:cubicBezTo>
                    <a:cubicBezTo>
                      <a:pt x="1267721" y="-94340"/>
                      <a:pt x="1426488" y="433792"/>
                      <a:pt x="1072881" y="538125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7E2F8C3D-02ED-58F4-5E88-03F0E9BC88D1}"/>
                  </a:ext>
                </a:extLst>
              </p:cNvPr>
              <p:cNvSpPr/>
              <p:nvPr/>
            </p:nvSpPr>
            <p:spPr>
              <a:xfrm>
                <a:off x="10265877" y="2886663"/>
                <a:ext cx="1583407" cy="2045525"/>
              </a:xfrm>
              <a:custGeom>
                <a:avLst/>
                <a:gdLst>
                  <a:gd name="connsiteX0" fmla="*/ 1582687 w 1583407"/>
                  <a:gd name="connsiteY0" fmla="*/ 1729479 h 2045525"/>
                  <a:gd name="connsiteX1" fmla="*/ 1326719 w 1583407"/>
                  <a:gd name="connsiteY1" fmla="*/ 949113 h 2045525"/>
                  <a:gd name="connsiteX2" fmla="*/ 1237706 w 1583407"/>
                  <a:gd name="connsiteY2" fmla="*/ 120675 h 2045525"/>
                  <a:gd name="connsiteX3" fmla="*/ 905986 w 1583407"/>
                  <a:gd name="connsiteY3" fmla="*/ 867 h 2045525"/>
                  <a:gd name="connsiteX4" fmla="*/ 620097 w 1583407"/>
                  <a:gd name="connsiteY4" fmla="*/ 867 h 2045525"/>
                  <a:gd name="connsiteX5" fmla="*/ 288867 w 1583407"/>
                  <a:gd name="connsiteY5" fmla="*/ 120753 h 2045525"/>
                  <a:gd name="connsiteX6" fmla="*/ 142769 w 1583407"/>
                  <a:gd name="connsiteY6" fmla="*/ 1028471 h 2045525"/>
                  <a:gd name="connsiteX7" fmla="*/ 4756 w 1583407"/>
                  <a:gd name="connsiteY7" fmla="*/ 1960882 h 2045525"/>
                  <a:gd name="connsiteX8" fmla="*/ 1577717 w 1583407"/>
                  <a:gd name="connsiteY8" fmla="*/ 1960882 h 2045525"/>
                  <a:gd name="connsiteX9" fmla="*/ 1582687 w 1583407"/>
                  <a:gd name="connsiteY9" fmla="*/ 1729479 h 204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83407" h="2045525">
                    <a:moveTo>
                      <a:pt x="1582687" y="1729479"/>
                    </a:moveTo>
                    <a:cubicBezTo>
                      <a:pt x="1596205" y="1452861"/>
                      <a:pt x="1416016" y="1209381"/>
                      <a:pt x="1326719" y="949113"/>
                    </a:cubicBezTo>
                    <a:cubicBezTo>
                      <a:pt x="1235775" y="686837"/>
                      <a:pt x="1240255" y="406331"/>
                      <a:pt x="1237706" y="120675"/>
                    </a:cubicBezTo>
                    <a:cubicBezTo>
                      <a:pt x="1149465" y="68277"/>
                      <a:pt x="892082" y="-9047"/>
                      <a:pt x="905986" y="867"/>
                    </a:cubicBezTo>
                    <a:cubicBezTo>
                      <a:pt x="854462" y="34855"/>
                      <a:pt x="691087" y="57926"/>
                      <a:pt x="620097" y="867"/>
                    </a:cubicBezTo>
                    <a:cubicBezTo>
                      <a:pt x="497508" y="32100"/>
                      <a:pt x="394565" y="69332"/>
                      <a:pt x="288867" y="120753"/>
                    </a:cubicBezTo>
                    <a:cubicBezTo>
                      <a:pt x="292652" y="337505"/>
                      <a:pt x="249858" y="783549"/>
                      <a:pt x="142769" y="1028471"/>
                    </a:cubicBezTo>
                    <a:cubicBezTo>
                      <a:pt x="16626" y="1334005"/>
                      <a:pt x="-13139" y="1630372"/>
                      <a:pt x="4756" y="1960882"/>
                    </a:cubicBezTo>
                    <a:cubicBezTo>
                      <a:pt x="505567" y="2074614"/>
                      <a:pt x="1066915" y="2072863"/>
                      <a:pt x="1577717" y="1960882"/>
                    </a:cubicBezTo>
                    <a:cubicBezTo>
                      <a:pt x="1580112" y="1921821"/>
                      <a:pt x="1584592" y="1843030"/>
                      <a:pt x="1582687" y="172947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085BA9F8-B861-4E8D-2C1F-4C28DE7A7520}"/>
                  </a:ext>
                </a:extLst>
              </p:cNvPr>
              <p:cNvSpPr/>
              <p:nvPr/>
            </p:nvSpPr>
            <p:spPr>
              <a:xfrm>
                <a:off x="10074274" y="2927106"/>
                <a:ext cx="676598" cy="2612049"/>
              </a:xfrm>
              <a:custGeom>
                <a:avLst/>
                <a:gdLst>
                  <a:gd name="connsiteX0" fmla="*/ 676598 w 676598"/>
                  <a:gd name="connsiteY0" fmla="*/ 0 h 2612049"/>
                  <a:gd name="connsiteX1" fmla="*/ 536808 w 676598"/>
                  <a:gd name="connsiteY1" fmla="*/ 2612049 h 2612049"/>
                  <a:gd name="connsiteX2" fmla="*/ 0 w 676598"/>
                  <a:gd name="connsiteY2" fmla="*/ 2612049 h 2612049"/>
                  <a:gd name="connsiteX3" fmla="*/ 351573 w 676598"/>
                  <a:gd name="connsiteY3" fmla="*/ 153848 h 2612049"/>
                  <a:gd name="connsiteX4" fmla="*/ 676367 w 676598"/>
                  <a:gd name="connsiteY4" fmla="*/ 51 h 2612049"/>
                  <a:gd name="connsiteX5" fmla="*/ 676598 w 676598"/>
                  <a:gd name="connsiteY5" fmla="*/ 0 h 2612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598" h="2612049">
                    <a:moveTo>
                      <a:pt x="676598" y="0"/>
                    </a:moveTo>
                    <a:cubicBezTo>
                      <a:pt x="577852" y="860212"/>
                      <a:pt x="542936" y="1750653"/>
                      <a:pt x="536808" y="2612049"/>
                    </a:cubicBezTo>
                    <a:lnTo>
                      <a:pt x="0" y="2612049"/>
                    </a:lnTo>
                    <a:cubicBezTo>
                      <a:pt x="29817" y="1879783"/>
                      <a:pt x="221361" y="567346"/>
                      <a:pt x="351573" y="153848"/>
                    </a:cubicBezTo>
                    <a:cubicBezTo>
                      <a:pt x="488761" y="56802"/>
                      <a:pt x="574016" y="24538"/>
                      <a:pt x="676367" y="51"/>
                    </a:cubicBezTo>
                    <a:cubicBezTo>
                      <a:pt x="676520" y="0"/>
                      <a:pt x="676598" y="0"/>
                      <a:pt x="67659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9FE42181-6368-B351-8C39-F48CAA2402F3}"/>
                  </a:ext>
                </a:extLst>
              </p:cNvPr>
              <p:cNvSpPr/>
              <p:nvPr/>
            </p:nvSpPr>
            <p:spPr>
              <a:xfrm>
                <a:off x="10288091" y="3272061"/>
                <a:ext cx="258843" cy="888587"/>
              </a:xfrm>
              <a:custGeom>
                <a:avLst/>
                <a:gdLst>
                  <a:gd name="connsiteX0" fmla="*/ 258671 w 258843"/>
                  <a:gd name="connsiteY0" fmla="*/ 0 h 888587"/>
                  <a:gd name="connsiteX1" fmla="*/ 230502 w 258843"/>
                  <a:gd name="connsiteY1" fmla="*/ 387904 h 888587"/>
                  <a:gd name="connsiteX2" fmla="*/ 230502 w 258843"/>
                  <a:gd name="connsiteY2" fmla="*/ 818628 h 888587"/>
                  <a:gd name="connsiteX3" fmla="*/ 197724 w 258843"/>
                  <a:gd name="connsiteY3" fmla="*/ 888587 h 888587"/>
                  <a:gd name="connsiteX4" fmla="*/ 0 w 258843"/>
                  <a:gd name="connsiteY4" fmla="*/ 657209 h 888587"/>
                  <a:gd name="connsiteX5" fmla="*/ 258671 w 258843"/>
                  <a:gd name="connsiteY5" fmla="*/ 0 h 88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8843" h="888587">
                    <a:moveTo>
                      <a:pt x="258671" y="0"/>
                    </a:moveTo>
                    <a:cubicBezTo>
                      <a:pt x="258671" y="0"/>
                      <a:pt x="262816" y="243557"/>
                      <a:pt x="230502" y="387904"/>
                    </a:cubicBezTo>
                    <a:cubicBezTo>
                      <a:pt x="198188" y="532251"/>
                      <a:pt x="176713" y="706338"/>
                      <a:pt x="230502" y="818628"/>
                    </a:cubicBezTo>
                    <a:lnTo>
                      <a:pt x="197724" y="888587"/>
                    </a:lnTo>
                    <a:lnTo>
                      <a:pt x="0" y="657209"/>
                    </a:lnTo>
                    <a:lnTo>
                      <a:pt x="258671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012523D2-BCF9-82D9-CCE6-FA68A02AB417}"/>
                  </a:ext>
                </a:extLst>
              </p:cNvPr>
              <p:cNvSpPr/>
              <p:nvPr/>
            </p:nvSpPr>
            <p:spPr>
              <a:xfrm>
                <a:off x="10520102" y="2927106"/>
                <a:ext cx="230770" cy="2612049"/>
              </a:xfrm>
              <a:custGeom>
                <a:avLst/>
                <a:gdLst>
                  <a:gd name="connsiteX0" fmla="*/ 230770 w 230770"/>
                  <a:gd name="connsiteY0" fmla="*/ 0 h 2612049"/>
                  <a:gd name="connsiteX1" fmla="*/ 90980 w 230770"/>
                  <a:gd name="connsiteY1" fmla="*/ 2612049 h 2612049"/>
                  <a:gd name="connsiteX2" fmla="*/ 1658 w 230770"/>
                  <a:gd name="connsiteY2" fmla="*/ 2612049 h 2612049"/>
                  <a:gd name="connsiteX3" fmla="*/ 173170 w 230770"/>
                  <a:gd name="connsiteY3" fmla="*/ 14986 h 2612049"/>
                  <a:gd name="connsiteX4" fmla="*/ 230539 w 230770"/>
                  <a:gd name="connsiteY4" fmla="*/ 51 h 2612049"/>
                  <a:gd name="connsiteX5" fmla="*/ 230770 w 230770"/>
                  <a:gd name="connsiteY5" fmla="*/ 0 h 2612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0770" h="2612049">
                    <a:moveTo>
                      <a:pt x="230770" y="0"/>
                    </a:moveTo>
                    <a:cubicBezTo>
                      <a:pt x="132024" y="860212"/>
                      <a:pt x="97108" y="1750653"/>
                      <a:pt x="90980" y="2612049"/>
                    </a:cubicBezTo>
                    <a:lnTo>
                      <a:pt x="1658" y="2612049"/>
                    </a:lnTo>
                    <a:cubicBezTo>
                      <a:pt x="-11216" y="1745632"/>
                      <a:pt x="51328" y="864306"/>
                      <a:pt x="173170" y="14986"/>
                    </a:cubicBezTo>
                    <a:cubicBezTo>
                      <a:pt x="189057" y="9475"/>
                      <a:pt x="230847" y="-644"/>
                      <a:pt x="230539" y="51"/>
                    </a:cubicBezTo>
                    <a:cubicBezTo>
                      <a:pt x="230692" y="0"/>
                      <a:pt x="230770" y="0"/>
                      <a:pt x="230770" y="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F135E310-CA49-CC9C-703D-430F17B7B0BC}"/>
                  </a:ext>
                </a:extLst>
              </p:cNvPr>
              <p:cNvSpPr/>
              <p:nvPr/>
            </p:nvSpPr>
            <p:spPr>
              <a:xfrm>
                <a:off x="10485609" y="4069366"/>
                <a:ext cx="313618" cy="198834"/>
              </a:xfrm>
              <a:custGeom>
                <a:avLst/>
                <a:gdLst>
                  <a:gd name="connsiteX0" fmla="*/ 313618 w 313618"/>
                  <a:gd name="connsiteY0" fmla="*/ 41278 h 198834"/>
                  <a:gd name="connsiteX1" fmla="*/ 0 w 313618"/>
                  <a:gd name="connsiteY1" fmla="*/ 41278 h 198834"/>
                  <a:gd name="connsiteX2" fmla="*/ 207766 w 313618"/>
                  <a:gd name="connsiteY2" fmla="*/ 198834 h 198834"/>
                  <a:gd name="connsiteX3" fmla="*/ 313618 w 313618"/>
                  <a:gd name="connsiteY3" fmla="*/ 41278 h 198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618" h="198834">
                    <a:moveTo>
                      <a:pt x="313618" y="41278"/>
                    </a:moveTo>
                    <a:cubicBezTo>
                      <a:pt x="313618" y="41278"/>
                      <a:pt x="122075" y="-51597"/>
                      <a:pt x="0" y="41278"/>
                    </a:cubicBezTo>
                    <a:cubicBezTo>
                      <a:pt x="0" y="41278"/>
                      <a:pt x="75237" y="197161"/>
                      <a:pt x="207766" y="198834"/>
                    </a:cubicBezTo>
                    <a:lnTo>
                      <a:pt x="313618" y="41278"/>
                    </a:ln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9BFD8911-DC4B-7ECA-42BD-7A2DD3776B05}"/>
                  </a:ext>
                </a:extLst>
              </p:cNvPr>
              <p:cNvSpPr/>
              <p:nvPr/>
            </p:nvSpPr>
            <p:spPr>
              <a:xfrm>
                <a:off x="11269438" y="2925226"/>
                <a:ext cx="769537" cy="2613929"/>
              </a:xfrm>
              <a:custGeom>
                <a:avLst/>
                <a:gdLst>
                  <a:gd name="connsiteX0" fmla="*/ 769537 w 769537"/>
                  <a:gd name="connsiteY0" fmla="*/ 2613929 h 2613929"/>
                  <a:gd name="connsiteX1" fmla="*/ 7428 w 769537"/>
                  <a:gd name="connsiteY1" fmla="*/ 2613929 h 2613929"/>
                  <a:gd name="connsiteX2" fmla="*/ 37503 w 769537"/>
                  <a:gd name="connsiteY2" fmla="*/ 0 h 2613929"/>
                  <a:gd name="connsiteX3" fmla="*/ 344942 w 769537"/>
                  <a:gd name="connsiteY3" fmla="*/ 134717 h 2613929"/>
                  <a:gd name="connsiteX4" fmla="*/ 448194 w 769537"/>
                  <a:gd name="connsiteY4" fmla="*/ 264645 h 2613929"/>
                  <a:gd name="connsiteX5" fmla="*/ 448271 w 769537"/>
                  <a:gd name="connsiteY5" fmla="*/ 264645 h 2613929"/>
                  <a:gd name="connsiteX6" fmla="*/ 769537 w 769537"/>
                  <a:gd name="connsiteY6" fmla="*/ 2613929 h 2613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9537" h="2613929">
                    <a:moveTo>
                      <a:pt x="769537" y="2613929"/>
                    </a:moveTo>
                    <a:lnTo>
                      <a:pt x="7428" y="2613929"/>
                    </a:lnTo>
                    <a:cubicBezTo>
                      <a:pt x="4081" y="1816621"/>
                      <a:pt x="-18835" y="746171"/>
                      <a:pt x="37503" y="0"/>
                    </a:cubicBezTo>
                    <a:cubicBezTo>
                      <a:pt x="138154" y="31928"/>
                      <a:pt x="224438" y="68105"/>
                      <a:pt x="344942" y="134717"/>
                    </a:cubicBezTo>
                    <a:cubicBezTo>
                      <a:pt x="399684" y="162423"/>
                      <a:pt x="416883" y="181606"/>
                      <a:pt x="448194" y="264645"/>
                    </a:cubicBezTo>
                    <a:lnTo>
                      <a:pt x="448271" y="264645"/>
                    </a:lnTo>
                    <a:cubicBezTo>
                      <a:pt x="591176" y="661844"/>
                      <a:pt x="702386" y="1931409"/>
                      <a:pt x="769537" y="2613929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0E83BCB9-9B19-C744-0B5F-04C2F928C10B}"/>
                  </a:ext>
                </a:extLst>
              </p:cNvPr>
              <p:cNvSpPr/>
              <p:nvPr/>
            </p:nvSpPr>
            <p:spPr>
              <a:xfrm>
                <a:off x="11482294" y="3246286"/>
                <a:ext cx="326693" cy="823056"/>
              </a:xfrm>
              <a:custGeom>
                <a:avLst/>
                <a:gdLst>
                  <a:gd name="connsiteX0" fmla="*/ 13024 w 326693"/>
                  <a:gd name="connsiteY0" fmla="*/ 0 h 823056"/>
                  <a:gd name="connsiteX1" fmla="*/ 13024 w 326693"/>
                  <a:gd name="connsiteY1" fmla="*/ 443830 h 823056"/>
                  <a:gd name="connsiteX2" fmla="*/ 38025 w 326693"/>
                  <a:gd name="connsiteY2" fmla="*/ 786622 h 823056"/>
                  <a:gd name="connsiteX3" fmla="*/ 326694 w 326693"/>
                  <a:gd name="connsiteY3" fmla="*/ 823057 h 823056"/>
                  <a:gd name="connsiteX4" fmla="*/ 13024 w 326693"/>
                  <a:gd name="connsiteY4" fmla="*/ 0 h 82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6693" h="823056">
                    <a:moveTo>
                      <a:pt x="13024" y="0"/>
                    </a:moveTo>
                    <a:cubicBezTo>
                      <a:pt x="13024" y="0"/>
                      <a:pt x="-16279" y="290883"/>
                      <a:pt x="13024" y="443830"/>
                    </a:cubicBezTo>
                    <a:cubicBezTo>
                      <a:pt x="42325" y="596777"/>
                      <a:pt x="87565" y="694236"/>
                      <a:pt x="38025" y="786622"/>
                    </a:cubicBezTo>
                    <a:lnTo>
                      <a:pt x="326694" y="823057"/>
                    </a:lnTo>
                    <a:lnTo>
                      <a:pt x="13024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140953D6-6225-23F0-F8A7-86B3CBADEE89}"/>
                  </a:ext>
                </a:extLst>
              </p:cNvPr>
              <p:cNvSpPr/>
              <p:nvPr/>
            </p:nvSpPr>
            <p:spPr>
              <a:xfrm>
                <a:off x="11269438" y="2925226"/>
                <a:ext cx="128291" cy="2613929"/>
              </a:xfrm>
              <a:custGeom>
                <a:avLst/>
                <a:gdLst>
                  <a:gd name="connsiteX0" fmla="*/ 128292 w 128291"/>
                  <a:gd name="connsiteY0" fmla="*/ 34040 h 2613929"/>
                  <a:gd name="connsiteX1" fmla="*/ 81610 w 128291"/>
                  <a:gd name="connsiteY1" fmla="*/ 933107 h 2613929"/>
                  <a:gd name="connsiteX2" fmla="*/ 102029 w 128291"/>
                  <a:gd name="connsiteY2" fmla="*/ 2613929 h 2613929"/>
                  <a:gd name="connsiteX3" fmla="*/ 7428 w 128291"/>
                  <a:gd name="connsiteY3" fmla="*/ 2613929 h 2613929"/>
                  <a:gd name="connsiteX4" fmla="*/ 37503 w 128291"/>
                  <a:gd name="connsiteY4" fmla="*/ 0 h 2613929"/>
                  <a:gd name="connsiteX5" fmla="*/ 128292 w 128291"/>
                  <a:gd name="connsiteY5" fmla="*/ 34040 h 2613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291" h="2613929">
                    <a:moveTo>
                      <a:pt x="128292" y="34040"/>
                    </a:moveTo>
                    <a:cubicBezTo>
                      <a:pt x="112302" y="305714"/>
                      <a:pt x="89309" y="648120"/>
                      <a:pt x="81610" y="933107"/>
                    </a:cubicBezTo>
                    <a:cubicBezTo>
                      <a:pt x="76718" y="1447514"/>
                      <a:pt x="92501" y="2121125"/>
                      <a:pt x="102029" y="2613929"/>
                    </a:cubicBezTo>
                    <a:lnTo>
                      <a:pt x="7428" y="2613929"/>
                    </a:lnTo>
                    <a:cubicBezTo>
                      <a:pt x="4081" y="1816621"/>
                      <a:pt x="-18835" y="746171"/>
                      <a:pt x="37503" y="0"/>
                    </a:cubicBezTo>
                    <a:cubicBezTo>
                      <a:pt x="45819" y="3553"/>
                      <a:pt x="108852" y="19981"/>
                      <a:pt x="128292" y="3404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51960B05-6251-7ECF-0123-DB3E2EDFCCB9}"/>
                  </a:ext>
                </a:extLst>
              </p:cNvPr>
              <p:cNvSpPr/>
              <p:nvPr/>
            </p:nvSpPr>
            <p:spPr>
              <a:xfrm>
                <a:off x="11270378" y="3073230"/>
                <a:ext cx="672296" cy="1583621"/>
              </a:xfrm>
              <a:custGeom>
                <a:avLst/>
                <a:gdLst>
                  <a:gd name="connsiteX0" fmla="*/ 672297 w 672296"/>
                  <a:gd name="connsiteY0" fmla="*/ 1504238 h 1583621"/>
                  <a:gd name="connsiteX1" fmla="*/ 180 w 672296"/>
                  <a:gd name="connsiteY1" fmla="*/ 1541059 h 1583621"/>
                  <a:gd name="connsiteX2" fmla="*/ 308 w 672296"/>
                  <a:gd name="connsiteY2" fmla="*/ 1154339 h 1583621"/>
                  <a:gd name="connsiteX3" fmla="*/ 253264 w 672296"/>
                  <a:gd name="connsiteY3" fmla="*/ 1131809 h 1583621"/>
                  <a:gd name="connsiteX4" fmla="*/ 322244 w 672296"/>
                  <a:gd name="connsiteY4" fmla="*/ 825837 h 1583621"/>
                  <a:gd name="connsiteX5" fmla="*/ 231866 w 672296"/>
                  <a:gd name="connsiteY5" fmla="*/ 0 h 1583621"/>
                  <a:gd name="connsiteX6" fmla="*/ 447279 w 672296"/>
                  <a:gd name="connsiteY6" fmla="*/ 116642 h 1583621"/>
                  <a:gd name="connsiteX7" fmla="*/ 447330 w 672296"/>
                  <a:gd name="connsiteY7" fmla="*/ 116642 h 1583621"/>
                  <a:gd name="connsiteX8" fmla="*/ 672297 w 672296"/>
                  <a:gd name="connsiteY8" fmla="*/ 1504238 h 158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2296" h="1583621">
                    <a:moveTo>
                      <a:pt x="672297" y="1504238"/>
                    </a:moveTo>
                    <a:cubicBezTo>
                      <a:pt x="481628" y="1626261"/>
                      <a:pt x="226896" y="1581536"/>
                      <a:pt x="180" y="1541059"/>
                    </a:cubicBezTo>
                    <a:cubicBezTo>
                      <a:pt x="-78" y="1409560"/>
                      <a:pt x="-78" y="1280018"/>
                      <a:pt x="308" y="1154339"/>
                    </a:cubicBezTo>
                    <a:cubicBezTo>
                      <a:pt x="106109" y="1158716"/>
                      <a:pt x="202177" y="1154339"/>
                      <a:pt x="253264" y="1131809"/>
                    </a:cubicBezTo>
                    <a:cubicBezTo>
                      <a:pt x="316039" y="1104104"/>
                      <a:pt x="356413" y="912920"/>
                      <a:pt x="322244" y="825837"/>
                    </a:cubicBezTo>
                    <a:cubicBezTo>
                      <a:pt x="186497" y="480136"/>
                      <a:pt x="231866" y="0"/>
                      <a:pt x="231866" y="0"/>
                    </a:cubicBezTo>
                    <a:cubicBezTo>
                      <a:pt x="307181" y="26083"/>
                      <a:pt x="379560" y="66071"/>
                      <a:pt x="447279" y="116642"/>
                    </a:cubicBezTo>
                    <a:lnTo>
                      <a:pt x="447330" y="116642"/>
                    </a:lnTo>
                    <a:cubicBezTo>
                      <a:pt x="525478" y="327626"/>
                      <a:pt x="597729" y="820276"/>
                      <a:pt x="672297" y="1504238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C93C2E42-AAFF-E3A6-4401-92039B6858D7}"/>
                  </a:ext>
                </a:extLst>
              </p:cNvPr>
              <p:cNvSpPr/>
              <p:nvPr/>
            </p:nvSpPr>
            <p:spPr>
              <a:xfrm>
                <a:off x="10158034" y="3070680"/>
                <a:ext cx="484872" cy="1593635"/>
              </a:xfrm>
              <a:custGeom>
                <a:avLst/>
                <a:gdLst>
                  <a:gd name="connsiteX0" fmla="*/ 484873 w 484872"/>
                  <a:gd name="connsiteY0" fmla="*/ 1233851 h 1593635"/>
                  <a:gd name="connsiteX1" fmla="*/ 470453 w 484872"/>
                  <a:gd name="connsiteY1" fmla="*/ 1590187 h 1593635"/>
                  <a:gd name="connsiteX2" fmla="*/ 0 w 484872"/>
                  <a:gd name="connsiteY2" fmla="*/ 1517344 h 1593635"/>
                  <a:gd name="connsiteX3" fmla="*/ 247496 w 484872"/>
                  <a:gd name="connsiteY3" fmla="*/ 86644 h 1593635"/>
                  <a:gd name="connsiteX4" fmla="*/ 396710 w 484872"/>
                  <a:gd name="connsiteY4" fmla="*/ 0 h 1593635"/>
                  <a:gd name="connsiteX5" fmla="*/ 321523 w 484872"/>
                  <a:gd name="connsiteY5" fmla="*/ 699283 h 1593635"/>
                  <a:gd name="connsiteX6" fmla="*/ 484873 w 484872"/>
                  <a:gd name="connsiteY6" fmla="*/ 1233851 h 1593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872" h="1593635">
                    <a:moveTo>
                      <a:pt x="484873" y="1233851"/>
                    </a:moveTo>
                    <a:cubicBezTo>
                      <a:pt x="479234" y="1353763"/>
                      <a:pt x="474419" y="1472748"/>
                      <a:pt x="470453" y="1590187"/>
                    </a:cubicBezTo>
                    <a:cubicBezTo>
                      <a:pt x="277571" y="1603988"/>
                      <a:pt x="121122" y="1575691"/>
                      <a:pt x="0" y="1517344"/>
                    </a:cubicBezTo>
                    <a:cubicBezTo>
                      <a:pt x="88730" y="757320"/>
                      <a:pt x="201998" y="265984"/>
                      <a:pt x="247496" y="86644"/>
                    </a:cubicBezTo>
                    <a:cubicBezTo>
                      <a:pt x="294384" y="55823"/>
                      <a:pt x="344131" y="26830"/>
                      <a:pt x="396710" y="0"/>
                    </a:cubicBezTo>
                    <a:cubicBezTo>
                      <a:pt x="396710" y="0"/>
                      <a:pt x="401087" y="462652"/>
                      <a:pt x="321523" y="699283"/>
                    </a:cubicBezTo>
                    <a:cubicBezTo>
                      <a:pt x="213070" y="1022042"/>
                      <a:pt x="340449" y="1174603"/>
                      <a:pt x="484873" y="1233851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AECD00D4-D16E-4FC4-9E36-AFA5F15ED337}"/>
                  </a:ext>
                </a:extLst>
              </p:cNvPr>
              <p:cNvSpPr/>
              <p:nvPr/>
            </p:nvSpPr>
            <p:spPr>
              <a:xfrm>
                <a:off x="10693381" y="3009913"/>
                <a:ext cx="1498680" cy="1583022"/>
              </a:xfrm>
              <a:custGeom>
                <a:avLst/>
                <a:gdLst>
                  <a:gd name="connsiteX0" fmla="*/ 1064212 w 1498680"/>
                  <a:gd name="connsiteY0" fmla="*/ 1576644 h 1583022"/>
                  <a:gd name="connsiteX1" fmla="*/ 391734 w 1498680"/>
                  <a:gd name="connsiteY1" fmla="*/ 1493733 h 1583022"/>
                  <a:gd name="connsiteX2" fmla="*/ 354 w 1498680"/>
                  <a:gd name="connsiteY2" fmla="*/ 1248373 h 1583022"/>
                  <a:gd name="connsiteX3" fmla="*/ 105872 w 1498680"/>
                  <a:gd name="connsiteY3" fmla="*/ 1100705 h 1583022"/>
                  <a:gd name="connsiteX4" fmla="*/ 830260 w 1498680"/>
                  <a:gd name="connsiteY4" fmla="*/ 1131809 h 1583022"/>
                  <a:gd name="connsiteX5" fmla="*/ 899215 w 1498680"/>
                  <a:gd name="connsiteY5" fmla="*/ 825837 h 1583022"/>
                  <a:gd name="connsiteX6" fmla="*/ 808863 w 1498680"/>
                  <a:gd name="connsiteY6" fmla="*/ 0 h 1583022"/>
                  <a:gd name="connsiteX7" fmla="*/ 1064212 w 1498680"/>
                  <a:gd name="connsiteY7" fmla="*/ 1576644 h 1583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8680" h="1583022">
                    <a:moveTo>
                      <a:pt x="1064212" y="1576644"/>
                    </a:moveTo>
                    <a:cubicBezTo>
                      <a:pt x="859639" y="1603139"/>
                      <a:pt x="532733" y="1541548"/>
                      <a:pt x="391734" y="1493733"/>
                    </a:cubicBezTo>
                    <a:cubicBezTo>
                      <a:pt x="105202" y="1399441"/>
                      <a:pt x="354" y="1248373"/>
                      <a:pt x="354" y="1248373"/>
                    </a:cubicBezTo>
                    <a:cubicBezTo>
                      <a:pt x="354" y="1248373"/>
                      <a:pt x="-11773" y="1131809"/>
                      <a:pt x="105872" y="1100705"/>
                    </a:cubicBezTo>
                    <a:cubicBezTo>
                      <a:pt x="105872" y="1100705"/>
                      <a:pt x="675201" y="1200275"/>
                      <a:pt x="830260" y="1131809"/>
                    </a:cubicBezTo>
                    <a:cubicBezTo>
                      <a:pt x="893009" y="1104104"/>
                      <a:pt x="933410" y="912920"/>
                      <a:pt x="899215" y="825837"/>
                    </a:cubicBezTo>
                    <a:cubicBezTo>
                      <a:pt x="763493" y="480161"/>
                      <a:pt x="808863" y="0"/>
                      <a:pt x="808863" y="0"/>
                    </a:cubicBezTo>
                    <a:cubicBezTo>
                      <a:pt x="1433628" y="216572"/>
                      <a:pt x="1860773" y="1390249"/>
                      <a:pt x="1064212" y="1576644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637E9E73-5AEC-DB5C-3753-E33B11A78FF3}"/>
                  </a:ext>
                </a:extLst>
              </p:cNvPr>
              <p:cNvSpPr/>
              <p:nvPr/>
            </p:nvSpPr>
            <p:spPr>
              <a:xfrm>
                <a:off x="9840717" y="3007390"/>
                <a:ext cx="1244475" cy="1593671"/>
              </a:xfrm>
              <a:custGeom>
                <a:avLst/>
                <a:gdLst>
                  <a:gd name="connsiteX0" fmla="*/ 1244476 w 1244475"/>
                  <a:gd name="connsiteY0" fmla="*/ 1496179 h 1593671"/>
                  <a:gd name="connsiteX1" fmla="*/ 714028 w 1244475"/>
                  <a:gd name="connsiteY1" fmla="*/ 0 h 1593671"/>
                  <a:gd name="connsiteX2" fmla="*/ 638841 w 1244475"/>
                  <a:gd name="connsiteY2" fmla="*/ 699308 h 1593671"/>
                  <a:gd name="connsiteX3" fmla="*/ 853019 w 1244475"/>
                  <a:gd name="connsiteY3" fmla="*/ 1250871 h 1593671"/>
                  <a:gd name="connsiteX4" fmla="*/ 1244476 w 1244475"/>
                  <a:gd name="connsiteY4" fmla="*/ 1496179 h 1593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4475" h="1593671">
                    <a:moveTo>
                      <a:pt x="1244476" y="1496179"/>
                    </a:moveTo>
                    <a:cubicBezTo>
                      <a:pt x="-261075" y="1978065"/>
                      <a:pt x="-353874" y="545151"/>
                      <a:pt x="714028" y="0"/>
                    </a:cubicBezTo>
                    <a:cubicBezTo>
                      <a:pt x="714028" y="0"/>
                      <a:pt x="718404" y="462704"/>
                      <a:pt x="638841" y="699308"/>
                    </a:cubicBezTo>
                    <a:cubicBezTo>
                      <a:pt x="517693" y="1059610"/>
                      <a:pt x="690648" y="1207871"/>
                      <a:pt x="853019" y="1250871"/>
                    </a:cubicBezTo>
                    <a:cubicBezTo>
                      <a:pt x="853019" y="1250897"/>
                      <a:pt x="1244476" y="1496179"/>
                      <a:pt x="1244476" y="1496179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CBC49466-F430-9D67-635C-5E83E18289D3}"/>
                  </a:ext>
                </a:extLst>
              </p:cNvPr>
              <p:cNvSpPr/>
              <p:nvPr/>
            </p:nvSpPr>
            <p:spPr>
              <a:xfrm>
                <a:off x="10689985" y="4252289"/>
                <a:ext cx="394442" cy="257032"/>
              </a:xfrm>
              <a:custGeom>
                <a:avLst/>
                <a:gdLst>
                  <a:gd name="connsiteX0" fmla="*/ 378625 w 394442"/>
                  <a:gd name="connsiteY0" fmla="*/ 257022 h 257032"/>
                  <a:gd name="connsiteX1" fmla="*/ 25688 w 394442"/>
                  <a:gd name="connsiteY1" fmla="*/ 1518 h 257032"/>
                  <a:gd name="connsiteX2" fmla="*/ 383569 w 394442"/>
                  <a:gd name="connsiteY2" fmla="*/ 225557 h 257032"/>
                  <a:gd name="connsiteX3" fmla="*/ 378625 w 394442"/>
                  <a:gd name="connsiteY3" fmla="*/ 257022 h 257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42" h="257032">
                    <a:moveTo>
                      <a:pt x="378625" y="257022"/>
                    </a:moveTo>
                    <a:cubicBezTo>
                      <a:pt x="163572" y="195071"/>
                      <a:pt x="-80577" y="-20086"/>
                      <a:pt x="25688" y="1518"/>
                    </a:cubicBezTo>
                    <a:cubicBezTo>
                      <a:pt x="27079" y="3063"/>
                      <a:pt x="167177" y="155727"/>
                      <a:pt x="383569" y="225557"/>
                    </a:cubicBezTo>
                    <a:cubicBezTo>
                      <a:pt x="400794" y="230527"/>
                      <a:pt x="396366" y="257640"/>
                      <a:pt x="378625" y="257022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2AA66865-958A-A861-0A23-5D7D7BE2C0F1}"/>
                  </a:ext>
                </a:extLst>
              </p:cNvPr>
              <p:cNvSpPr/>
              <p:nvPr/>
            </p:nvSpPr>
            <p:spPr>
              <a:xfrm>
                <a:off x="11291749" y="3962392"/>
                <a:ext cx="490474" cy="334996"/>
              </a:xfrm>
              <a:custGeom>
                <a:avLst/>
                <a:gdLst>
                  <a:gd name="connsiteX0" fmla="*/ 479466 w 490474"/>
                  <a:gd name="connsiteY0" fmla="*/ 103063 h 334996"/>
                  <a:gd name="connsiteX1" fmla="*/ 229034 w 490474"/>
                  <a:gd name="connsiteY1" fmla="*/ 13896 h 334996"/>
                  <a:gd name="connsiteX2" fmla="*/ 229034 w 490474"/>
                  <a:gd name="connsiteY2" fmla="*/ 13896 h 334996"/>
                  <a:gd name="connsiteX3" fmla="*/ 229034 w 490474"/>
                  <a:gd name="connsiteY3" fmla="*/ 13896 h 334996"/>
                  <a:gd name="connsiteX4" fmla="*/ 0 w 490474"/>
                  <a:gd name="connsiteY4" fmla="*/ 202608 h 334996"/>
                  <a:gd name="connsiteX5" fmla="*/ 202538 w 490474"/>
                  <a:gd name="connsiteY5" fmla="*/ 207114 h 334996"/>
                  <a:gd name="connsiteX6" fmla="*/ 267838 w 490474"/>
                  <a:gd name="connsiteY6" fmla="*/ 300890 h 334996"/>
                  <a:gd name="connsiteX7" fmla="*/ 328218 w 490474"/>
                  <a:gd name="connsiteY7" fmla="*/ 276017 h 334996"/>
                  <a:gd name="connsiteX8" fmla="*/ 385097 w 490474"/>
                  <a:gd name="connsiteY8" fmla="*/ 240304 h 334996"/>
                  <a:gd name="connsiteX9" fmla="*/ 395139 w 490474"/>
                  <a:gd name="connsiteY9" fmla="*/ 104840 h 334996"/>
                  <a:gd name="connsiteX10" fmla="*/ 425857 w 490474"/>
                  <a:gd name="connsiteY10" fmla="*/ 138519 h 334996"/>
                  <a:gd name="connsiteX11" fmla="*/ 479466 w 490474"/>
                  <a:gd name="connsiteY11" fmla="*/ 103063 h 33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474" h="334996">
                    <a:moveTo>
                      <a:pt x="479466" y="103063"/>
                    </a:moveTo>
                    <a:cubicBezTo>
                      <a:pt x="446147" y="42631"/>
                      <a:pt x="355794" y="-31165"/>
                      <a:pt x="229034" y="13896"/>
                    </a:cubicBezTo>
                    <a:lnTo>
                      <a:pt x="229034" y="13896"/>
                    </a:lnTo>
                    <a:lnTo>
                      <a:pt x="229034" y="13896"/>
                    </a:lnTo>
                    <a:cubicBezTo>
                      <a:pt x="41893" y="89725"/>
                      <a:pt x="0" y="202608"/>
                      <a:pt x="0" y="202608"/>
                    </a:cubicBezTo>
                    <a:cubicBezTo>
                      <a:pt x="65608" y="203560"/>
                      <a:pt x="147411" y="221173"/>
                      <a:pt x="202538" y="207114"/>
                    </a:cubicBezTo>
                    <a:cubicBezTo>
                      <a:pt x="230708" y="216847"/>
                      <a:pt x="253084" y="241823"/>
                      <a:pt x="267838" y="300890"/>
                    </a:cubicBezTo>
                    <a:cubicBezTo>
                      <a:pt x="281819" y="363125"/>
                      <a:pt x="337565" y="331377"/>
                      <a:pt x="328218" y="276017"/>
                    </a:cubicBezTo>
                    <a:cubicBezTo>
                      <a:pt x="350207" y="334518"/>
                      <a:pt x="405799" y="301817"/>
                      <a:pt x="385097" y="240304"/>
                    </a:cubicBezTo>
                    <a:cubicBezTo>
                      <a:pt x="464454" y="284772"/>
                      <a:pt x="422124" y="139961"/>
                      <a:pt x="395139" y="104840"/>
                    </a:cubicBezTo>
                    <a:cubicBezTo>
                      <a:pt x="406417" y="113826"/>
                      <a:pt x="416794" y="124950"/>
                      <a:pt x="425857" y="138519"/>
                    </a:cubicBezTo>
                    <a:cubicBezTo>
                      <a:pt x="467339" y="200496"/>
                      <a:pt x="511549" y="161281"/>
                      <a:pt x="479466" y="10306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B4F2B689-EB2F-34F3-09A4-2F8A0C99E25E}"/>
                  </a:ext>
                </a:extLst>
              </p:cNvPr>
              <p:cNvSpPr/>
              <p:nvPr/>
            </p:nvSpPr>
            <p:spPr>
              <a:xfrm>
                <a:off x="11488442" y="4090684"/>
                <a:ext cx="137107" cy="154779"/>
              </a:xfrm>
              <a:custGeom>
                <a:avLst/>
                <a:gdLst>
                  <a:gd name="connsiteX0" fmla="*/ 131524 w 137107"/>
                  <a:gd name="connsiteY0" fmla="*/ 154779 h 154779"/>
                  <a:gd name="connsiteX1" fmla="*/ 60123 w 137107"/>
                  <a:gd name="connsiteY1" fmla="*/ 26963 h 154779"/>
                  <a:gd name="connsiteX2" fmla="*/ 0 w 137107"/>
                  <a:gd name="connsiteY2" fmla="*/ 11231 h 154779"/>
                  <a:gd name="connsiteX3" fmla="*/ 68081 w 137107"/>
                  <a:gd name="connsiteY3" fmla="*/ 15299 h 154779"/>
                  <a:gd name="connsiteX4" fmla="*/ 131524 w 137107"/>
                  <a:gd name="connsiteY4" fmla="*/ 154779 h 154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107" h="154779">
                    <a:moveTo>
                      <a:pt x="131524" y="154779"/>
                    </a:moveTo>
                    <a:cubicBezTo>
                      <a:pt x="116771" y="152822"/>
                      <a:pt x="116385" y="65226"/>
                      <a:pt x="60123" y="26963"/>
                    </a:cubicBezTo>
                    <a:cubicBezTo>
                      <a:pt x="41379" y="7935"/>
                      <a:pt x="6928" y="23487"/>
                      <a:pt x="0" y="11231"/>
                    </a:cubicBezTo>
                    <a:cubicBezTo>
                      <a:pt x="10017" y="-10888"/>
                      <a:pt x="51704" y="4691"/>
                      <a:pt x="68081" y="15299"/>
                    </a:cubicBezTo>
                    <a:cubicBezTo>
                      <a:pt x="119269" y="52789"/>
                      <a:pt x="150450" y="153904"/>
                      <a:pt x="131524" y="154779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AE82A4CD-3A0F-56AA-8D2C-E52038986320}"/>
                  </a:ext>
                </a:extLst>
              </p:cNvPr>
              <p:cNvSpPr/>
              <p:nvPr/>
            </p:nvSpPr>
            <p:spPr>
              <a:xfrm>
                <a:off x="11550703" y="4035493"/>
                <a:ext cx="131691" cy="174479"/>
              </a:xfrm>
              <a:custGeom>
                <a:avLst/>
                <a:gdLst>
                  <a:gd name="connsiteX0" fmla="*/ 126169 w 131691"/>
                  <a:gd name="connsiteY0" fmla="*/ 174258 h 174479"/>
                  <a:gd name="connsiteX1" fmla="*/ 7828 w 131691"/>
                  <a:gd name="connsiteY1" fmla="*/ 13972 h 174479"/>
                  <a:gd name="connsiteX2" fmla="*/ 0 w 131691"/>
                  <a:gd name="connsiteY2" fmla="*/ 7793 h 174479"/>
                  <a:gd name="connsiteX3" fmla="*/ 126169 w 131691"/>
                  <a:gd name="connsiteY3" fmla="*/ 174258 h 174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691" h="174479">
                    <a:moveTo>
                      <a:pt x="126169" y="174258"/>
                    </a:moveTo>
                    <a:cubicBezTo>
                      <a:pt x="112599" y="176936"/>
                      <a:pt x="90739" y="6480"/>
                      <a:pt x="7828" y="13972"/>
                    </a:cubicBezTo>
                    <a:cubicBezTo>
                      <a:pt x="3992" y="14436"/>
                      <a:pt x="438" y="11655"/>
                      <a:pt x="0" y="7793"/>
                    </a:cubicBezTo>
                    <a:cubicBezTo>
                      <a:pt x="72457" y="-44348"/>
                      <a:pt x="153797" y="182549"/>
                      <a:pt x="126169" y="174258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7099EF7A-D33A-BDBB-9FF0-A6F1882605ED}"/>
                  </a:ext>
                </a:extLst>
              </p:cNvPr>
              <p:cNvSpPr/>
              <p:nvPr/>
            </p:nvSpPr>
            <p:spPr>
              <a:xfrm>
                <a:off x="11577939" y="3991565"/>
                <a:ext cx="117369" cy="82696"/>
              </a:xfrm>
              <a:custGeom>
                <a:avLst/>
                <a:gdLst>
                  <a:gd name="connsiteX0" fmla="*/ 111884 w 117369"/>
                  <a:gd name="connsiteY0" fmla="*/ 82696 h 82696"/>
                  <a:gd name="connsiteX1" fmla="*/ 8117 w 117369"/>
                  <a:gd name="connsiteY1" fmla="*/ 15003 h 82696"/>
                  <a:gd name="connsiteX2" fmla="*/ 83 w 117369"/>
                  <a:gd name="connsiteY2" fmla="*/ 9081 h 82696"/>
                  <a:gd name="connsiteX3" fmla="*/ 6006 w 117369"/>
                  <a:gd name="connsiteY3" fmla="*/ 1047 h 82696"/>
                  <a:gd name="connsiteX4" fmla="*/ 111884 w 117369"/>
                  <a:gd name="connsiteY4" fmla="*/ 82696 h 82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369" h="82696">
                    <a:moveTo>
                      <a:pt x="111884" y="82696"/>
                    </a:moveTo>
                    <a:cubicBezTo>
                      <a:pt x="97876" y="79787"/>
                      <a:pt x="84333" y="5656"/>
                      <a:pt x="8117" y="15003"/>
                    </a:cubicBezTo>
                    <a:cubicBezTo>
                      <a:pt x="4254" y="15595"/>
                      <a:pt x="650" y="12943"/>
                      <a:pt x="83" y="9081"/>
                    </a:cubicBezTo>
                    <a:cubicBezTo>
                      <a:pt x="-510" y="5219"/>
                      <a:pt x="2143" y="1639"/>
                      <a:pt x="6006" y="1047"/>
                    </a:cubicBezTo>
                    <a:cubicBezTo>
                      <a:pt x="83174" y="-10771"/>
                      <a:pt x="134826" y="81306"/>
                      <a:pt x="111884" y="82696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0B71C8C5-E78B-344E-8AA7-2F81F1E3EA8B}"/>
                  </a:ext>
                </a:extLst>
              </p:cNvPr>
              <p:cNvSpPr/>
              <p:nvPr/>
            </p:nvSpPr>
            <p:spPr>
              <a:xfrm>
                <a:off x="11310305" y="2140055"/>
                <a:ext cx="186746" cy="223104"/>
              </a:xfrm>
              <a:custGeom>
                <a:avLst/>
                <a:gdLst>
                  <a:gd name="connsiteX0" fmla="*/ 183313 w 186746"/>
                  <a:gd name="connsiteY0" fmla="*/ 130562 h 223104"/>
                  <a:gd name="connsiteX1" fmla="*/ 3433 w 186746"/>
                  <a:gd name="connsiteY1" fmla="*/ 92531 h 223104"/>
                  <a:gd name="connsiteX2" fmla="*/ 183313 w 186746"/>
                  <a:gd name="connsiteY2" fmla="*/ 130562 h 22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746" h="223104">
                    <a:moveTo>
                      <a:pt x="183313" y="130562"/>
                    </a:moveTo>
                    <a:cubicBezTo>
                      <a:pt x="151668" y="276737"/>
                      <a:pt x="-26796" y="238990"/>
                      <a:pt x="3433" y="92531"/>
                    </a:cubicBezTo>
                    <a:cubicBezTo>
                      <a:pt x="35079" y="-53618"/>
                      <a:pt x="213542" y="-15896"/>
                      <a:pt x="183313" y="130562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26009FBA-49EB-248D-B2D5-D29EF9324617}"/>
                  </a:ext>
                </a:extLst>
              </p:cNvPr>
              <p:cNvSpPr/>
              <p:nvPr/>
            </p:nvSpPr>
            <p:spPr>
              <a:xfrm>
                <a:off x="11377485" y="2183022"/>
                <a:ext cx="91466" cy="116743"/>
              </a:xfrm>
              <a:custGeom>
                <a:avLst/>
                <a:gdLst>
                  <a:gd name="connsiteX0" fmla="*/ 74240 w 91466"/>
                  <a:gd name="connsiteY0" fmla="*/ 116743 h 116743"/>
                  <a:gd name="connsiteX1" fmla="*/ 67365 w 91466"/>
                  <a:gd name="connsiteY1" fmla="*/ 107447 h 116743"/>
                  <a:gd name="connsiteX2" fmla="*/ 9713 w 91466"/>
                  <a:gd name="connsiteY2" fmla="*/ 20674 h 116743"/>
                  <a:gd name="connsiteX3" fmla="*/ 4460 w 91466"/>
                  <a:gd name="connsiteY3" fmla="*/ 7285 h 116743"/>
                  <a:gd name="connsiteX4" fmla="*/ 81141 w 91466"/>
                  <a:gd name="connsiteY4" fmla="*/ 111670 h 116743"/>
                  <a:gd name="connsiteX5" fmla="*/ 74240 w 91466"/>
                  <a:gd name="connsiteY5" fmla="*/ 116743 h 116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66" h="116743">
                    <a:moveTo>
                      <a:pt x="74240" y="116743"/>
                    </a:moveTo>
                    <a:cubicBezTo>
                      <a:pt x="69502" y="116794"/>
                      <a:pt x="65896" y="111979"/>
                      <a:pt x="67365" y="107447"/>
                    </a:cubicBezTo>
                    <a:cubicBezTo>
                      <a:pt x="92573" y="35660"/>
                      <a:pt x="66387" y="-1083"/>
                      <a:pt x="9713" y="20674"/>
                    </a:cubicBezTo>
                    <a:cubicBezTo>
                      <a:pt x="1114" y="24228"/>
                      <a:pt x="-4294" y="10529"/>
                      <a:pt x="4460" y="7285"/>
                    </a:cubicBezTo>
                    <a:cubicBezTo>
                      <a:pt x="64404" y="-17228"/>
                      <a:pt x="113609" y="20752"/>
                      <a:pt x="81141" y="111670"/>
                    </a:cubicBezTo>
                    <a:cubicBezTo>
                      <a:pt x="80161" y="114760"/>
                      <a:pt x="77330" y="116743"/>
                      <a:pt x="74240" y="11674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3AEB58F6-2061-F3D6-C7D2-004960CCBDED}"/>
                  </a:ext>
                </a:extLst>
              </p:cNvPr>
              <p:cNvSpPr/>
              <p:nvPr/>
            </p:nvSpPr>
            <p:spPr>
              <a:xfrm>
                <a:off x="11378609" y="2215291"/>
                <a:ext cx="88452" cy="74432"/>
              </a:xfrm>
              <a:custGeom>
                <a:avLst/>
                <a:gdLst>
                  <a:gd name="connsiteX0" fmla="*/ 5938 w 88452"/>
                  <a:gd name="connsiteY0" fmla="*/ 74432 h 74432"/>
                  <a:gd name="connsiteX1" fmla="*/ 80764 w 88452"/>
                  <a:gd name="connsiteY1" fmla="*/ 18 h 74432"/>
                  <a:gd name="connsiteX2" fmla="*/ 88437 w 88452"/>
                  <a:gd name="connsiteY2" fmla="*/ 6713 h 74432"/>
                  <a:gd name="connsiteX3" fmla="*/ 81742 w 88452"/>
                  <a:gd name="connsiteY3" fmla="*/ 14360 h 74432"/>
                  <a:gd name="connsiteX4" fmla="*/ 5938 w 88452"/>
                  <a:gd name="connsiteY4" fmla="*/ 74432 h 7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452" h="74432">
                    <a:moveTo>
                      <a:pt x="5938" y="74432"/>
                    </a:moveTo>
                    <a:cubicBezTo>
                      <a:pt x="-15897" y="71368"/>
                      <a:pt x="25506" y="4524"/>
                      <a:pt x="80764" y="18"/>
                    </a:cubicBezTo>
                    <a:cubicBezTo>
                      <a:pt x="84755" y="-265"/>
                      <a:pt x="88153" y="2748"/>
                      <a:pt x="88437" y="6713"/>
                    </a:cubicBezTo>
                    <a:cubicBezTo>
                      <a:pt x="88694" y="10678"/>
                      <a:pt x="85681" y="14103"/>
                      <a:pt x="81742" y="14360"/>
                    </a:cubicBezTo>
                    <a:cubicBezTo>
                      <a:pt x="25894" y="20128"/>
                      <a:pt x="19147" y="72552"/>
                      <a:pt x="5938" y="74432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1EC6ADB5-6368-2EA3-87AC-93736CE8CE2D}"/>
                  </a:ext>
                </a:extLst>
              </p:cNvPr>
              <p:cNvSpPr/>
              <p:nvPr/>
            </p:nvSpPr>
            <p:spPr>
              <a:xfrm>
                <a:off x="10560709" y="2140055"/>
                <a:ext cx="186746" cy="223104"/>
              </a:xfrm>
              <a:custGeom>
                <a:avLst/>
                <a:gdLst>
                  <a:gd name="connsiteX0" fmla="*/ 3433 w 186746"/>
                  <a:gd name="connsiteY0" fmla="*/ 130562 h 223104"/>
                  <a:gd name="connsiteX1" fmla="*/ 183313 w 186746"/>
                  <a:gd name="connsiteY1" fmla="*/ 92531 h 223104"/>
                  <a:gd name="connsiteX2" fmla="*/ 3433 w 186746"/>
                  <a:gd name="connsiteY2" fmla="*/ 130562 h 22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746" h="223104">
                    <a:moveTo>
                      <a:pt x="3433" y="130562"/>
                    </a:moveTo>
                    <a:cubicBezTo>
                      <a:pt x="35078" y="276737"/>
                      <a:pt x="213542" y="238990"/>
                      <a:pt x="183313" y="92531"/>
                    </a:cubicBezTo>
                    <a:cubicBezTo>
                      <a:pt x="151694" y="-53618"/>
                      <a:pt x="-26796" y="-15896"/>
                      <a:pt x="3433" y="130562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B0DC8F77-A104-C746-B3BA-20882CF1F622}"/>
                  </a:ext>
                </a:extLst>
              </p:cNvPr>
              <p:cNvSpPr/>
              <p:nvPr/>
            </p:nvSpPr>
            <p:spPr>
              <a:xfrm>
                <a:off x="10588826" y="2182994"/>
                <a:ext cx="91458" cy="116771"/>
              </a:xfrm>
              <a:custGeom>
                <a:avLst/>
                <a:gdLst>
                  <a:gd name="connsiteX0" fmla="*/ 17210 w 91458"/>
                  <a:gd name="connsiteY0" fmla="*/ 116771 h 116771"/>
                  <a:gd name="connsiteX1" fmla="*/ 10335 w 91458"/>
                  <a:gd name="connsiteY1" fmla="*/ 111673 h 116771"/>
                  <a:gd name="connsiteX2" fmla="*/ 87014 w 91458"/>
                  <a:gd name="connsiteY2" fmla="*/ 7288 h 116771"/>
                  <a:gd name="connsiteX3" fmla="*/ 81761 w 91458"/>
                  <a:gd name="connsiteY3" fmla="*/ 20677 h 116771"/>
                  <a:gd name="connsiteX4" fmla="*/ 24111 w 91458"/>
                  <a:gd name="connsiteY4" fmla="*/ 107450 h 116771"/>
                  <a:gd name="connsiteX5" fmla="*/ 17210 w 91458"/>
                  <a:gd name="connsiteY5" fmla="*/ 116771 h 116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458" h="116771">
                    <a:moveTo>
                      <a:pt x="17210" y="116771"/>
                    </a:moveTo>
                    <a:cubicBezTo>
                      <a:pt x="14120" y="116771"/>
                      <a:pt x="11287" y="114763"/>
                      <a:pt x="10335" y="111673"/>
                    </a:cubicBezTo>
                    <a:cubicBezTo>
                      <a:pt x="-22186" y="20728"/>
                      <a:pt x="27175" y="-17225"/>
                      <a:pt x="87014" y="7288"/>
                    </a:cubicBezTo>
                    <a:cubicBezTo>
                      <a:pt x="95717" y="10583"/>
                      <a:pt x="90387" y="24179"/>
                      <a:pt x="81761" y="20677"/>
                    </a:cubicBezTo>
                    <a:cubicBezTo>
                      <a:pt x="30445" y="-386"/>
                      <a:pt x="-3080" y="31517"/>
                      <a:pt x="24111" y="107450"/>
                    </a:cubicBezTo>
                    <a:cubicBezTo>
                      <a:pt x="25578" y="112007"/>
                      <a:pt x="21947" y="116848"/>
                      <a:pt x="17210" y="11677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D7421626-8207-8BDF-7DEF-452EC43991FB}"/>
                  </a:ext>
                </a:extLst>
              </p:cNvPr>
              <p:cNvSpPr/>
              <p:nvPr/>
            </p:nvSpPr>
            <p:spPr>
              <a:xfrm>
                <a:off x="10590722" y="2215288"/>
                <a:ext cx="88553" cy="74409"/>
              </a:xfrm>
              <a:custGeom>
                <a:avLst/>
                <a:gdLst>
                  <a:gd name="connsiteX0" fmla="*/ 82491 w 88553"/>
                  <a:gd name="connsiteY0" fmla="*/ 74410 h 74409"/>
                  <a:gd name="connsiteX1" fmla="*/ 6713 w 88553"/>
                  <a:gd name="connsiteY1" fmla="*/ 14364 h 74409"/>
                  <a:gd name="connsiteX2" fmla="*/ 19 w 88553"/>
                  <a:gd name="connsiteY2" fmla="*/ 6716 h 74409"/>
                  <a:gd name="connsiteX3" fmla="*/ 7665 w 88553"/>
                  <a:gd name="connsiteY3" fmla="*/ 22 h 74409"/>
                  <a:gd name="connsiteX4" fmla="*/ 82491 w 88553"/>
                  <a:gd name="connsiteY4" fmla="*/ 74410 h 74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53" h="74409">
                    <a:moveTo>
                      <a:pt x="82491" y="74410"/>
                    </a:moveTo>
                    <a:cubicBezTo>
                      <a:pt x="69437" y="72684"/>
                      <a:pt x="62227" y="20003"/>
                      <a:pt x="6713" y="14364"/>
                    </a:cubicBezTo>
                    <a:cubicBezTo>
                      <a:pt x="2748" y="14106"/>
                      <a:pt x="-266" y="10682"/>
                      <a:pt x="19" y="6716"/>
                    </a:cubicBezTo>
                    <a:cubicBezTo>
                      <a:pt x="276" y="2751"/>
                      <a:pt x="3726" y="-287"/>
                      <a:pt x="7665" y="22"/>
                    </a:cubicBezTo>
                    <a:cubicBezTo>
                      <a:pt x="62253" y="3704"/>
                      <a:pt x="104815" y="72556"/>
                      <a:pt x="82491" y="7441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7D10F9CE-D63A-2A91-CD55-046E85A8B9E8}"/>
                  </a:ext>
                </a:extLst>
              </p:cNvPr>
              <p:cNvSpPr/>
              <p:nvPr/>
            </p:nvSpPr>
            <p:spPr>
              <a:xfrm>
                <a:off x="10662247" y="1767138"/>
                <a:ext cx="731100" cy="1003763"/>
              </a:xfrm>
              <a:custGeom>
                <a:avLst/>
                <a:gdLst>
                  <a:gd name="connsiteX0" fmla="*/ 23 w 731100"/>
                  <a:gd name="connsiteY0" fmla="*/ 668786 h 1003763"/>
                  <a:gd name="connsiteX1" fmla="*/ 730385 w 731100"/>
                  <a:gd name="connsiteY1" fmla="*/ 685317 h 1003763"/>
                  <a:gd name="connsiteX2" fmla="*/ 665859 w 731100"/>
                  <a:gd name="connsiteY2" fmla="*/ 277303 h 1003763"/>
                  <a:gd name="connsiteX3" fmla="*/ 70962 w 731100"/>
                  <a:gd name="connsiteY3" fmla="*/ 274625 h 1003763"/>
                  <a:gd name="connsiteX4" fmla="*/ 23 w 731100"/>
                  <a:gd name="connsiteY4" fmla="*/ 668786 h 100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100" h="1003763">
                    <a:moveTo>
                      <a:pt x="23" y="668786"/>
                    </a:moveTo>
                    <a:cubicBezTo>
                      <a:pt x="13335" y="1106591"/>
                      <a:pt x="694439" y="1118513"/>
                      <a:pt x="730385" y="685317"/>
                    </a:cubicBezTo>
                    <a:cubicBezTo>
                      <a:pt x="737723" y="526241"/>
                      <a:pt x="686715" y="475414"/>
                      <a:pt x="665859" y="277303"/>
                    </a:cubicBezTo>
                    <a:cubicBezTo>
                      <a:pt x="627982" y="-82329"/>
                      <a:pt x="116922" y="-101486"/>
                      <a:pt x="70962" y="274625"/>
                    </a:cubicBezTo>
                    <a:cubicBezTo>
                      <a:pt x="52886" y="422938"/>
                      <a:pt x="-1289" y="532910"/>
                      <a:pt x="23" y="668786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FAABDB69-7A0A-7620-8F3A-C6D1939D80C0}"/>
                  </a:ext>
                </a:extLst>
              </p:cNvPr>
              <p:cNvSpPr/>
              <p:nvPr/>
            </p:nvSpPr>
            <p:spPr>
              <a:xfrm>
                <a:off x="10921715" y="2426920"/>
                <a:ext cx="198521" cy="58290"/>
              </a:xfrm>
              <a:custGeom>
                <a:avLst/>
                <a:gdLst>
                  <a:gd name="connsiteX0" fmla="*/ 191312 w 198521"/>
                  <a:gd name="connsiteY0" fmla="*/ 58286 h 58290"/>
                  <a:gd name="connsiteX1" fmla="*/ 411 w 198521"/>
                  <a:gd name="connsiteY1" fmla="*/ 3313 h 58290"/>
                  <a:gd name="connsiteX2" fmla="*/ 193089 w 198521"/>
                  <a:gd name="connsiteY2" fmla="*/ 43764 h 58290"/>
                  <a:gd name="connsiteX3" fmla="*/ 191312 w 198521"/>
                  <a:gd name="connsiteY3" fmla="*/ 58286 h 58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8521" h="58290">
                    <a:moveTo>
                      <a:pt x="191312" y="58286"/>
                    </a:moveTo>
                    <a:cubicBezTo>
                      <a:pt x="187037" y="53780"/>
                      <a:pt x="-10171" y="17475"/>
                      <a:pt x="411" y="3313"/>
                    </a:cubicBezTo>
                    <a:cubicBezTo>
                      <a:pt x="-5073" y="-14711"/>
                      <a:pt x="190000" y="46828"/>
                      <a:pt x="193089" y="43764"/>
                    </a:cubicBezTo>
                    <a:cubicBezTo>
                      <a:pt x="201354" y="45592"/>
                      <a:pt x="199732" y="58544"/>
                      <a:pt x="191312" y="5828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BD466D78-6E34-3E92-FF1C-FEC859AFB45B}"/>
                  </a:ext>
                </a:extLst>
              </p:cNvPr>
              <p:cNvSpPr/>
              <p:nvPr/>
            </p:nvSpPr>
            <p:spPr>
              <a:xfrm>
                <a:off x="11013689" y="2227076"/>
                <a:ext cx="95377" cy="157865"/>
              </a:xfrm>
              <a:custGeom>
                <a:avLst/>
                <a:gdLst>
                  <a:gd name="connsiteX0" fmla="*/ 32494 w 95377"/>
                  <a:gd name="connsiteY0" fmla="*/ 157865 h 157865"/>
                  <a:gd name="connsiteX1" fmla="*/ 6102 w 95377"/>
                  <a:gd name="connsiteY1" fmla="*/ 145506 h 157865"/>
                  <a:gd name="connsiteX2" fmla="*/ 15372 w 95377"/>
                  <a:gd name="connsiteY2" fmla="*/ 140743 h 157865"/>
                  <a:gd name="connsiteX3" fmla="*/ 71452 w 95377"/>
                  <a:gd name="connsiteY3" fmla="*/ 114685 h 157865"/>
                  <a:gd name="connsiteX4" fmla="*/ 488 w 95377"/>
                  <a:gd name="connsiteY4" fmla="*/ 9682 h 157865"/>
                  <a:gd name="connsiteX5" fmla="*/ 14394 w 95377"/>
                  <a:gd name="connsiteY5" fmla="*/ 4815 h 157865"/>
                  <a:gd name="connsiteX6" fmla="*/ 78456 w 95377"/>
                  <a:gd name="connsiteY6" fmla="*/ 101733 h 157865"/>
                  <a:gd name="connsiteX7" fmla="*/ 32494 w 95377"/>
                  <a:gd name="connsiteY7" fmla="*/ 157865 h 157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377" h="157865">
                    <a:moveTo>
                      <a:pt x="32494" y="157865"/>
                    </a:moveTo>
                    <a:cubicBezTo>
                      <a:pt x="23276" y="156938"/>
                      <a:pt x="4016" y="158689"/>
                      <a:pt x="6102" y="145506"/>
                    </a:cubicBezTo>
                    <a:cubicBezTo>
                      <a:pt x="7338" y="141644"/>
                      <a:pt x="11483" y="139481"/>
                      <a:pt x="15372" y="140743"/>
                    </a:cubicBezTo>
                    <a:cubicBezTo>
                      <a:pt x="40219" y="149549"/>
                      <a:pt x="100291" y="132323"/>
                      <a:pt x="71452" y="114685"/>
                    </a:cubicBezTo>
                    <a:cubicBezTo>
                      <a:pt x="29688" y="92078"/>
                      <a:pt x="1673" y="13029"/>
                      <a:pt x="488" y="9682"/>
                    </a:cubicBezTo>
                    <a:cubicBezTo>
                      <a:pt x="-2782" y="773"/>
                      <a:pt x="11328" y="-4300"/>
                      <a:pt x="14394" y="4815"/>
                    </a:cubicBezTo>
                    <a:cubicBezTo>
                      <a:pt x="14677" y="5588"/>
                      <a:pt x="41713" y="81830"/>
                      <a:pt x="78456" y="101733"/>
                    </a:cubicBezTo>
                    <a:cubicBezTo>
                      <a:pt x="123568" y="133456"/>
                      <a:pt x="68130" y="157402"/>
                      <a:pt x="32494" y="1578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EBB38477-AE8F-3AA0-B4B9-9D026BD35DF9}"/>
                  </a:ext>
                </a:extLst>
              </p:cNvPr>
              <p:cNvSpPr/>
              <p:nvPr/>
            </p:nvSpPr>
            <p:spPr>
              <a:xfrm>
                <a:off x="11056042" y="2111078"/>
                <a:ext cx="229602" cy="191492"/>
              </a:xfrm>
              <a:custGeom>
                <a:avLst/>
                <a:gdLst>
                  <a:gd name="connsiteX0" fmla="*/ 228136 w 229602"/>
                  <a:gd name="connsiteY0" fmla="*/ 79692 h 191492"/>
                  <a:gd name="connsiteX1" fmla="*/ 224274 w 229602"/>
                  <a:gd name="connsiteY1" fmla="*/ 65402 h 191492"/>
                  <a:gd name="connsiteX2" fmla="*/ 114816 w 229602"/>
                  <a:gd name="connsiteY2" fmla="*/ 0 h 191492"/>
                  <a:gd name="connsiteX3" fmla="*/ 826 w 229602"/>
                  <a:gd name="connsiteY3" fmla="*/ 83683 h 191492"/>
                  <a:gd name="connsiteX4" fmla="*/ 183 w 229602"/>
                  <a:gd name="connsiteY4" fmla="*/ 101218 h 191492"/>
                  <a:gd name="connsiteX5" fmla="*/ 114816 w 229602"/>
                  <a:gd name="connsiteY5" fmla="*/ 191493 h 191492"/>
                  <a:gd name="connsiteX6" fmla="*/ 228136 w 229602"/>
                  <a:gd name="connsiteY6" fmla="*/ 79692 h 191492"/>
                  <a:gd name="connsiteX7" fmla="*/ 114816 w 229602"/>
                  <a:gd name="connsiteY7" fmla="*/ 176765 h 191492"/>
                  <a:gd name="connsiteX8" fmla="*/ 114816 w 229602"/>
                  <a:gd name="connsiteY8" fmla="*/ 14728 h 191492"/>
                  <a:gd name="connsiteX9" fmla="*/ 114816 w 229602"/>
                  <a:gd name="connsiteY9" fmla="*/ 176765 h 19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602" h="191492">
                    <a:moveTo>
                      <a:pt x="228136" y="79692"/>
                    </a:moveTo>
                    <a:cubicBezTo>
                      <a:pt x="227260" y="74851"/>
                      <a:pt x="225973" y="70088"/>
                      <a:pt x="224274" y="65402"/>
                    </a:cubicBezTo>
                    <a:cubicBezTo>
                      <a:pt x="211322" y="29740"/>
                      <a:pt x="174836" y="335"/>
                      <a:pt x="114816" y="0"/>
                    </a:cubicBezTo>
                    <a:cubicBezTo>
                      <a:pt x="44729" y="386"/>
                      <a:pt x="6749" y="40348"/>
                      <a:pt x="826" y="83683"/>
                    </a:cubicBezTo>
                    <a:cubicBezTo>
                      <a:pt x="28" y="89502"/>
                      <a:pt x="-203" y="95373"/>
                      <a:pt x="183" y="101218"/>
                    </a:cubicBezTo>
                    <a:cubicBezTo>
                      <a:pt x="2990" y="146999"/>
                      <a:pt x="41201" y="191107"/>
                      <a:pt x="114816" y="191493"/>
                    </a:cubicBezTo>
                    <a:cubicBezTo>
                      <a:pt x="199967" y="191029"/>
                      <a:pt x="237766" y="132065"/>
                      <a:pt x="228136" y="79692"/>
                    </a:cubicBezTo>
                    <a:close/>
                    <a:moveTo>
                      <a:pt x="114816" y="176765"/>
                    </a:moveTo>
                    <a:cubicBezTo>
                      <a:pt x="-18999" y="176044"/>
                      <a:pt x="-18999" y="15475"/>
                      <a:pt x="114816" y="14728"/>
                    </a:cubicBezTo>
                    <a:cubicBezTo>
                      <a:pt x="248606" y="15449"/>
                      <a:pt x="248606" y="176044"/>
                      <a:pt x="114816" y="1767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3CE1BDF8-CF88-ABB2-BB38-34F673FA7400}"/>
                  </a:ext>
                </a:extLst>
              </p:cNvPr>
              <p:cNvSpPr/>
              <p:nvPr/>
            </p:nvSpPr>
            <p:spPr>
              <a:xfrm>
                <a:off x="10775638" y="2111078"/>
                <a:ext cx="229612" cy="191492"/>
              </a:xfrm>
              <a:custGeom>
                <a:avLst/>
                <a:gdLst>
                  <a:gd name="connsiteX0" fmla="*/ 228729 w 229612"/>
                  <a:gd name="connsiteY0" fmla="*/ 83400 h 191492"/>
                  <a:gd name="connsiteX1" fmla="*/ 114817 w 229612"/>
                  <a:gd name="connsiteY1" fmla="*/ 0 h 191492"/>
                  <a:gd name="connsiteX2" fmla="*/ 4407 w 229612"/>
                  <a:gd name="connsiteY2" fmla="*/ 68080 h 191492"/>
                  <a:gd name="connsiteX3" fmla="*/ 1059 w 229612"/>
                  <a:gd name="connsiteY3" fmla="*/ 82061 h 191492"/>
                  <a:gd name="connsiteX4" fmla="*/ 114817 w 229612"/>
                  <a:gd name="connsiteY4" fmla="*/ 191493 h 191492"/>
                  <a:gd name="connsiteX5" fmla="*/ 229373 w 229612"/>
                  <a:gd name="connsiteY5" fmla="*/ 102248 h 191492"/>
                  <a:gd name="connsiteX6" fmla="*/ 229373 w 229612"/>
                  <a:gd name="connsiteY6" fmla="*/ 102222 h 191492"/>
                  <a:gd name="connsiteX7" fmla="*/ 228729 w 229612"/>
                  <a:gd name="connsiteY7" fmla="*/ 83400 h 191492"/>
                  <a:gd name="connsiteX8" fmla="*/ 114817 w 229612"/>
                  <a:gd name="connsiteY8" fmla="*/ 176765 h 191492"/>
                  <a:gd name="connsiteX9" fmla="*/ 114817 w 229612"/>
                  <a:gd name="connsiteY9" fmla="*/ 14728 h 191492"/>
                  <a:gd name="connsiteX10" fmla="*/ 114817 w 229612"/>
                  <a:gd name="connsiteY10" fmla="*/ 176765 h 191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9612" h="191492">
                    <a:moveTo>
                      <a:pt x="228729" y="83400"/>
                    </a:moveTo>
                    <a:cubicBezTo>
                      <a:pt x="222679" y="40194"/>
                      <a:pt x="184700" y="386"/>
                      <a:pt x="114817" y="0"/>
                    </a:cubicBezTo>
                    <a:cubicBezTo>
                      <a:pt x="53252" y="335"/>
                      <a:pt x="16457" y="31207"/>
                      <a:pt x="4407" y="68080"/>
                    </a:cubicBezTo>
                    <a:cubicBezTo>
                      <a:pt x="2914" y="72663"/>
                      <a:pt x="1806" y="77349"/>
                      <a:pt x="1059" y="82061"/>
                    </a:cubicBezTo>
                    <a:cubicBezTo>
                      <a:pt x="-7000" y="133816"/>
                      <a:pt x="30928" y="191029"/>
                      <a:pt x="114817" y="191493"/>
                    </a:cubicBezTo>
                    <a:cubicBezTo>
                      <a:pt x="187867" y="191107"/>
                      <a:pt x="226052" y="147643"/>
                      <a:pt x="229373" y="102248"/>
                    </a:cubicBezTo>
                    <a:lnTo>
                      <a:pt x="229373" y="102222"/>
                    </a:lnTo>
                    <a:cubicBezTo>
                      <a:pt x="229837" y="95940"/>
                      <a:pt x="229630" y="89631"/>
                      <a:pt x="228729" y="83400"/>
                    </a:cubicBezTo>
                    <a:close/>
                    <a:moveTo>
                      <a:pt x="114817" y="176765"/>
                    </a:moveTo>
                    <a:cubicBezTo>
                      <a:pt x="-18999" y="176044"/>
                      <a:pt x="-18999" y="15475"/>
                      <a:pt x="114817" y="14728"/>
                    </a:cubicBezTo>
                    <a:cubicBezTo>
                      <a:pt x="248607" y="15449"/>
                      <a:pt x="248607" y="176044"/>
                      <a:pt x="114817" y="176765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1C1AF699-FB84-49BD-14D0-DDCBB378A0BF}"/>
                  </a:ext>
                </a:extLst>
              </p:cNvPr>
              <p:cNvSpPr/>
              <p:nvPr/>
            </p:nvSpPr>
            <p:spPr>
              <a:xfrm>
                <a:off x="10994147" y="2188859"/>
                <a:ext cx="73821" cy="25350"/>
              </a:xfrm>
              <a:custGeom>
                <a:avLst/>
                <a:gdLst>
                  <a:gd name="connsiteX0" fmla="*/ 67073 w 73821"/>
                  <a:gd name="connsiteY0" fmla="*/ 25343 h 25350"/>
                  <a:gd name="connsiteX1" fmla="*/ 12332 w 73821"/>
                  <a:gd name="connsiteY1" fmla="*/ 23412 h 25350"/>
                  <a:gd name="connsiteX2" fmla="*/ 1929 w 73821"/>
                  <a:gd name="connsiteY2" fmla="*/ 22948 h 25350"/>
                  <a:gd name="connsiteX3" fmla="*/ 2393 w 73821"/>
                  <a:gd name="connsiteY3" fmla="*/ 12546 h 25350"/>
                  <a:gd name="connsiteX4" fmla="*/ 67073 w 73821"/>
                  <a:gd name="connsiteY4" fmla="*/ 25343 h 2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21" h="25350">
                    <a:moveTo>
                      <a:pt x="67073" y="25343"/>
                    </a:moveTo>
                    <a:cubicBezTo>
                      <a:pt x="59503" y="25111"/>
                      <a:pt x="39780" y="985"/>
                      <a:pt x="12332" y="23412"/>
                    </a:cubicBezTo>
                    <a:cubicBezTo>
                      <a:pt x="9319" y="26167"/>
                      <a:pt x="4684" y="25961"/>
                      <a:pt x="1929" y="22948"/>
                    </a:cubicBezTo>
                    <a:cubicBezTo>
                      <a:pt x="-826" y="19936"/>
                      <a:pt x="-594" y="15275"/>
                      <a:pt x="2393" y="12546"/>
                    </a:cubicBezTo>
                    <a:cubicBezTo>
                      <a:pt x="23017" y="-15108"/>
                      <a:pt x="96170" y="9276"/>
                      <a:pt x="67073" y="2534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57C02FC3-B3C5-83DA-ED38-CF101790A04A}"/>
                  </a:ext>
                </a:extLst>
              </p:cNvPr>
              <p:cNvSpPr/>
              <p:nvPr/>
            </p:nvSpPr>
            <p:spPr>
              <a:xfrm>
                <a:off x="10783367" y="1825371"/>
                <a:ext cx="512166" cy="216807"/>
              </a:xfrm>
              <a:custGeom>
                <a:avLst/>
                <a:gdLst>
                  <a:gd name="connsiteX0" fmla="*/ 490820 w 512166"/>
                  <a:gd name="connsiteY0" fmla="*/ 133687 h 216807"/>
                  <a:gd name="connsiteX1" fmla="*/ 0 w 512166"/>
                  <a:gd name="connsiteY1" fmla="*/ 204573 h 216807"/>
                  <a:gd name="connsiteX2" fmla="*/ 0 w 512166"/>
                  <a:gd name="connsiteY2" fmla="*/ 118083 h 216807"/>
                  <a:gd name="connsiteX3" fmla="*/ 277853 w 512166"/>
                  <a:gd name="connsiteY3" fmla="*/ 24487 h 216807"/>
                  <a:gd name="connsiteX4" fmla="*/ 468986 w 512166"/>
                  <a:gd name="connsiteY4" fmla="*/ 0 h 216807"/>
                  <a:gd name="connsiteX5" fmla="*/ 512166 w 512166"/>
                  <a:gd name="connsiteY5" fmla="*/ 95013 h 216807"/>
                  <a:gd name="connsiteX6" fmla="*/ 490820 w 512166"/>
                  <a:gd name="connsiteY6" fmla="*/ 133687 h 21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2166" h="216807">
                    <a:moveTo>
                      <a:pt x="490820" y="133687"/>
                    </a:moveTo>
                    <a:cubicBezTo>
                      <a:pt x="331050" y="22273"/>
                      <a:pt x="264232" y="273709"/>
                      <a:pt x="0" y="204573"/>
                    </a:cubicBezTo>
                    <a:lnTo>
                      <a:pt x="0" y="118083"/>
                    </a:lnTo>
                    <a:lnTo>
                      <a:pt x="277853" y="24487"/>
                    </a:lnTo>
                    <a:lnTo>
                      <a:pt x="468986" y="0"/>
                    </a:lnTo>
                    <a:lnTo>
                      <a:pt x="512166" y="95013"/>
                    </a:lnTo>
                    <a:lnTo>
                      <a:pt x="490820" y="133687"/>
                    </a:ln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F483B29A-5571-9F4E-B82F-606B428AC550}"/>
                  </a:ext>
                </a:extLst>
              </p:cNvPr>
              <p:cNvSpPr/>
              <p:nvPr/>
            </p:nvSpPr>
            <p:spPr>
              <a:xfrm>
                <a:off x="10639732" y="1613461"/>
                <a:ext cx="744212" cy="546565"/>
              </a:xfrm>
              <a:custGeom>
                <a:avLst/>
                <a:gdLst>
                  <a:gd name="connsiteX0" fmla="*/ 706295 w 744212"/>
                  <a:gd name="connsiteY0" fmla="*/ 546565 h 546565"/>
                  <a:gd name="connsiteX1" fmla="*/ 634455 w 744212"/>
                  <a:gd name="connsiteY1" fmla="*/ 345597 h 546565"/>
                  <a:gd name="connsiteX2" fmla="*/ 434800 w 744212"/>
                  <a:gd name="connsiteY2" fmla="*/ 315085 h 546565"/>
                  <a:gd name="connsiteX3" fmla="*/ 128829 w 744212"/>
                  <a:gd name="connsiteY3" fmla="*/ 362230 h 546565"/>
                  <a:gd name="connsiteX4" fmla="*/ 57814 w 744212"/>
                  <a:gd name="connsiteY4" fmla="*/ 48869 h 546565"/>
                  <a:gd name="connsiteX5" fmla="*/ 391620 w 744212"/>
                  <a:gd name="connsiteY5" fmla="*/ 65503 h 546565"/>
                  <a:gd name="connsiteX6" fmla="*/ 706295 w 744212"/>
                  <a:gd name="connsiteY6" fmla="*/ 546565 h 546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4212" h="546565">
                    <a:moveTo>
                      <a:pt x="706295" y="546565"/>
                    </a:moveTo>
                    <a:cubicBezTo>
                      <a:pt x="706295" y="546565"/>
                      <a:pt x="643519" y="423512"/>
                      <a:pt x="634455" y="345597"/>
                    </a:cubicBezTo>
                    <a:cubicBezTo>
                      <a:pt x="625418" y="267681"/>
                      <a:pt x="520750" y="254086"/>
                      <a:pt x="434800" y="315085"/>
                    </a:cubicBezTo>
                    <a:cubicBezTo>
                      <a:pt x="348826" y="376083"/>
                      <a:pt x="241556" y="403815"/>
                      <a:pt x="128829" y="362230"/>
                    </a:cubicBezTo>
                    <a:cubicBezTo>
                      <a:pt x="16076" y="320646"/>
                      <a:pt x="-56871" y="149701"/>
                      <a:pt x="57814" y="48869"/>
                    </a:cubicBezTo>
                    <a:cubicBezTo>
                      <a:pt x="171366" y="-50959"/>
                      <a:pt x="289474" y="26828"/>
                      <a:pt x="391620" y="65503"/>
                    </a:cubicBezTo>
                    <a:cubicBezTo>
                      <a:pt x="523453" y="115429"/>
                      <a:pt x="855894" y="19721"/>
                      <a:pt x="706295" y="546565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94ABFFD3-217F-CCB6-CC39-59C1A0EA5CA5}"/>
                  </a:ext>
                </a:extLst>
              </p:cNvPr>
              <p:cNvSpPr/>
              <p:nvPr/>
            </p:nvSpPr>
            <p:spPr>
              <a:xfrm>
                <a:off x="10690629" y="1867547"/>
                <a:ext cx="120469" cy="292479"/>
              </a:xfrm>
              <a:custGeom>
                <a:avLst/>
                <a:gdLst>
                  <a:gd name="connsiteX0" fmla="*/ 17217 w 120469"/>
                  <a:gd name="connsiteY0" fmla="*/ 292479 h 292479"/>
                  <a:gd name="connsiteX1" fmla="*/ 120469 w 120469"/>
                  <a:gd name="connsiteY1" fmla="*/ 38829 h 292479"/>
                  <a:gd name="connsiteX2" fmla="*/ 21748 w 120469"/>
                  <a:gd name="connsiteY2" fmla="*/ 0 h 292479"/>
                  <a:gd name="connsiteX3" fmla="*/ 17217 w 120469"/>
                  <a:gd name="connsiteY3" fmla="*/ 292479 h 292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469" h="292479">
                    <a:moveTo>
                      <a:pt x="17217" y="292479"/>
                    </a:moveTo>
                    <a:cubicBezTo>
                      <a:pt x="17217" y="292479"/>
                      <a:pt x="114932" y="177460"/>
                      <a:pt x="120469" y="38829"/>
                    </a:cubicBezTo>
                    <a:lnTo>
                      <a:pt x="21748" y="0"/>
                    </a:lnTo>
                    <a:cubicBezTo>
                      <a:pt x="21748" y="0"/>
                      <a:pt x="-24008" y="145480"/>
                      <a:pt x="17217" y="292479"/>
                    </a:cubicBezTo>
                    <a:close/>
                  </a:path>
                </a:pathLst>
              </a:custGeom>
              <a:solidFill>
                <a:srgbClr val="16326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A3D9FB53-5358-B613-9386-A4C93D51C67D}"/>
                  </a:ext>
                </a:extLst>
              </p:cNvPr>
              <p:cNvSpPr/>
              <p:nvPr/>
            </p:nvSpPr>
            <p:spPr>
              <a:xfrm>
                <a:off x="11269988" y="2152560"/>
                <a:ext cx="83297" cy="40274"/>
              </a:xfrm>
              <a:custGeom>
                <a:avLst/>
                <a:gdLst>
                  <a:gd name="connsiteX0" fmla="*/ 7238 w 83297"/>
                  <a:gd name="connsiteY0" fmla="*/ 40270 h 40274"/>
                  <a:gd name="connsiteX1" fmla="*/ 4689 w 83297"/>
                  <a:gd name="connsiteY1" fmla="*/ 25980 h 40274"/>
                  <a:gd name="connsiteX2" fmla="*/ 73489 w 83297"/>
                  <a:gd name="connsiteY2" fmla="*/ 540 h 40274"/>
                  <a:gd name="connsiteX3" fmla="*/ 78587 w 83297"/>
                  <a:gd name="connsiteY3" fmla="*/ 14367 h 40274"/>
                  <a:gd name="connsiteX4" fmla="*/ 7238 w 83297"/>
                  <a:gd name="connsiteY4" fmla="*/ 40270 h 4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297" h="40274">
                    <a:moveTo>
                      <a:pt x="7238" y="40270"/>
                    </a:moveTo>
                    <a:cubicBezTo>
                      <a:pt x="-641" y="40528"/>
                      <a:pt x="-2959" y="28555"/>
                      <a:pt x="4689" y="25980"/>
                    </a:cubicBezTo>
                    <a:cubicBezTo>
                      <a:pt x="4689" y="25980"/>
                      <a:pt x="73489" y="540"/>
                      <a:pt x="73489" y="540"/>
                    </a:cubicBezTo>
                    <a:cubicBezTo>
                      <a:pt x="82398" y="-2910"/>
                      <a:pt x="87626" y="11174"/>
                      <a:pt x="78587" y="14367"/>
                    </a:cubicBezTo>
                    <a:cubicBezTo>
                      <a:pt x="74597" y="15268"/>
                      <a:pt x="11744" y="40116"/>
                      <a:pt x="7238" y="4027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4FB66EF7-504F-4625-1719-F3071450098A}"/>
                  </a:ext>
                </a:extLst>
              </p:cNvPr>
              <p:cNvSpPr/>
              <p:nvPr/>
            </p:nvSpPr>
            <p:spPr>
              <a:xfrm>
                <a:off x="10703848" y="2153911"/>
                <a:ext cx="86776" cy="41215"/>
              </a:xfrm>
              <a:custGeom>
                <a:avLst/>
                <a:gdLst>
                  <a:gd name="connsiteX0" fmla="*/ 79518 w 86776"/>
                  <a:gd name="connsiteY0" fmla="*/ 41211 h 41215"/>
                  <a:gd name="connsiteX1" fmla="*/ 4718 w 86776"/>
                  <a:gd name="connsiteY1" fmla="*/ 12990 h 41215"/>
                  <a:gd name="connsiteX2" fmla="*/ 496 w 86776"/>
                  <a:gd name="connsiteY2" fmla="*/ 3463 h 41215"/>
                  <a:gd name="connsiteX3" fmla="*/ 82170 w 86776"/>
                  <a:gd name="connsiteY3" fmla="*/ 26972 h 41215"/>
                  <a:gd name="connsiteX4" fmla="*/ 79518 w 86776"/>
                  <a:gd name="connsiteY4" fmla="*/ 41211 h 41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776" h="41215">
                    <a:moveTo>
                      <a:pt x="79518" y="41211"/>
                    </a:moveTo>
                    <a:cubicBezTo>
                      <a:pt x="75939" y="41417"/>
                      <a:pt x="7988" y="13660"/>
                      <a:pt x="4718" y="12990"/>
                    </a:cubicBezTo>
                    <a:cubicBezTo>
                      <a:pt x="933" y="11523"/>
                      <a:pt x="-973" y="7274"/>
                      <a:pt x="496" y="3463"/>
                    </a:cubicBezTo>
                    <a:cubicBezTo>
                      <a:pt x="2529" y="-11651"/>
                      <a:pt x="75836" y="27641"/>
                      <a:pt x="82170" y="26972"/>
                    </a:cubicBezTo>
                    <a:cubicBezTo>
                      <a:pt x="89715" y="29598"/>
                      <a:pt x="87398" y="41494"/>
                      <a:pt x="79518" y="4121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42E3BD87-9894-ACF2-C242-723B3F88D9E4}"/>
                  </a:ext>
                </a:extLst>
              </p:cNvPr>
              <p:cNvSpPr/>
              <p:nvPr/>
            </p:nvSpPr>
            <p:spPr>
              <a:xfrm>
                <a:off x="11087770" y="2062364"/>
                <a:ext cx="175298" cy="37745"/>
              </a:xfrm>
              <a:custGeom>
                <a:avLst/>
                <a:gdLst>
                  <a:gd name="connsiteX0" fmla="*/ 168985 w 175298"/>
                  <a:gd name="connsiteY0" fmla="*/ 37746 h 37745"/>
                  <a:gd name="connsiteX1" fmla="*/ 165818 w 175298"/>
                  <a:gd name="connsiteY1" fmla="*/ 36896 h 37745"/>
                  <a:gd name="connsiteX2" fmla="*/ 8185 w 175298"/>
                  <a:gd name="connsiteY2" fmla="*/ 21318 h 37745"/>
                  <a:gd name="connsiteX3" fmla="*/ 280 w 175298"/>
                  <a:gd name="connsiteY3" fmla="*/ 17121 h 37745"/>
                  <a:gd name="connsiteX4" fmla="*/ 4478 w 175298"/>
                  <a:gd name="connsiteY4" fmla="*/ 9216 h 37745"/>
                  <a:gd name="connsiteX5" fmla="*/ 172152 w 175298"/>
                  <a:gd name="connsiteY5" fmla="*/ 25953 h 37745"/>
                  <a:gd name="connsiteX6" fmla="*/ 174444 w 175298"/>
                  <a:gd name="connsiteY6" fmla="*/ 34605 h 37745"/>
                  <a:gd name="connsiteX7" fmla="*/ 168985 w 175298"/>
                  <a:gd name="connsiteY7" fmla="*/ 37746 h 37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98" h="37745">
                    <a:moveTo>
                      <a:pt x="168985" y="37746"/>
                    </a:moveTo>
                    <a:cubicBezTo>
                      <a:pt x="167904" y="37746"/>
                      <a:pt x="166823" y="37463"/>
                      <a:pt x="165818" y="36896"/>
                    </a:cubicBezTo>
                    <a:cubicBezTo>
                      <a:pt x="164815" y="36304"/>
                      <a:pt x="92537" y="-4405"/>
                      <a:pt x="8185" y="21318"/>
                    </a:cubicBezTo>
                    <a:cubicBezTo>
                      <a:pt x="4837" y="22348"/>
                      <a:pt x="1311" y="20443"/>
                      <a:pt x="280" y="17121"/>
                    </a:cubicBezTo>
                    <a:cubicBezTo>
                      <a:pt x="-750" y="13774"/>
                      <a:pt x="1156" y="10246"/>
                      <a:pt x="4478" y="9216"/>
                    </a:cubicBezTo>
                    <a:cubicBezTo>
                      <a:pt x="94392" y="-18206"/>
                      <a:pt x="169012" y="24125"/>
                      <a:pt x="172152" y="25953"/>
                    </a:cubicBezTo>
                    <a:cubicBezTo>
                      <a:pt x="175166" y="27704"/>
                      <a:pt x="176195" y="31566"/>
                      <a:pt x="174444" y="34605"/>
                    </a:cubicBezTo>
                    <a:cubicBezTo>
                      <a:pt x="173286" y="36613"/>
                      <a:pt x="171174" y="37746"/>
                      <a:pt x="168985" y="3774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CEB28C03-7827-92B5-D49B-54FD18E03AAB}"/>
                  </a:ext>
                </a:extLst>
              </p:cNvPr>
              <p:cNvSpPr/>
              <p:nvPr/>
            </p:nvSpPr>
            <p:spPr>
              <a:xfrm>
                <a:off x="10814199" y="2062408"/>
                <a:ext cx="178528" cy="37701"/>
              </a:xfrm>
              <a:custGeom>
                <a:avLst/>
                <a:gdLst>
                  <a:gd name="connsiteX0" fmla="*/ 6322 w 178528"/>
                  <a:gd name="connsiteY0" fmla="*/ 37701 h 37701"/>
                  <a:gd name="connsiteX1" fmla="*/ 632 w 178528"/>
                  <a:gd name="connsiteY1" fmla="*/ 34122 h 37701"/>
                  <a:gd name="connsiteX2" fmla="*/ 3568 w 178528"/>
                  <a:gd name="connsiteY2" fmla="*/ 25677 h 37701"/>
                  <a:gd name="connsiteX3" fmla="*/ 175106 w 178528"/>
                  <a:gd name="connsiteY3" fmla="*/ 13240 h 37701"/>
                  <a:gd name="connsiteX4" fmla="*/ 177809 w 178528"/>
                  <a:gd name="connsiteY4" fmla="*/ 21763 h 37701"/>
                  <a:gd name="connsiteX5" fmla="*/ 169286 w 178528"/>
                  <a:gd name="connsiteY5" fmla="*/ 24492 h 37701"/>
                  <a:gd name="connsiteX6" fmla="*/ 9052 w 178528"/>
                  <a:gd name="connsiteY6" fmla="*/ 37057 h 37701"/>
                  <a:gd name="connsiteX7" fmla="*/ 6322 w 178528"/>
                  <a:gd name="connsiteY7" fmla="*/ 37701 h 37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528" h="37701">
                    <a:moveTo>
                      <a:pt x="6322" y="37701"/>
                    </a:moveTo>
                    <a:cubicBezTo>
                      <a:pt x="3980" y="37701"/>
                      <a:pt x="1713" y="36388"/>
                      <a:pt x="632" y="34122"/>
                    </a:cubicBezTo>
                    <a:cubicBezTo>
                      <a:pt x="-887" y="30981"/>
                      <a:pt x="426" y="27196"/>
                      <a:pt x="3568" y="25677"/>
                    </a:cubicBezTo>
                    <a:cubicBezTo>
                      <a:pt x="103575" y="-22628"/>
                      <a:pt x="172247" y="11772"/>
                      <a:pt x="175106" y="13240"/>
                    </a:cubicBezTo>
                    <a:cubicBezTo>
                      <a:pt x="178221" y="14836"/>
                      <a:pt x="179431" y="18673"/>
                      <a:pt x="177809" y="21763"/>
                    </a:cubicBezTo>
                    <a:cubicBezTo>
                      <a:pt x="176212" y="24853"/>
                      <a:pt x="172376" y="26063"/>
                      <a:pt x="169286" y="24492"/>
                    </a:cubicBezTo>
                    <a:cubicBezTo>
                      <a:pt x="168539" y="24106"/>
                      <a:pt x="102958" y="-8286"/>
                      <a:pt x="9052" y="37057"/>
                    </a:cubicBezTo>
                    <a:cubicBezTo>
                      <a:pt x="8177" y="37495"/>
                      <a:pt x="7250" y="37701"/>
                      <a:pt x="6322" y="3770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B9775498-9E39-24F5-3A7D-48BC1024AE4B}"/>
                  </a:ext>
                </a:extLst>
              </p:cNvPr>
              <p:cNvSpPr/>
              <p:nvPr/>
            </p:nvSpPr>
            <p:spPr>
              <a:xfrm>
                <a:off x="11306557" y="2919340"/>
                <a:ext cx="115952" cy="810403"/>
              </a:xfrm>
              <a:custGeom>
                <a:avLst/>
                <a:gdLst>
                  <a:gd name="connsiteX0" fmla="*/ 34011 w 115952"/>
                  <a:gd name="connsiteY0" fmla="*/ 810403 h 810403"/>
                  <a:gd name="connsiteX1" fmla="*/ 27909 w 115952"/>
                  <a:gd name="connsiteY1" fmla="*/ 809399 h 810403"/>
                  <a:gd name="connsiteX2" fmla="*/ 16039 w 115952"/>
                  <a:gd name="connsiteY2" fmla="*/ 785324 h 810403"/>
                  <a:gd name="connsiteX3" fmla="*/ 69210 w 115952"/>
                  <a:gd name="connsiteY3" fmla="*/ 528533 h 810403"/>
                  <a:gd name="connsiteX4" fmla="*/ 383 w 115952"/>
                  <a:gd name="connsiteY4" fmla="*/ 5886 h 810403"/>
                  <a:gd name="connsiteX5" fmla="*/ 42328 w 115952"/>
                  <a:gd name="connsiteY5" fmla="*/ 19533 h 810403"/>
                  <a:gd name="connsiteX6" fmla="*/ 106854 w 115952"/>
                  <a:gd name="connsiteY6" fmla="*/ 533657 h 810403"/>
                  <a:gd name="connsiteX7" fmla="*/ 52009 w 115952"/>
                  <a:gd name="connsiteY7" fmla="*/ 797529 h 810403"/>
                  <a:gd name="connsiteX8" fmla="*/ 34011 w 115952"/>
                  <a:gd name="connsiteY8" fmla="*/ 810403 h 810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952" h="810403">
                    <a:moveTo>
                      <a:pt x="34011" y="810403"/>
                    </a:moveTo>
                    <a:cubicBezTo>
                      <a:pt x="31977" y="810403"/>
                      <a:pt x="29918" y="810069"/>
                      <a:pt x="27909" y="809399"/>
                    </a:cubicBezTo>
                    <a:cubicBezTo>
                      <a:pt x="17970" y="806026"/>
                      <a:pt x="12666" y="795237"/>
                      <a:pt x="16039" y="785324"/>
                    </a:cubicBezTo>
                    <a:cubicBezTo>
                      <a:pt x="16501" y="783960"/>
                      <a:pt x="52679" y="675944"/>
                      <a:pt x="69210" y="528533"/>
                    </a:cubicBezTo>
                    <a:cubicBezTo>
                      <a:pt x="84350" y="393275"/>
                      <a:pt x="80565" y="177037"/>
                      <a:pt x="383" y="5886"/>
                    </a:cubicBezTo>
                    <a:cubicBezTo>
                      <a:pt x="-4071" y="-3615"/>
                      <a:pt x="31540" y="-3306"/>
                      <a:pt x="42328" y="19533"/>
                    </a:cubicBezTo>
                    <a:cubicBezTo>
                      <a:pt x="126913" y="198718"/>
                      <a:pt x="122663" y="393301"/>
                      <a:pt x="106854" y="533657"/>
                    </a:cubicBezTo>
                    <a:cubicBezTo>
                      <a:pt x="89783" y="685110"/>
                      <a:pt x="53554" y="792997"/>
                      <a:pt x="52009" y="797529"/>
                    </a:cubicBezTo>
                    <a:cubicBezTo>
                      <a:pt x="49306" y="805408"/>
                      <a:pt x="41916" y="810403"/>
                      <a:pt x="34011" y="810403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B33CFEC8-9D19-971F-489D-E420147A7780}"/>
                  </a:ext>
                </a:extLst>
              </p:cNvPr>
              <p:cNvSpPr/>
              <p:nvPr/>
            </p:nvSpPr>
            <p:spPr>
              <a:xfrm>
                <a:off x="10610645" y="2920021"/>
                <a:ext cx="140736" cy="349361"/>
              </a:xfrm>
              <a:custGeom>
                <a:avLst/>
                <a:gdLst>
                  <a:gd name="connsiteX0" fmla="*/ 18977 w 140736"/>
                  <a:gd name="connsiteY0" fmla="*/ 349362 h 349361"/>
                  <a:gd name="connsiteX1" fmla="*/ 18951 w 140736"/>
                  <a:gd name="connsiteY1" fmla="*/ 349362 h 349361"/>
                  <a:gd name="connsiteX2" fmla="*/ 0 w 140736"/>
                  <a:gd name="connsiteY2" fmla="*/ 330359 h 349361"/>
                  <a:gd name="connsiteX3" fmla="*/ 98617 w 140736"/>
                  <a:gd name="connsiteY3" fmla="*/ 17255 h 349361"/>
                  <a:gd name="connsiteX4" fmla="*/ 140227 w 140736"/>
                  <a:gd name="connsiteY4" fmla="*/ 7084 h 349361"/>
                  <a:gd name="connsiteX5" fmla="*/ 37979 w 140736"/>
                  <a:gd name="connsiteY5" fmla="*/ 330411 h 349361"/>
                  <a:gd name="connsiteX6" fmla="*/ 18977 w 140736"/>
                  <a:gd name="connsiteY6" fmla="*/ 349362 h 349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736" h="349361">
                    <a:moveTo>
                      <a:pt x="18977" y="349362"/>
                    </a:moveTo>
                    <a:cubicBezTo>
                      <a:pt x="18977" y="349362"/>
                      <a:pt x="18951" y="349362"/>
                      <a:pt x="18951" y="349362"/>
                    </a:cubicBezTo>
                    <a:cubicBezTo>
                      <a:pt x="8471" y="349336"/>
                      <a:pt x="-26" y="340839"/>
                      <a:pt x="0" y="330359"/>
                    </a:cubicBezTo>
                    <a:cubicBezTo>
                      <a:pt x="334" y="119966"/>
                      <a:pt x="94472" y="21916"/>
                      <a:pt x="98617" y="17255"/>
                    </a:cubicBezTo>
                    <a:cubicBezTo>
                      <a:pt x="118675" y="-5301"/>
                      <a:pt x="144707" y="-2391"/>
                      <a:pt x="140227" y="7084"/>
                    </a:cubicBezTo>
                    <a:cubicBezTo>
                      <a:pt x="128872" y="31159"/>
                      <a:pt x="38289" y="136291"/>
                      <a:pt x="37979" y="330411"/>
                    </a:cubicBezTo>
                    <a:cubicBezTo>
                      <a:pt x="37953" y="340890"/>
                      <a:pt x="29456" y="349362"/>
                      <a:pt x="18977" y="349362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B3F7346A-AC6C-D34C-2D4B-8AEB524F5CAD}"/>
                  </a:ext>
                </a:extLst>
              </p:cNvPr>
              <p:cNvSpPr/>
              <p:nvPr/>
            </p:nvSpPr>
            <p:spPr>
              <a:xfrm>
                <a:off x="10505156" y="3217582"/>
                <a:ext cx="275869" cy="159765"/>
              </a:xfrm>
              <a:custGeom>
                <a:avLst/>
                <a:gdLst>
                  <a:gd name="connsiteX0" fmla="*/ 21857 w 275869"/>
                  <a:gd name="connsiteY0" fmla="*/ 159766 h 159765"/>
                  <a:gd name="connsiteX1" fmla="*/ 3601 w 275869"/>
                  <a:gd name="connsiteY1" fmla="*/ 145939 h 159765"/>
                  <a:gd name="connsiteX2" fmla="*/ 69079 w 275869"/>
                  <a:gd name="connsiteY2" fmla="*/ 28756 h 159765"/>
                  <a:gd name="connsiteX3" fmla="*/ 157964 w 275869"/>
                  <a:gd name="connsiteY3" fmla="*/ 3600 h 159765"/>
                  <a:gd name="connsiteX4" fmla="*/ 230060 w 275869"/>
                  <a:gd name="connsiteY4" fmla="*/ 12148 h 159765"/>
                  <a:gd name="connsiteX5" fmla="*/ 275147 w 275869"/>
                  <a:gd name="connsiteY5" fmla="*/ 69079 h 159765"/>
                  <a:gd name="connsiteX6" fmla="*/ 262040 w 275869"/>
                  <a:gd name="connsiteY6" fmla="*/ 92510 h 159765"/>
                  <a:gd name="connsiteX7" fmla="*/ 238608 w 275869"/>
                  <a:gd name="connsiteY7" fmla="*/ 79404 h 159765"/>
                  <a:gd name="connsiteX8" fmla="*/ 211547 w 275869"/>
                  <a:gd name="connsiteY8" fmla="*/ 45287 h 159765"/>
                  <a:gd name="connsiteX9" fmla="*/ 168290 w 275869"/>
                  <a:gd name="connsiteY9" fmla="*/ 40111 h 159765"/>
                  <a:gd name="connsiteX10" fmla="*/ 79405 w 275869"/>
                  <a:gd name="connsiteY10" fmla="*/ 65268 h 159765"/>
                  <a:gd name="connsiteX11" fmla="*/ 40112 w 275869"/>
                  <a:gd name="connsiteY11" fmla="*/ 135588 h 159765"/>
                  <a:gd name="connsiteX12" fmla="*/ 27007 w 275869"/>
                  <a:gd name="connsiteY12" fmla="*/ 159019 h 159765"/>
                  <a:gd name="connsiteX13" fmla="*/ 21857 w 275869"/>
                  <a:gd name="connsiteY13" fmla="*/ 159766 h 159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5869" h="159765">
                    <a:moveTo>
                      <a:pt x="21857" y="159766"/>
                    </a:moveTo>
                    <a:cubicBezTo>
                      <a:pt x="13565" y="159766"/>
                      <a:pt x="5969" y="154307"/>
                      <a:pt x="3601" y="145939"/>
                    </a:cubicBezTo>
                    <a:cubicBezTo>
                      <a:pt x="-10664" y="95574"/>
                      <a:pt x="18741" y="42995"/>
                      <a:pt x="69079" y="28756"/>
                    </a:cubicBezTo>
                    <a:lnTo>
                      <a:pt x="157964" y="3600"/>
                    </a:lnTo>
                    <a:cubicBezTo>
                      <a:pt x="182271" y="-3275"/>
                      <a:pt x="207891" y="-237"/>
                      <a:pt x="230060" y="12148"/>
                    </a:cubicBezTo>
                    <a:cubicBezTo>
                      <a:pt x="252256" y="24533"/>
                      <a:pt x="268246" y="44772"/>
                      <a:pt x="275147" y="69079"/>
                    </a:cubicBezTo>
                    <a:cubicBezTo>
                      <a:pt x="278005" y="79172"/>
                      <a:pt x="272133" y="89652"/>
                      <a:pt x="262040" y="92510"/>
                    </a:cubicBezTo>
                    <a:cubicBezTo>
                      <a:pt x="251973" y="95368"/>
                      <a:pt x="241467" y="89498"/>
                      <a:pt x="238608" y="79404"/>
                    </a:cubicBezTo>
                    <a:cubicBezTo>
                      <a:pt x="234490" y="64856"/>
                      <a:pt x="224885" y="52728"/>
                      <a:pt x="211547" y="45287"/>
                    </a:cubicBezTo>
                    <a:cubicBezTo>
                      <a:pt x="198209" y="37846"/>
                      <a:pt x="182863" y="35992"/>
                      <a:pt x="168290" y="40111"/>
                    </a:cubicBezTo>
                    <a:lnTo>
                      <a:pt x="79405" y="65268"/>
                    </a:lnTo>
                    <a:cubicBezTo>
                      <a:pt x="49176" y="73816"/>
                      <a:pt x="31563" y="105359"/>
                      <a:pt x="40112" y="135588"/>
                    </a:cubicBezTo>
                    <a:cubicBezTo>
                      <a:pt x="42970" y="145681"/>
                      <a:pt x="37100" y="156161"/>
                      <a:pt x="27007" y="159019"/>
                    </a:cubicBezTo>
                    <a:cubicBezTo>
                      <a:pt x="25307" y="159534"/>
                      <a:pt x="23582" y="159766"/>
                      <a:pt x="21857" y="159766"/>
                    </a:cubicBezTo>
                    <a:close/>
                  </a:path>
                </a:pathLst>
              </a:custGeom>
              <a:solidFill>
                <a:srgbClr val="3B679B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370" name="Graphic 10">
                <a:extLst>
                  <a:ext uri="{FF2B5EF4-FFF2-40B4-BE49-F238E27FC236}">
                    <a16:creationId xmlns:a16="http://schemas.microsoft.com/office/drawing/2014/main" id="{0D92EF88-DE13-17D2-985C-2C22A1A2215C}"/>
                  </a:ext>
                </a:extLst>
              </p:cNvPr>
              <p:cNvGrpSpPr/>
              <p:nvPr/>
            </p:nvGrpSpPr>
            <p:grpSpPr>
              <a:xfrm>
                <a:off x="11178530" y="3675827"/>
                <a:ext cx="228693" cy="271082"/>
                <a:chOff x="11178530" y="3675827"/>
                <a:chExt cx="228693" cy="271082"/>
              </a:xfrm>
            </p:grpSpPr>
            <p:sp>
              <p:nvSpPr>
                <p:cNvPr id="377" name="Freeform: Shape 376">
                  <a:extLst>
                    <a:ext uri="{FF2B5EF4-FFF2-40B4-BE49-F238E27FC236}">
                      <a16:creationId xmlns:a16="http://schemas.microsoft.com/office/drawing/2014/main" id="{E9C9C05A-EB32-6727-F7F0-8A5FDD253753}"/>
                    </a:ext>
                  </a:extLst>
                </p:cNvPr>
                <p:cNvSpPr/>
                <p:nvPr/>
              </p:nvSpPr>
              <p:spPr>
                <a:xfrm rot="-3943890">
                  <a:off x="11177172" y="3799554"/>
                  <a:ext cx="231292" cy="23559"/>
                </a:xfrm>
                <a:custGeom>
                  <a:avLst/>
                  <a:gdLst>
                    <a:gd name="connsiteX0" fmla="*/ 0 w 231292"/>
                    <a:gd name="connsiteY0" fmla="*/ 0 h 23559"/>
                    <a:gd name="connsiteX1" fmla="*/ 231293 w 231292"/>
                    <a:gd name="connsiteY1" fmla="*/ 0 h 23559"/>
                    <a:gd name="connsiteX2" fmla="*/ 231293 w 231292"/>
                    <a:gd name="connsiteY2" fmla="*/ 23560 h 23559"/>
                    <a:gd name="connsiteX3" fmla="*/ 0 w 231292"/>
                    <a:gd name="connsiteY3" fmla="*/ 23560 h 23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292" h="23559">
                      <a:moveTo>
                        <a:pt x="0" y="0"/>
                      </a:moveTo>
                      <a:lnTo>
                        <a:pt x="231293" y="0"/>
                      </a:lnTo>
                      <a:lnTo>
                        <a:pt x="231293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8" name="Freeform: Shape 377">
                  <a:extLst>
                    <a:ext uri="{FF2B5EF4-FFF2-40B4-BE49-F238E27FC236}">
                      <a16:creationId xmlns:a16="http://schemas.microsoft.com/office/drawing/2014/main" id="{9A745411-94EE-316D-D6E4-FAB0E5259D39}"/>
                    </a:ext>
                  </a:extLst>
                </p:cNvPr>
                <p:cNvSpPr/>
                <p:nvPr/>
              </p:nvSpPr>
              <p:spPr>
                <a:xfrm rot="-3943890">
                  <a:off x="11187987" y="3754701"/>
                  <a:ext cx="231267" cy="123023"/>
                </a:xfrm>
                <a:custGeom>
                  <a:avLst/>
                  <a:gdLst>
                    <a:gd name="connsiteX0" fmla="*/ 231267 w 231267"/>
                    <a:gd name="connsiteY0" fmla="*/ 61512 h 123023"/>
                    <a:gd name="connsiteX1" fmla="*/ 115633 w 231267"/>
                    <a:gd name="connsiteY1" fmla="*/ 123023 h 123023"/>
                    <a:gd name="connsiteX2" fmla="*/ -1 w 231267"/>
                    <a:gd name="connsiteY2" fmla="*/ 61512 h 123023"/>
                    <a:gd name="connsiteX3" fmla="*/ 115633 w 231267"/>
                    <a:gd name="connsiteY3" fmla="*/ 0 h 123023"/>
                    <a:gd name="connsiteX4" fmla="*/ 231267 w 231267"/>
                    <a:gd name="connsiteY4" fmla="*/ 61512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67" h="123023">
                      <a:moveTo>
                        <a:pt x="231267" y="61512"/>
                      </a:moveTo>
                      <a:cubicBezTo>
                        <a:pt x="231267" y="95484"/>
                        <a:pt x="179496" y="123023"/>
                        <a:pt x="115633" y="123023"/>
                      </a:cubicBezTo>
                      <a:cubicBezTo>
                        <a:pt x="51770" y="123023"/>
                        <a:pt x="-1" y="95484"/>
                        <a:pt x="-1" y="61512"/>
                      </a:cubicBezTo>
                      <a:cubicBezTo>
                        <a:pt x="-1" y="27540"/>
                        <a:pt x="51770" y="0"/>
                        <a:pt x="115633" y="0"/>
                      </a:cubicBezTo>
                      <a:cubicBezTo>
                        <a:pt x="179496" y="0"/>
                        <a:pt x="231267" y="27540"/>
                        <a:pt x="231267" y="6151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id="{EA9728D4-A680-88DB-C69D-2FD26D3657F6}"/>
                    </a:ext>
                  </a:extLst>
                </p:cNvPr>
                <p:cNvSpPr/>
                <p:nvPr/>
              </p:nvSpPr>
              <p:spPr>
                <a:xfrm rot="-3943890">
                  <a:off x="11166499" y="3745012"/>
                  <a:ext cx="231267" cy="123023"/>
                </a:xfrm>
                <a:custGeom>
                  <a:avLst/>
                  <a:gdLst>
                    <a:gd name="connsiteX0" fmla="*/ 231267 w 231267"/>
                    <a:gd name="connsiteY0" fmla="*/ 61512 h 123023"/>
                    <a:gd name="connsiteX1" fmla="*/ 115633 w 231267"/>
                    <a:gd name="connsiteY1" fmla="*/ 123023 h 123023"/>
                    <a:gd name="connsiteX2" fmla="*/ -1 w 231267"/>
                    <a:gd name="connsiteY2" fmla="*/ 61512 h 123023"/>
                    <a:gd name="connsiteX3" fmla="*/ 115633 w 231267"/>
                    <a:gd name="connsiteY3" fmla="*/ 0 h 123023"/>
                    <a:gd name="connsiteX4" fmla="*/ 231267 w 231267"/>
                    <a:gd name="connsiteY4" fmla="*/ 61512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267" h="123023">
                      <a:moveTo>
                        <a:pt x="231267" y="61512"/>
                      </a:moveTo>
                      <a:cubicBezTo>
                        <a:pt x="231267" y="95484"/>
                        <a:pt x="179496" y="123023"/>
                        <a:pt x="115633" y="123023"/>
                      </a:cubicBezTo>
                      <a:cubicBezTo>
                        <a:pt x="51770" y="123023"/>
                        <a:pt x="-1" y="95484"/>
                        <a:pt x="-1" y="61512"/>
                      </a:cubicBezTo>
                      <a:cubicBezTo>
                        <a:pt x="-1" y="27540"/>
                        <a:pt x="51770" y="0"/>
                        <a:pt x="115633" y="0"/>
                      </a:cubicBezTo>
                      <a:cubicBezTo>
                        <a:pt x="179496" y="0"/>
                        <a:pt x="231267" y="27540"/>
                        <a:pt x="231267" y="6151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0" name="Freeform: Shape 379">
                  <a:extLst>
                    <a:ext uri="{FF2B5EF4-FFF2-40B4-BE49-F238E27FC236}">
                      <a16:creationId xmlns:a16="http://schemas.microsoft.com/office/drawing/2014/main" id="{B23086C2-ADEA-F80B-7BB9-A7DC5D57865F}"/>
                    </a:ext>
                  </a:extLst>
                </p:cNvPr>
                <p:cNvSpPr/>
                <p:nvPr/>
              </p:nvSpPr>
              <p:spPr>
                <a:xfrm rot="-3943890">
                  <a:off x="11193615" y="3760616"/>
                  <a:ext cx="148410" cy="78942"/>
                </a:xfrm>
                <a:custGeom>
                  <a:avLst/>
                  <a:gdLst>
                    <a:gd name="connsiteX0" fmla="*/ 148410 w 148410"/>
                    <a:gd name="connsiteY0" fmla="*/ 39472 h 78942"/>
                    <a:gd name="connsiteX1" fmla="*/ 74206 w 148410"/>
                    <a:gd name="connsiteY1" fmla="*/ 78943 h 78942"/>
                    <a:gd name="connsiteX2" fmla="*/ 1 w 148410"/>
                    <a:gd name="connsiteY2" fmla="*/ 39472 h 78942"/>
                    <a:gd name="connsiteX3" fmla="*/ 74206 w 148410"/>
                    <a:gd name="connsiteY3" fmla="*/ 0 h 78942"/>
                    <a:gd name="connsiteX4" fmla="*/ 148410 w 148410"/>
                    <a:gd name="connsiteY4" fmla="*/ 39472 h 78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0" h="78942">
                      <a:moveTo>
                        <a:pt x="148410" y="39472"/>
                      </a:moveTo>
                      <a:cubicBezTo>
                        <a:pt x="148410" y="61271"/>
                        <a:pt x="115187" y="78943"/>
                        <a:pt x="74206" y="78943"/>
                      </a:cubicBezTo>
                      <a:cubicBezTo>
                        <a:pt x="33223" y="78943"/>
                        <a:pt x="1" y="61271"/>
                        <a:pt x="1" y="39472"/>
                      </a:cubicBezTo>
                      <a:cubicBezTo>
                        <a:pt x="1" y="17672"/>
                        <a:pt x="33224" y="0"/>
                        <a:pt x="74206" y="0"/>
                      </a:cubicBezTo>
                      <a:cubicBezTo>
                        <a:pt x="115188" y="0"/>
                        <a:pt x="148410" y="17672"/>
                        <a:pt x="148410" y="3947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1" name="Freeform: Shape 380">
                  <a:extLst>
                    <a:ext uri="{FF2B5EF4-FFF2-40B4-BE49-F238E27FC236}">
                      <a16:creationId xmlns:a16="http://schemas.microsoft.com/office/drawing/2014/main" id="{A0C57CEA-3088-8754-6E42-7C8792C070A7}"/>
                    </a:ext>
                  </a:extLst>
                </p:cNvPr>
                <p:cNvSpPr/>
                <p:nvPr/>
              </p:nvSpPr>
              <p:spPr>
                <a:xfrm rot="-3943890">
                  <a:off x="11182898" y="3783484"/>
                  <a:ext cx="148410" cy="23559"/>
                </a:xfrm>
                <a:custGeom>
                  <a:avLst/>
                  <a:gdLst>
                    <a:gd name="connsiteX0" fmla="*/ 0 w 148410"/>
                    <a:gd name="connsiteY0" fmla="*/ 0 h 23559"/>
                    <a:gd name="connsiteX1" fmla="*/ 148411 w 148410"/>
                    <a:gd name="connsiteY1" fmla="*/ 0 h 23559"/>
                    <a:gd name="connsiteX2" fmla="*/ 148411 w 148410"/>
                    <a:gd name="connsiteY2" fmla="*/ 23560 h 23559"/>
                    <a:gd name="connsiteX3" fmla="*/ 0 w 148410"/>
                    <a:gd name="connsiteY3" fmla="*/ 23560 h 23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0" h="23559">
                      <a:moveTo>
                        <a:pt x="0" y="0"/>
                      </a:moveTo>
                      <a:lnTo>
                        <a:pt x="148411" y="0"/>
                      </a:lnTo>
                      <a:lnTo>
                        <a:pt x="148411" y="23560"/>
                      </a:lnTo>
                      <a:lnTo>
                        <a:pt x="0" y="23560"/>
                      </a:ln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82" name="Freeform: Shape 381">
                  <a:extLst>
                    <a:ext uri="{FF2B5EF4-FFF2-40B4-BE49-F238E27FC236}">
                      <a16:creationId xmlns:a16="http://schemas.microsoft.com/office/drawing/2014/main" id="{7016D4DD-95B9-7CD7-08C7-4837A81D5C96}"/>
                    </a:ext>
                  </a:extLst>
                </p:cNvPr>
                <p:cNvSpPr/>
                <p:nvPr/>
              </p:nvSpPr>
              <p:spPr>
                <a:xfrm rot="-3943890">
                  <a:off x="11172104" y="3750891"/>
                  <a:ext cx="148410" cy="78942"/>
                </a:xfrm>
                <a:custGeom>
                  <a:avLst/>
                  <a:gdLst>
                    <a:gd name="connsiteX0" fmla="*/ 148411 w 148410"/>
                    <a:gd name="connsiteY0" fmla="*/ 39472 h 78942"/>
                    <a:gd name="connsiteX1" fmla="*/ 74206 w 148410"/>
                    <a:gd name="connsiteY1" fmla="*/ 78943 h 78942"/>
                    <a:gd name="connsiteX2" fmla="*/ 1 w 148410"/>
                    <a:gd name="connsiteY2" fmla="*/ 39472 h 78942"/>
                    <a:gd name="connsiteX3" fmla="*/ 74206 w 148410"/>
                    <a:gd name="connsiteY3" fmla="*/ 0 h 78942"/>
                    <a:gd name="connsiteX4" fmla="*/ 148411 w 148410"/>
                    <a:gd name="connsiteY4" fmla="*/ 39472 h 78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410" h="78942">
                      <a:moveTo>
                        <a:pt x="148411" y="39472"/>
                      </a:moveTo>
                      <a:cubicBezTo>
                        <a:pt x="148411" y="61271"/>
                        <a:pt x="115188" y="78943"/>
                        <a:pt x="74206" y="78943"/>
                      </a:cubicBezTo>
                      <a:cubicBezTo>
                        <a:pt x="33223" y="78943"/>
                        <a:pt x="1" y="61271"/>
                        <a:pt x="1" y="39472"/>
                      </a:cubicBezTo>
                      <a:cubicBezTo>
                        <a:pt x="1" y="17672"/>
                        <a:pt x="33224" y="0"/>
                        <a:pt x="74206" y="0"/>
                      </a:cubicBezTo>
                      <a:cubicBezTo>
                        <a:pt x="115189" y="0"/>
                        <a:pt x="148411" y="17672"/>
                        <a:pt x="148411" y="3947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71" name="Graphic 10">
                <a:extLst>
                  <a:ext uri="{FF2B5EF4-FFF2-40B4-BE49-F238E27FC236}">
                    <a16:creationId xmlns:a16="http://schemas.microsoft.com/office/drawing/2014/main" id="{D367AB55-B4C9-C80A-2734-F07C5F3FE231}"/>
                  </a:ext>
                </a:extLst>
              </p:cNvPr>
              <p:cNvGrpSpPr/>
              <p:nvPr/>
            </p:nvGrpSpPr>
            <p:grpSpPr>
              <a:xfrm>
                <a:off x="10674022" y="3290733"/>
                <a:ext cx="125137" cy="588131"/>
                <a:chOff x="10674022" y="3290733"/>
                <a:chExt cx="125137" cy="588131"/>
              </a:xfrm>
            </p:grpSpPr>
            <p:sp>
              <p:nvSpPr>
                <p:cNvPr id="375" name="Freeform: Shape 374">
                  <a:extLst>
                    <a:ext uri="{FF2B5EF4-FFF2-40B4-BE49-F238E27FC236}">
                      <a16:creationId xmlns:a16="http://schemas.microsoft.com/office/drawing/2014/main" id="{54EB1381-C431-9318-E712-4468BDE225A0}"/>
                    </a:ext>
                  </a:extLst>
                </p:cNvPr>
                <p:cNvSpPr/>
                <p:nvPr/>
              </p:nvSpPr>
              <p:spPr>
                <a:xfrm>
                  <a:off x="10684607" y="3290733"/>
                  <a:ext cx="114552" cy="570071"/>
                </a:xfrm>
                <a:custGeom>
                  <a:avLst/>
                  <a:gdLst>
                    <a:gd name="connsiteX0" fmla="*/ 9488 w 114552"/>
                    <a:gd name="connsiteY0" fmla="*/ 570072 h 570071"/>
                    <a:gd name="connsiteX1" fmla="*/ 3386 w 114552"/>
                    <a:gd name="connsiteY1" fmla="*/ 567857 h 570071"/>
                    <a:gd name="connsiteX2" fmla="*/ 2227 w 114552"/>
                    <a:gd name="connsiteY2" fmla="*/ 554494 h 570071"/>
                    <a:gd name="connsiteX3" fmla="*/ 95154 w 114552"/>
                    <a:gd name="connsiteY3" fmla="*/ 212242 h 570071"/>
                    <a:gd name="connsiteX4" fmla="*/ 67707 w 114552"/>
                    <a:gd name="connsiteY4" fmla="*/ 11969 h 570071"/>
                    <a:gd name="connsiteX5" fmla="*/ 74375 w 114552"/>
                    <a:gd name="connsiteY5" fmla="*/ 330 h 570071"/>
                    <a:gd name="connsiteX6" fmla="*/ 86014 w 114552"/>
                    <a:gd name="connsiteY6" fmla="*/ 6999 h 570071"/>
                    <a:gd name="connsiteX7" fmla="*/ 114106 w 114552"/>
                    <a:gd name="connsiteY7" fmla="*/ 211624 h 570071"/>
                    <a:gd name="connsiteX8" fmla="*/ 16723 w 114552"/>
                    <a:gd name="connsiteY8" fmla="*/ 566698 h 570071"/>
                    <a:gd name="connsiteX9" fmla="*/ 9488 w 114552"/>
                    <a:gd name="connsiteY9" fmla="*/ 570072 h 5700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4552" h="570071">
                      <a:moveTo>
                        <a:pt x="9488" y="570072"/>
                      </a:moveTo>
                      <a:cubicBezTo>
                        <a:pt x="7325" y="570072"/>
                        <a:pt x="5163" y="569351"/>
                        <a:pt x="3386" y="567857"/>
                      </a:cubicBezTo>
                      <a:cubicBezTo>
                        <a:pt x="-631" y="564484"/>
                        <a:pt x="-1146" y="558485"/>
                        <a:pt x="2227" y="554494"/>
                      </a:cubicBezTo>
                      <a:cubicBezTo>
                        <a:pt x="84957" y="456082"/>
                        <a:pt x="98424" y="314052"/>
                        <a:pt x="95154" y="212242"/>
                      </a:cubicBezTo>
                      <a:cubicBezTo>
                        <a:pt x="91601" y="101214"/>
                        <a:pt x="67938" y="12844"/>
                        <a:pt x="67707" y="11969"/>
                      </a:cubicBezTo>
                      <a:cubicBezTo>
                        <a:pt x="66341" y="6922"/>
                        <a:pt x="69328" y="1695"/>
                        <a:pt x="74375" y="330"/>
                      </a:cubicBezTo>
                      <a:cubicBezTo>
                        <a:pt x="79448" y="-1034"/>
                        <a:pt x="84649" y="1953"/>
                        <a:pt x="86014" y="6999"/>
                      </a:cubicBezTo>
                      <a:cubicBezTo>
                        <a:pt x="86245" y="7901"/>
                        <a:pt x="110475" y="98433"/>
                        <a:pt x="114106" y="211624"/>
                      </a:cubicBezTo>
                      <a:cubicBezTo>
                        <a:pt x="117479" y="316756"/>
                        <a:pt x="103317" y="463704"/>
                        <a:pt x="16723" y="566698"/>
                      </a:cubicBezTo>
                      <a:cubicBezTo>
                        <a:pt x="14895" y="568939"/>
                        <a:pt x="12192" y="570072"/>
                        <a:pt x="9488" y="570072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6" name="Freeform: Shape 375">
                  <a:extLst>
                    <a:ext uri="{FF2B5EF4-FFF2-40B4-BE49-F238E27FC236}">
                      <a16:creationId xmlns:a16="http://schemas.microsoft.com/office/drawing/2014/main" id="{1E194B52-6B65-C9EB-4393-D437A19B6DE7}"/>
                    </a:ext>
                  </a:extLst>
                </p:cNvPr>
                <p:cNvSpPr/>
                <p:nvPr/>
              </p:nvSpPr>
              <p:spPr>
                <a:xfrm>
                  <a:off x="10674022" y="3806207"/>
                  <a:ext cx="60979" cy="72658"/>
                </a:xfrm>
                <a:custGeom>
                  <a:avLst/>
                  <a:gdLst>
                    <a:gd name="connsiteX0" fmla="*/ 13508 w 60979"/>
                    <a:gd name="connsiteY0" fmla="*/ 70382 h 72658"/>
                    <a:gd name="connsiteX1" fmla="*/ 55814 w 60979"/>
                    <a:gd name="connsiteY1" fmla="*/ 48959 h 72658"/>
                    <a:gd name="connsiteX2" fmla="*/ 47471 w 60979"/>
                    <a:gd name="connsiteY2" fmla="*/ 2276 h 72658"/>
                    <a:gd name="connsiteX3" fmla="*/ 5166 w 60979"/>
                    <a:gd name="connsiteY3" fmla="*/ 23699 h 72658"/>
                    <a:gd name="connsiteX4" fmla="*/ 13508 w 60979"/>
                    <a:gd name="connsiteY4" fmla="*/ 70382 h 72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79" h="72658">
                      <a:moveTo>
                        <a:pt x="13508" y="70382"/>
                      </a:moveTo>
                      <a:cubicBezTo>
                        <a:pt x="27490" y="77360"/>
                        <a:pt x="46441" y="67755"/>
                        <a:pt x="55814" y="48959"/>
                      </a:cubicBezTo>
                      <a:cubicBezTo>
                        <a:pt x="65185" y="30162"/>
                        <a:pt x="61453" y="9254"/>
                        <a:pt x="47471" y="2276"/>
                      </a:cubicBezTo>
                      <a:cubicBezTo>
                        <a:pt x="33490" y="-4701"/>
                        <a:pt x="14538" y="4903"/>
                        <a:pt x="5166" y="23699"/>
                      </a:cubicBezTo>
                      <a:cubicBezTo>
                        <a:pt x="-4207" y="42496"/>
                        <a:pt x="-474" y="63404"/>
                        <a:pt x="13508" y="70382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72" name="Graphic 10">
                <a:extLst>
                  <a:ext uri="{FF2B5EF4-FFF2-40B4-BE49-F238E27FC236}">
                    <a16:creationId xmlns:a16="http://schemas.microsoft.com/office/drawing/2014/main" id="{0629EB52-CC37-FA7A-12DB-D20DECB8097A}"/>
                  </a:ext>
                </a:extLst>
              </p:cNvPr>
              <p:cNvGrpSpPr/>
              <p:nvPr/>
            </p:nvGrpSpPr>
            <p:grpSpPr>
              <a:xfrm>
                <a:off x="10517716" y="3348913"/>
                <a:ext cx="326179" cy="529821"/>
                <a:chOff x="10517716" y="3348913"/>
                <a:chExt cx="326179" cy="529821"/>
              </a:xfrm>
            </p:grpSpPr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C18FB723-A0D7-65B8-9D15-6973CEAEA4F4}"/>
                    </a:ext>
                  </a:extLst>
                </p:cNvPr>
                <p:cNvSpPr/>
                <p:nvPr/>
              </p:nvSpPr>
              <p:spPr>
                <a:xfrm>
                  <a:off x="10517716" y="3348913"/>
                  <a:ext cx="301628" cy="496880"/>
                </a:xfrm>
                <a:custGeom>
                  <a:avLst/>
                  <a:gdLst>
                    <a:gd name="connsiteX0" fmla="*/ 292147 w 301628"/>
                    <a:gd name="connsiteY0" fmla="*/ 496880 h 496880"/>
                    <a:gd name="connsiteX1" fmla="*/ 287949 w 301628"/>
                    <a:gd name="connsiteY1" fmla="*/ 495902 h 496880"/>
                    <a:gd name="connsiteX2" fmla="*/ 56392 w 301628"/>
                    <a:gd name="connsiteY2" fmla="*/ 209628 h 496880"/>
                    <a:gd name="connsiteX3" fmla="*/ 105 w 301628"/>
                    <a:gd name="connsiteY3" fmla="*/ 10899 h 496880"/>
                    <a:gd name="connsiteX4" fmla="*/ 8087 w 301628"/>
                    <a:gd name="connsiteY4" fmla="*/ 111 h 496880"/>
                    <a:gd name="connsiteX5" fmla="*/ 18876 w 301628"/>
                    <a:gd name="connsiteY5" fmla="*/ 8093 h 496880"/>
                    <a:gd name="connsiteX6" fmla="*/ 74158 w 301628"/>
                    <a:gd name="connsiteY6" fmla="*/ 202959 h 496880"/>
                    <a:gd name="connsiteX7" fmla="*/ 296344 w 301628"/>
                    <a:gd name="connsiteY7" fmla="*/ 478882 h 496880"/>
                    <a:gd name="connsiteX8" fmla="*/ 300643 w 301628"/>
                    <a:gd name="connsiteY8" fmla="*/ 491602 h 496880"/>
                    <a:gd name="connsiteX9" fmla="*/ 292147 w 301628"/>
                    <a:gd name="connsiteY9" fmla="*/ 496880 h 496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01628" h="496880">
                      <a:moveTo>
                        <a:pt x="292147" y="496880"/>
                      </a:moveTo>
                      <a:cubicBezTo>
                        <a:pt x="290730" y="496880"/>
                        <a:pt x="289288" y="496571"/>
                        <a:pt x="287949" y="495902"/>
                      </a:cubicBezTo>
                      <a:cubicBezTo>
                        <a:pt x="167317" y="436242"/>
                        <a:pt x="95452" y="307292"/>
                        <a:pt x="56392" y="209628"/>
                      </a:cubicBezTo>
                      <a:cubicBezTo>
                        <a:pt x="14344" y="104444"/>
                        <a:pt x="234" y="11826"/>
                        <a:pt x="105" y="10899"/>
                      </a:cubicBezTo>
                      <a:cubicBezTo>
                        <a:pt x="-668" y="5724"/>
                        <a:pt x="2911" y="883"/>
                        <a:pt x="8087" y="111"/>
                      </a:cubicBezTo>
                      <a:cubicBezTo>
                        <a:pt x="13288" y="-687"/>
                        <a:pt x="18103" y="2917"/>
                        <a:pt x="18876" y="8093"/>
                      </a:cubicBezTo>
                      <a:cubicBezTo>
                        <a:pt x="19004" y="8994"/>
                        <a:pt x="32857" y="99784"/>
                        <a:pt x="74158" y="202959"/>
                      </a:cubicBezTo>
                      <a:cubicBezTo>
                        <a:pt x="111958" y="297405"/>
                        <a:pt x="181221" y="421951"/>
                        <a:pt x="296344" y="478882"/>
                      </a:cubicBezTo>
                      <a:cubicBezTo>
                        <a:pt x="301056" y="481199"/>
                        <a:pt x="302961" y="486890"/>
                        <a:pt x="300643" y="491602"/>
                      </a:cubicBezTo>
                      <a:cubicBezTo>
                        <a:pt x="299022" y="494923"/>
                        <a:pt x="295648" y="496880"/>
                        <a:pt x="292147" y="496880"/>
                      </a:cubicBezTo>
                      <a:close/>
                    </a:path>
                  </a:pathLst>
                </a:custGeom>
                <a:solidFill>
                  <a:srgbClr val="3B679B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74" name="Freeform: Shape 373">
                  <a:extLst>
                    <a:ext uri="{FF2B5EF4-FFF2-40B4-BE49-F238E27FC236}">
                      <a16:creationId xmlns:a16="http://schemas.microsoft.com/office/drawing/2014/main" id="{87752DDD-56FD-0E3E-8E5B-8EADE39B2E82}"/>
                    </a:ext>
                  </a:extLst>
                </p:cNvPr>
                <p:cNvSpPr/>
                <p:nvPr/>
              </p:nvSpPr>
              <p:spPr>
                <a:xfrm rot="-3007924">
                  <a:off x="10768250" y="3794566"/>
                  <a:ext cx="56593" cy="76110"/>
                </a:xfrm>
                <a:custGeom>
                  <a:avLst/>
                  <a:gdLst>
                    <a:gd name="connsiteX0" fmla="*/ 56593 w 56593"/>
                    <a:gd name="connsiteY0" fmla="*/ 38055 h 76110"/>
                    <a:gd name="connsiteX1" fmla="*/ 28296 w 56593"/>
                    <a:gd name="connsiteY1" fmla="*/ 76111 h 76110"/>
                    <a:gd name="connsiteX2" fmla="*/ -2 w 56593"/>
                    <a:gd name="connsiteY2" fmla="*/ 38055 h 76110"/>
                    <a:gd name="connsiteX3" fmla="*/ 28296 w 56593"/>
                    <a:gd name="connsiteY3" fmla="*/ 0 h 76110"/>
                    <a:gd name="connsiteX4" fmla="*/ 56593 w 56593"/>
                    <a:gd name="connsiteY4" fmla="*/ 38055 h 76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593" h="76110">
                      <a:moveTo>
                        <a:pt x="56593" y="38055"/>
                      </a:moveTo>
                      <a:cubicBezTo>
                        <a:pt x="56593" y="59073"/>
                        <a:pt x="43924" y="76111"/>
                        <a:pt x="28296" y="76111"/>
                      </a:cubicBezTo>
                      <a:cubicBezTo>
                        <a:pt x="12667" y="76111"/>
                        <a:pt x="-2" y="59073"/>
                        <a:pt x="-2" y="38055"/>
                      </a:cubicBezTo>
                      <a:cubicBezTo>
                        <a:pt x="-2" y="17038"/>
                        <a:pt x="12667" y="0"/>
                        <a:pt x="28296" y="0"/>
                      </a:cubicBezTo>
                      <a:cubicBezTo>
                        <a:pt x="43924" y="0"/>
                        <a:pt x="56593" y="17038"/>
                        <a:pt x="56593" y="38055"/>
                      </a:cubicBezTo>
                      <a:close/>
                    </a:path>
                  </a:pathLst>
                </a:custGeom>
                <a:solidFill>
                  <a:srgbClr val="527FBF"/>
                </a:solidFill>
                <a:ln w="2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97" name="Graphic 10">
              <a:extLst>
                <a:ext uri="{FF2B5EF4-FFF2-40B4-BE49-F238E27FC236}">
                  <a16:creationId xmlns:a16="http://schemas.microsoft.com/office/drawing/2014/main" id="{38DF325E-BCA2-DB88-A3C6-61A408A555B7}"/>
                </a:ext>
              </a:extLst>
            </p:cNvPr>
            <p:cNvGrpSpPr/>
            <p:nvPr/>
          </p:nvGrpSpPr>
          <p:grpSpPr>
            <a:xfrm>
              <a:off x="2507632" y="4344496"/>
              <a:ext cx="1547740" cy="2513504"/>
              <a:chOff x="4768354" y="1318895"/>
              <a:chExt cx="2598772" cy="4220363"/>
            </a:xfrm>
          </p:grpSpPr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DFA8377C-BB49-8947-80DF-CA66D2E5E399}"/>
                  </a:ext>
                </a:extLst>
              </p:cNvPr>
              <p:cNvSpPr/>
              <p:nvPr/>
            </p:nvSpPr>
            <p:spPr>
              <a:xfrm>
                <a:off x="4768354" y="2698020"/>
                <a:ext cx="924936" cy="2841135"/>
              </a:xfrm>
              <a:custGeom>
                <a:avLst/>
                <a:gdLst>
                  <a:gd name="connsiteX0" fmla="*/ 924936 w 924936"/>
                  <a:gd name="connsiteY0" fmla="*/ 0 h 2841135"/>
                  <a:gd name="connsiteX1" fmla="*/ 924807 w 924936"/>
                  <a:gd name="connsiteY1" fmla="*/ 721 h 2841135"/>
                  <a:gd name="connsiteX2" fmla="*/ 351204 w 924936"/>
                  <a:gd name="connsiteY2" fmla="*/ 2841136 h 2841135"/>
                  <a:gd name="connsiteX3" fmla="*/ 252483 w 924936"/>
                  <a:gd name="connsiteY3" fmla="*/ 2841136 h 2841135"/>
                  <a:gd name="connsiteX4" fmla="*/ 924936 w 924936"/>
                  <a:gd name="connsiteY4" fmla="*/ 0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36" h="2841135">
                    <a:moveTo>
                      <a:pt x="924936" y="0"/>
                    </a:moveTo>
                    <a:cubicBezTo>
                      <a:pt x="924936" y="129"/>
                      <a:pt x="924833" y="592"/>
                      <a:pt x="924807" y="721"/>
                    </a:cubicBezTo>
                    <a:cubicBezTo>
                      <a:pt x="750205" y="865284"/>
                      <a:pt x="525574" y="1977782"/>
                      <a:pt x="351204" y="2841136"/>
                    </a:cubicBezTo>
                    <a:lnTo>
                      <a:pt x="252483" y="2841136"/>
                    </a:lnTo>
                    <a:cubicBezTo>
                      <a:pt x="-211199" y="1943588"/>
                      <a:pt x="-63788" y="297372"/>
                      <a:pt x="924936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B098D37F-F7B3-F123-035F-17F0B4D44F46}"/>
                  </a:ext>
                </a:extLst>
              </p:cNvPr>
              <p:cNvSpPr/>
              <p:nvPr/>
            </p:nvSpPr>
            <p:spPr>
              <a:xfrm>
                <a:off x="6201080" y="2682751"/>
                <a:ext cx="1166046" cy="2856507"/>
              </a:xfrm>
              <a:custGeom>
                <a:avLst/>
                <a:gdLst>
                  <a:gd name="connsiteX0" fmla="*/ 1095168 w 1166046"/>
                  <a:gd name="connsiteY0" fmla="*/ 2596497 h 2856507"/>
                  <a:gd name="connsiteX1" fmla="*/ 1095168 w 1166046"/>
                  <a:gd name="connsiteY1" fmla="*/ 2596626 h 2856507"/>
                  <a:gd name="connsiteX2" fmla="*/ 1021502 w 1166046"/>
                  <a:gd name="connsiteY2" fmla="*/ 2856404 h 2856507"/>
                  <a:gd name="connsiteX3" fmla="*/ 1008344 w 1166046"/>
                  <a:gd name="connsiteY3" fmla="*/ 2856404 h 2856507"/>
                  <a:gd name="connsiteX4" fmla="*/ 1008318 w 1166046"/>
                  <a:gd name="connsiteY4" fmla="*/ 2856508 h 2856507"/>
                  <a:gd name="connsiteX5" fmla="*/ 1008318 w 1166046"/>
                  <a:gd name="connsiteY5" fmla="*/ 2856404 h 2856507"/>
                  <a:gd name="connsiteX6" fmla="*/ 765096 w 1166046"/>
                  <a:gd name="connsiteY6" fmla="*/ 2856404 h 2856507"/>
                  <a:gd name="connsiteX7" fmla="*/ 26 w 1166046"/>
                  <a:gd name="connsiteY7" fmla="*/ 129 h 2856507"/>
                  <a:gd name="connsiteX8" fmla="*/ 0 w 1166046"/>
                  <a:gd name="connsiteY8" fmla="*/ 0 h 2856507"/>
                  <a:gd name="connsiteX9" fmla="*/ 1095168 w 1166046"/>
                  <a:gd name="connsiteY9" fmla="*/ 2596497 h 2856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6046" h="2856507">
                    <a:moveTo>
                      <a:pt x="1095168" y="2596497"/>
                    </a:moveTo>
                    <a:cubicBezTo>
                      <a:pt x="1095168" y="2596497"/>
                      <a:pt x="1095220" y="2596574"/>
                      <a:pt x="1095168" y="2596626"/>
                    </a:cubicBezTo>
                    <a:cubicBezTo>
                      <a:pt x="1073102" y="2693415"/>
                      <a:pt x="1047507" y="2780394"/>
                      <a:pt x="1021502" y="2856404"/>
                    </a:cubicBezTo>
                    <a:lnTo>
                      <a:pt x="1008344" y="2856404"/>
                    </a:lnTo>
                    <a:cubicBezTo>
                      <a:pt x="1008344" y="2856404"/>
                      <a:pt x="1008344" y="2856430"/>
                      <a:pt x="1008318" y="2856508"/>
                    </a:cubicBezTo>
                    <a:lnTo>
                      <a:pt x="1008318" y="2856404"/>
                    </a:lnTo>
                    <a:lnTo>
                      <a:pt x="765096" y="2856404"/>
                    </a:lnTo>
                    <a:cubicBezTo>
                      <a:pt x="524320" y="1957466"/>
                      <a:pt x="240956" y="899530"/>
                      <a:pt x="26" y="129"/>
                    </a:cubicBezTo>
                    <a:cubicBezTo>
                      <a:pt x="26" y="103"/>
                      <a:pt x="0" y="52"/>
                      <a:pt x="0" y="0"/>
                    </a:cubicBezTo>
                    <a:cubicBezTo>
                      <a:pt x="888098" y="26264"/>
                      <a:pt x="1353248" y="1818320"/>
                      <a:pt x="1095168" y="2596497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7273B96B-718B-C099-E090-73E20121F168}"/>
                  </a:ext>
                </a:extLst>
              </p:cNvPr>
              <p:cNvSpPr/>
              <p:nvPr/>
            </p:nvSpPr>
            <p:spPr>
              <a:xfrm>
                <a:off x="6797574" y="3201793"/>
                <a:ext cx="422004" cy="2337465"/>
              </a:xfrm>
              <a:custGeom>
                <a:avLst/>
                <a:gdLst>
                  <a:gd name="connsiteX0" fmla="*/ 411850 w 422004"/>
                  <a:gd name="connsiteY0" fmla="*/ 2337363 h 2337465"/>
                  <a:gd name="connsiteX1" fmla="*/ 411824 w 422004"/>
                  <a:gd name="connsiteY1" fmla="*/ 2337466 h 2337465"/>
                  <a:gd name="connsiteX2" fmla="*/ 411824 w 422004"/>
                  <a:gd name="connsiteY2" fmla="*/ 2337363 h 2337465"/>
                  <a:gd name="connsiteX3" fmla="*/ 269692 w 422004"/>
                  <a:gd name="connsiteY3" fmla="*/ 2337363 h 2337465"/>
                  <a:gd name="connsiteX4" fmla="*/ 0 w 422004"/>
                  <a:gd name="connsiteY4" fmla="*/ 0 h 2337465"/>
                  <a:gd name="connsiteX5" fmla="*/ 52 w 422004"/>
                  <a:gd name="connsiteY5" fmla="*/ 77 h 2337465"/>
                  <a:gd name="connsiteX6" fmla="*/ 180 w 422004"/>
                  <a:gd name="connsiteY6" fmla="*/ 335 h 2337465"/>
                  <a:gd name="connsiteX7" fmla="*/ 489 w 422004"/>
                  <a:gd name="connsiteY7" fmla="*/ 953 h 2337465"/>
                  <a:gd name="connsiteX8" fmla="*/ 411850 w 422004"/>
                  <a:gd name="connsiteY8" fmla="*/ 2337363 h 2337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2004" h="2337465">
                    <a:moveTo>
                      <a:pt x="411850" y="2337363"/>
                    </a:moveTo>
                    <a:cubicBezTo>
                      <a:pt x="411850" y="2337363"/>
                      <a:pt x="411850" y="2337388"/>
                      <a:pt x="411824" y="2337466"/>
                    </a:cubicBezTo>
                    <a:lnTo>
                      <a:pt x="411824" y="2337363"/>
                    </a:lnTo>
                    <a:lnTo>
                      <a:pt x="269692" y="2337363"/>
                    </a:lnTo>
                    <a:lnTo>
                      <a:pt x="0" y="0"/>
                    </a:lnTo>
                    <a:cubicBezTo>
                      <a:pt x="0" y="0"/>
                      <a:pt x="0" y="26"/>
                      <a:pt x="52" y="77"/>
                    </a:cubicBezTo>
                    <a:cubicBezTo>
                      <a:pt x="103" y="154"/>
                      <a:pt x="129" y="257"/>
                      <a:pt x="180" y="335"/>
                    </a:cubicBezTo>
                    <a:cubicBezTo>
                      <a:pt x="284" y="541"/>
                      <a:pt x="387" y="747"/>
                      <a:pt x="489" y="953"/>
                    </a:cubicBezTo>
                    <a:cubicBezTo>
                      <a:pt x="17741" y="35585"/>
                      <a:pt x="497130" y="1011202"/>
                      <a:pt x="411850" y="2337363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CB602ECF-FF7A-7631-3382-B5DF7113E246}"/>
                  </a:ext>
                </a:extLst>
              </p:cNvPr>
              <p:cNvSpPr/>
              <p:nvPr/>
            </p:nvSpPr>
            <p:spPr>
              <a:xfrm>
                <a:off x="4989770" y="3207432"/>
                <a:ext cx="422910" cy="2331723"/>
              </a:xfrm>
              <a:custGeom>
                <a:avLst/>
                <a:gdLst>
                  <a:gd name="connsiteX0" fmla="*/ 23317 w 422910"/>
                  <a:gd name="connsiteY0" fmla="*/ 2331724 h 2331723"/>
                  <a:gd name="connsiteX1" fmla="*/ 787 w 422910"/>
                  <a:gd name="connsiteY1" fmla="*/ 2262460 h 2331723"/>
                  <a:gd name="connsiteX2" fmla="*/ 422911 w 422910"/>
                  <a:gd name="connsiteY2" fmla="*/ 0 h 2331723"/>
                  <a:gd name="connsiteX3" fmla="*/ 422911 w 422910"/>
                  <a:gd name="connsiteY3" fmla="*/ 103 h 2331723"/>
                  <a:gd name="connsiteX4" fmla="*/ 319041 w 422910"/>
                  <a:gd name="connsiteY4" fmla="*/ 811933 h 2331723"/>
                  <a:gd name="connsiteX5" fmla="*/ 319041 w 422910"/>
                  <a:gd name="connsiteY5" fmla="*/ 812011 h 2331723"/>
                  <a:gd name="connsiteX6" fmla="*/ 299060 w 422910"/>
                  <a:gd name="connsiteY6" fmla="*/ 968228 h 2331723"/>
                  <a:gd name="connsiteX7" fmla="*/ 191507 w 422910"/>
                  <a:gd name="connsiteY7" fmla="*/ 1808974 h 2331723"/>
                  <a:gd name="connsiteX8" fmla="*/ 124638 w 422910"/>
                  <a:gd name="connsiteY8" fmla="*/ 2331724 h 2331723"/>
                  <a:gd name="connsiteX9" fmla="*/ 108365 w 422910"/>
                  <a:gd name="connsiteY9" fmla="*/ 2331724 h 2331723"/>
                  <a:gd name="connsiteX10" fmla="*/ 31067 w 422910"/>
                  <a:gd name="connsiteY10" fmla="*/ 2331724 h 2331723"/>
                  <a:gd name="connsiteX11" fmla="*/ 23317 w 422910"/>
                  <a:gd name="connsiteY11" fmla="*/ 2331724 h 2331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2910" h="2331723">
                    <a:moveTo>
                      <a:pt x="23317" y="2331724"/>
                    </a:moveTo>
                    <a:cubicBezTo>
                      <a:pt x="19583" y="2321038"/>
                      <a:pt x="12940" y="2300516"/>
                      <a:pt x="787" y="2262460"/>
                    </a:cubicBezTo>
                    <a:cubicBezTo>
                      <a:pt x="-21151" y="1152717"/>
                      <a:pt x="422911" y="0"/>
                      <a:pt x="422911" y="0"/>
                    </a:cubicBezTo>
                    <a:lnTo>
                      <a:pt x="422911" y="103"/>
                    </a:lnTo>
                    <a:lnTo>
                      <a:pt x="319041" y="811933"/>
                    </a:lnTo>
                    <a:cubicBezTo>
                      <a:pt x="319041" y="811985"/>
                      <a:pt x="319041" y="812011"/>
                      <a:pt x="319041" y="812011"/>
                    </a:cubicBezTo>
                    <a:lnTo>
                      <a:pt x="299060" y="968228"/>
                    </a:lnTo>
                    <a:lnTo>
                      <a:pt x="191507" y="1808974"/>
                    </a:lnTo>
                    <a:lnTo>
                      <a:pt x="124638" y="2331724"/>
                    </a:lnTo>
                    <a:lnTo>
                      <a:pt x="108365" y="2331724"/>
                    </a:lnTo>
                    <a:lnTo>
                      <a:pt x="31067" y="2331724"/>
                    </a:lnTo>
                    <a:lnTo>
                      <a:pt x="23317" y="2331724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4699E24E-D6AB-16E1-3ADC-48A6E98B4EA7}"/>
                  </a:ext>
                </a:extLst>
              </p:cNvPr>
              <p:cNvSpPr/>
              <p:nvPr/>
            </p:nvSpPr>
            <p:spPr>
              <a:xfrm>
                <a:off x="5947790" y="1532222"/>
                <a:ext cx="308096" cy="321292"/>
              </a:xfrm>
              <a:custGeom>
                <a:avLst/>
                <a:gdLst>
                  <a:gd name="connsiteX0" fmla="*/ 304530 w 308096"/>
                  <a:gd name="connsiteY0" fmla="*/ 321292 h 321292"/>
                  <a:gd name="connsiteX1" fmla="*/ 134563 w 308096"/>
                  <a:gd name="connsiteY1" fmla="*/ 0 h 321292"/>
                  <a:gd name="connsiteX2" fmla="*/ 0 w 308096"/>
                  <a:gd name="connsiteY2" fmla="*/ 101089 h 321292"/>
                  <a:gd name="connsiteX3" fmla="*/ 304530 w 308096"/>
                  <a:gd name="connsiteY3" fmla="*/ 321292 h 321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8096" h="321292">
                    <a:moveTo>
                      <a:pt x="304530" y="321292"/>
                    </a:moveTo>
                    <a:cubicBezTo>
                      <a:pt x="304530" y="321292"/>
                      <a:pt x="347581" y="78559"/>
                      <a:pt x="134563" y="0"/>
                    </a:cubicBezTo>
                    <a:lnTo>
                      <a:pt x="0" y="101089"/>
                    </a:lnTo>
                    <a:lnTo>
                      <a:pt x="304530" y="321292"/>
                    </a:ln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C59DA598-51DC-0D8E-E8F4-C2B3A307301D}"/>
                  </a:ext>
                </a:extLst>
              </p:cNvPr>
              <p:cNvSpPr/>
              <p:nvPr/>
            </p:nvSpPr>
            <p:spPr>
              <a:xfrm>
                <a:off x="5098135" y="4161008"/>
                <a:ext cx="1803875" cy="1378146"/>
              </a:xfrm>
              <a:custGeom>
                <a:avLst/>
                <a:gdLst>
                  <a:gd name="connsiteX0" fmla="*/ 1803876 w 1803875"/>
                  <a:gd name="connsiteY0" fmla="*/ 1378147 h 1378146"/>
                  <a:gd name="connsiteX1" fmla="*/ 0 w 1803875"/>
                  <a:gd name="connsiteY1" fmla="*/ 1378147 h 1378146"/>
                  <a:gd name="connsiteX2" fmla="*/ 37233 w 1803875"/>
                  <a:gd name="connsiteY2" fmla="*/ 780082 h 1378146"/>
                  <a:gd name="connsiteX3" fmla="*/ 83915 w 1803875"/>
                  <a:gd name="connsiteY3" fmla="*/ 301697 h 1378146"/>
                  <a:gd name="connsiteX4" fmla="*/ 140099 w 1803875"/>
                  <a:gd name="connsiteY4" fmla="*/ 0 h 1378146"/>
                  <a:gd name="connsiteX5" fmla="*/ 1666249 w 1803875"/>
                  <a:gd name="connsiteY5" fmla="*/ 106909 h 1378146"/>
                  <a:gd name="connsiteX6" fmla="*/ 1803876 w 1803875"/>
                  <a:gd name="connsiteY6" fmla="*/ 1378147 h 1378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3875" h="1378146">
                    <a:moveTo>
                      <a:pt x="1803876" y="1378147"/>
                    </a:moveTo>
                    <a:lnTo>
                      <a:pt x="0" y="1378147"/>
                    </a:lnTo>
                    <a:cubicBezTo>
                      <a:pt x="10995" y="1163274"/>
                      <a:pt x="23380" y="961224"/>
                      <a:pt x="37233" y="780082"/>
                    </a:cubicBezTo>
                    <a:cubicBezTo>
                      <a:pt x="51266" y="596571"/>
                      <a:pt x="66818" y="434406"/>
                      <a:pt x="83915" y="301697"/>
                    </a:cubicBezTo>
                    <a:cubicBezTo>
                      <a:pt x="100987" y="169014"/>
                      <a:pt x="119757" y="65608"/>
                      <a:pt x="140099" y="0"/>
                    </a:cubicBezTo>
                    <a:cubicBezTo>
                      <a:pt x="616295" y="142519"/>
                      <a:pt x="1212351" y="149033"/>
                      <a:pt x="1666249" y="106909"/>
                    </a:cubicBezTo>
                    <a:cubicBezTo>
                      <a:pt x="1735230" y="519557"/>
                      <a:pt x="1778822" y="955018"/>
                      <a:pt x="1803876" y="1378147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9EF36AC1-76D9-22E3-BB50-ED49E8448F3D}"/>
                  </a:ext>
                </a:extLst>
              </p:cNvPr>
              <p:cNvSpPr/>
              <p:nvPr/>
            </p:nvSpPr>
            <p:spPr>
              <a:xfrm>
                <a:off x="5745801" y="2058211"/>
                <a:ext cx="414558" cy="800334"/>
              </a:xfrm>
              <a:custGeom>
                <a:avLst/>
                <a:gdLst>
                  <a:gd name="connsiteX0" fmla="*/ 362223 w 414558"/>
                  <a:gd name="connsiteY0" fmla="*/ 608627 h 800334"/>
                  <a:gd name="connsiteX1" fmla="*/ 241204 w 414558"/>
                  <a:gd name="connsiteY1" fmla="*/ 8451 h 800334"/>
                  <a:gd name="connsiteX2" fmla="*/ 39232 w 414558"/>
                  <a:gd name="connsiteY2" fmla="*/ 184108 h 800334"/>
                  <a:gd name="connsiteX3" fmla="*/ 58672 w 414558"/>
                  <a:gd name="connsiteY3" fmla="*/ 619956 h 800334"/>
                  <a:gd name="connsiteX4" fmla="*/ 362223 w 414558"/>
                  <a:gd name="connsiteY4" fmla="*/ 608627 h 800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558" h="800334">
                    <a:moveTo>
                      <a:pt x="362223" y="608627"/>
                    </a:moveTo>
                    <a:cubicBezTo>
                      <a:pt x="368145" y="423906"/>
                      <a:pt x="391113" y="57579"/>
                      <a:pt x="241204" y="8451"/>
                    </a:cubicBezTo>
                    <a:cubicBezTo>
                      <a:pt x="133549" y="-28936"/>
                      <a:pt x="6093" y="62780"/>
                      <a:pt x="39232" y="184108"/>
                    </a:cubicBezTo>
                    <a:cubicBezTo>
                      <a:pt x="48990" y="177980"/>
                      <a:pt x="80249" y="523939"/>
                      <a:pt x="58672" y="619956"/>
                    </a:cubicBezTo>
                    <a:cubicBezTo>
                      <a:pt x="-225465" y="705210"/>
                      <a:pt x="629031" y="985484"/>
                      <a:pt x="362223" y="608627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F9B0AE3C-F4F2-7B90-C07F-5745B765A256}"/>
                  </a:ext>
                </a:extLst>
              </p:cNvPr>
              <p:cNvSpPr/>
              <p:nvPr/>
            </p:nvSpPr>
            <p:spPr>
              <a:xfrm>
                <a:off x="5780351" y="2055723"/>
                <a:ext cx="333868" cy="550959"/>
              </a:xfrm>
              <a:custGeom>
                <a:avLst/>
                <a:gdLst>
                  <a:gd name="connsiteX0" fmla="*/ 1773 w 333868"/>
                  <a:gd name="connsiteY0" fmla="*/ 170864 h 550959"/>
                  <a:gd name="connsiteX1" fmla="*/ 4682 w 333868"/>
                  <a:gd name="connsiteY1" fmla="*/ 186596 h 550959"/>
                  <a:gd name="connsiteX2" fmla="*/ 31589 w 333868"/>
                  <a:gd name="connsiteY2" fmla="*/ 511365 h 550959"/>
                  <a:gd name="connsiteX3" fmla="*/ 330068 w 333868"/>
                  <a:gd name="connsiteY3" fmla="*/ 541903 h 550959"/>
                  <a:gd name="connsiteX4" fmla="*/ 206629 w 333868"/>
                  <a:gd name="connsiteY4" fmla="*/ 10939 h 550959"/>
                  <a:gd name="connsiteX5" fmla="*/ 1773 w 333868"/>
                  <a:gd name="connsiteY5" fmla="*/ 170864 h 5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3868" h="550959">
                    <a:moveTo>
                      <a:pt x="1773" y="170864"/>
                    </a:moveTo>
                    <a:cubicBezTo>
                      <a:pt x="2519" y="176117"/>
                      <a:pt x="3446" y="181473"/>
                      <a:pt x="4682" y="186596"/>
                    </a:cubicBezTo>
                    <a:cubicBezTo>
                      <a:pt x="11711" y="181936"/>
                      <a:pt x="31435" y="372811"/>
                      <a:pt x="31589" y="511365"/>
                    </a:cubicBezTo>
                    <a:cubicBezTo>
                      <a:pt x="161775" y="570561"/>
                      <a:pt x="303495" y="547361"/>
                      <a:pt x="330068" y="541903"/>
                    </a:cubicBezTo>
                    <a:cubicBezTo>
                      <a:pt x="337329" y="350693"/>
                      <a:pt x="348993" y="64342"/>
                      <a:pt x="206629" y="10939"/>
                    </a:cubicBezTo>
                    <a:cubicBezTo>
                      <a:pt x="104999" y="-32499"/>
                      <a:pt x="-16123" y="60119"/>
                      <a:pt x="1773" y="170864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F5C54066-05AE-E17D-58C9-87DA421A0E0D}"/>
                  </a:ext>
                </a:extLst>
              </p:cNvPr>
              <p:cNvSpPr/>
              <p:nvPr/>
            </p:nvSpPr>
            <p:spPr>
              <a:xfrm>
                <a:off x="5570403" y="1571401"/>
                <a:ext cx="853663" cy="987259"/>
              </a:xfrm>
              <a:custGeom>
                <a:avLst/>
                <a:gdLst>
                  <a:gd name="connsiteX0" fmla="*/ 7146 w 853663"/>
                  <a:gd name="connsiteY0" fmla="*/ 527601 h 987259"/>
                  <a:gd name="connsiteX1" fmla="*/ 181929 w 853663"/>
                  <a:gd name="connsiteY1" fmla="*/ 905849 h 987259"/>
                  <a:gd name="connsiteX2" fmla="*/ 182109 w 853663"/>
                  <a:gd name="connsiteY2" fmla="*/ 905849 h 987259"/>
                  <a:gd name="connsiteX3" fmla="*/ 725895 w 853663"/>
                  <a:gd name="connsiteY3" fmla="*/ 881131 h 987259"/>
                  <a:gd name="connsiteX4" fmla="*/ 725973 w 853663"/>
                  <a:gd name="connsiteY4" fmla="*/ 881131 h 987259"/>
                  <a:gd name="connsiteX5" fmla="*/ 822813 w 853663"/>
                  <a:gd name="connsiteY5" fmla="*/ 493562 h 987259"/>
                  <a:gd name="connsiteX6" fmla="*/ 681916 w 853663"/>
                  <a:gd name="connsiteY6" fmla="*/ 282088 h 987259"/>
                  <a:gd name="connsiteX7" fmla="*/ 7146 w 853663"/>
                  <a:gd name="connsiteY7" fmla="*/ 527601 h 987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663" h="987259">
                    <a:moveTo>
                      <a:pt x="7146" y="527601"/>
                    </a:moveTo>
                    <a:cubicBezTo>
                      <a:pt x="29007" y="663245"/>
                      <a:pt x="74788" y="816115"/>
                      <a:pt x="181929" y="905849"/>
                    </a:cubicBezTo>
                    <a:lnTo>
                      <a:pt x="182109" y="905849"/>
                    </a:lnTo>
                    <a:cubicBezTo>
                      <a:pt x="338275" y="1024113"/>
                      <a:pt x="567052" y="1011522"/>
                      <a:pt x="725895" y="881131"/>
                    </a:cubicBezTo>
                    <a:lnTo>
                      <a:pt x="725973" y="881131"/>
                    </a:lnTo>
                    <a:cubicBezTo>
                      <a:pt x="848562" y="766601"/>
                      <a:pt x="887339" y="612366"/>
                      <a:pt x="822813" y="493562"/>
                    </a:cubicBezTo>
                    <a:cubicBezTo>
                      <a:pt x="780611" y="423525"/>
                      <a:pt x="702876" y="361909"/>
                      <a:pt x="681916" y="282088"/>
                    </a:cubicBezTo>
                    <a:cubicBezTo>
                      <a:pt x="500002" y="-248876"/>
                      <a:pt x="-70074" y="48084"/>
                      <a:pt x="7146" y="527601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7EF4F9E5-572B-B987-7FD5-22F4871D280A}"/>
                  </a:ext>
                </a:extLst>
              </p:cNvPr>
              <p:cNvSpPr/>
              <p:nvPr/>
            </p:nvSpPr>
            <p:spPr>
              <a:xfrm>
                <a:off x="5568215" y="1569659"/>
                <a:ext cx="614531" cy="924817"/>
              </a:xfrm>
              <a:custGeom>
                <a:avLst/>
                <a:gdLst>
                  <a:gd name="connsiteX0" fmla="*/ 9360 w 614531"/>
                  <a:gd name="connsiteY0" fmla="*/ 529369 h 924817"/>
                  <a:gd name="connsiteX1" fmla="*/ 184143 w 614531"/>
                  <a:gd name="connsiteY1" fmla="*/ 907617 h 924817"/>
                  <a:gd name="connsiteX2" fmla="*/ 184323 w 614531"/>
                  <a:gd name="connsiteY2" fmla="*/ 907617 h 924817"/>
                  <a:gd name="connsiteX3" fmla="*/ 208964 w 614531"/>
                  <a:gd name="connsiteY3" fmla="*/ 924817 h 924817"/>
                  <a:gd name="connsiteX4" fmla="*/ 83414 w 614531"/>
                  <a:gd name="connsiteY4" fmla="*/ 673639 h 924817"/>
                  <a:gd name="connsiteX5" fmla="*/ 102597 w 614531"/>
                  <a:gd name="connsiteY5" fmla="*/ 526665 h 924817"/>
                  <a:gd name="connsiteX6" fmla="*/ 177551 w 614531"/>
                  <a:gd name="connsiteY6" fmla="*/ 243327 h 924817"/>
                  <a:gd name="connsiteX7" fmla="*/ 471781 w 614531"/>
                  <a:gd name="connsiteY7" fmla="*/ 169274 h 924817"/>
                  <a:gd name="connsiteX8" fmla="*/ 614532 w 614531"/>
                  <a:gd name="connsiteY8" fmla="*/ 143139 h 924817"/>
                  <a:gd name="connsiteX9" fmla="*/ 9360 w 614531"/>
                  <a:gd name="connsiteY9" fmla="*/ 529369 h 924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4531" h="924817">
                    <a:moveTo>
                      <a:pt x="9360" y="529369"/>
                    </a:moveTo>
                    <a:cubicBezTo>
                      <a:pt x="31221" y="665013"/>
                      <a:pt x="77002" y="817883"/>
                      <a:pt x="184143" y="907617"/>
                    </a:cubicBezTo>
                    <a:lnTo>
                      <a:pt x="184323" y="907617"/>
                    </a:lnTo>
                    <a:cubicBezTo>
                      <a:pt x="193206" y="915007"/>
                      <a:pt x="199283" y="918586"/>
                      <a:pt x="208964" y="924817"/>
                    </a:cubicBezTo>
                    <a:cubicBezTo>
                      <a:pt x="127418" y="843889"/>
                      <a:pt x="83414" y="673639"/>
                      <a:pt x="83414" y="673639"/>
                    </a:cubicBezTo>
                    <a:lnTo>
                      <a:pt x="102597" y="526665"/>
                    </a:lnTo>
                    <a:cubicBezTo>
                      <a:pt x="234198" y="393313"/>
                      <a:pt x="177551" y="243327"/>
                      <a:pt x="177551" y="243327"/>
                    </a:cubicBezTo>
                    <a:cubicBezTo>
                      <a:pt x="397625" y="305072"/>
                      <a:pt x="471781" y="169274"/>
                      <a:pt x="471781" y="169274"/>
                    </a:cubicBezTo>
                    <a:cubicBezTo>
                      <a:pt x="541354" y="178234"/>
                      <a:pt x="614532" y="143139"/>
                      <a:pt x="614532" y="143139"/>
                    </a:cubicBezTo>
                    <a:cubicBezTo>
                      <a:pt x="353234" y="-213661"/>
                      <a:pt x="-68117" y="165411"/>
                      <a:pt x="9360" y="529369"/>
                    </a:cubicBezTo>
                    <a:close/>
                  </a:path>
                </a:pathLst>
              </a:custGeom>
              <a:solidFill>
                <a:srgbClr val="E57D6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07B4213B-0A06-758E-81C0-565DE479F92B}"/>
                  </a:ext>
                </a:extLst>
              </p:cNvPr>
              <p:cNvSpPr/>
              <p:nvPr/>
            </p:nvSpPr>
            <p:spPr>
              <a:xfrm>
                <a:off x="5521991" y="1745524"/>
                <a:ext cx="194878" cy="402812"/>
              </a:xfrm>
              <a:custGeom>
                <a:avLst/>
                <a:gdLst>
                  <a:gd name="connsiteX0" fmla="*/ 123072 w 194878"/>
                  <a:gd name="connsiteY0" fmla="*/ 0 h 402812"/>
                  <a:gd name="connsiteX1" fmla="*/ 28394 w 194878"/>
                  <a:gd name="connsiteY1" fmla="*/ 402812 h 402812"/>
                  <a:gd name="connsiteX2" fmla="*/ 123072 w 194878"/>
                  <a:gd name="connsiteY2" fmla="*/ 0 h 40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4878" h="402812">
                    <a:moveTo>
                      <a:pt x="123072" y="0"/>
                    </a:moveTo>
                    <a:cubicBezTo>
                      <a:pt x="216616" y="36975"/>
                      <a:pt x="249472" y="254268"/>
                      <a:pt x="28394" y="402812"/>
                    </a:cubicBezTo>
                    <a:cubicBezTo>
                      <a:pt x="28394" y="402838"/>
                      <a:pt x="-78695" y="44854"/>
                      <a:pt x="123072" y="0"/>
                    </a:cubicBez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F92FBCD2-B0A7-7C0E-2632-209667BB86FB}"/>
                  </a:ext>
                </a:extLst>
              </p:cNvPr>
              <p:cNvSpPr/>
              <p:nvPr/>
            </p:nvSpPr>
            <p:spPr>
              <a:xfrm>
                <a:off x="6168271" y="1998441"/>
                <a:ext cx="100582" cy="166477"/>
              </a:xfrm>
              <a:custGeom>
                <a:avLst/>
                <a:gdLst>
                  <a:gd name="connsiteX0" fmla="*/ 34251 w 100582"/>
                  <a:gd name="connsiteY0" fmla="*/ 166478 h 166477"/>
                  <a:gd name="connsiteX1" fmla="*/ 82761 w 100582"/>
                  <a:gd name="connsiteY1" fmla="*/ 107282 h 166477"/>
                  <a:gd name="connsiteX2" fmla="*/ 15196 w 100582"/>
                  <a:gd name="connsiteY2" fmla="*/ 5059 h 166477"/>
                  <a:gd name="connsiteX3" fmla="*/ 520 w 100582"/>
                  <a:gd name="connsiteY3" fmla="*/ 10183 h 166477"/>
                  <a:gd name="connsiteX4" fmla="*/ 75371 w 100582"/>
                  <a:gd name="connsiteY4" fmla="*/ 120928 h 166477"/>
                  <a:gd name="connsiteX5" fmla="*/ 16227 w 100582"/>
                  <a:gd name="connsiteY5" fmla="*/ 148402 h 166477"/>
                  <a:gd name="connsiteX6" fmla="*/ 6442 w 100582"/>
                  <a:gd name="connsiteY6" fmla="*/ 153423 h 166477"/>
                  <a:gd name="connsiteX7" fmla="*/ 34251 w 100582"/>
                  <a:gd name="connsiteY7" fmla="*/ 166478 h 16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582" h="166477">
                    <a:moveTo>
                      <a:pt x="34251" y="166478"/>
                    </a:moveTo>
                    <a:cubicBezTo>
                      <a:pt x="71843" y="166040"/>
                      <a:pt x="130293" y="140678"/>
                      <a:pt x="82761" y="107282"/>
                    </a:cubicBezTo>
                    <a:cubicBezTo>
                      <a:pt x="44009" y="86271"/>
                      <a:pt x="15480" y="5858"/>
                      <a:pt x="15196" y="5059"/>
                    </a:cubicBezTo>
                    <a:cubicBezTo>
                      <a:pt x="12029" y="-4442"/>
                      <a:pt x="-2957" y="682"/>
                      <a:pt x="520" y="10183"/>
                    </a:cubicBezTo>
                    <a:cubicBezTo>
                      <a:pt x="1756" y="13711"/>
                      <a:pt x="31315" y="97085"/>
                      <a:pt x="75371" y="120928"/>
                    </a:cubicBezTo>
                    <a:cubicBezTo>
                      <a:pt x="105806" y="139570"/>
                      <a:pt x="42413" y="157646"/>
                      <a:pt x="16227" y="148402"/>
                    </a:cubicBezTo>
                    <a:cubicBezTo>
                      <a:pt x="12107" y="147089"/>
                      <a:pt x="7755" y="149355"/>
                      <a:pt x="6442" y="153423"/>
                    </a:cubicBezTo>
                    <a:cubicBezTo>
                      <a:pt x="4227" y="167405"/>
                      <a:pt x="24518" y="165422"/>
                      <a:pt x="34251" y="166478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292231E2-2D8A-598A-143F-F85BF40BEE91}"/>
                  </a:ext>
                </a:extLst>
              </p:cNvPr>
              <p:cNvSpPr/>
              <p:nvPr/>
            </p:nvSpPr>
            <p:spPr>
              <a:xfrm>
                <a:off x="5127048" y="2667044"/>
                <a:ext cx="1823191" cy="2464560"/>
              </a:xfrm>
              <a:custGeom>
                <a:avLst/>
                <a:gdLst>
                  <a:gd name="connsiteX0" fmla="*/ 25288 w 1823191"/>
                  <a:gd name="connsiteY0" fmla="*/ 2333680 h 2464560"/>
                  <a:gd name="connsiteX1" fmla="*/ 1762011 w 1823191"/>
                  <a:gd name="connsiteY1" fmla="*/ 2405880 h 2464560"/>
                  <a:gd name="connsiteX2" fmla="*/ 1074057 w 1823191"/>
                  <a:gd name="connsiteY2" fmla="*/ 15758 h 2464560"/>
                  <a:gd name="connsiteX3" fmla="*/ 981130 w 1823191"/>
                  <a:gd name="connsiteY3" fmla="*/ 0 h 2464560"/>
                  <a:gd name="connsiteX4" fmla="*/ 677399 w 1823191"/>
                  <a:gd name="connsiteY4" fmla="*/ 11175 h 2464560"/>
                  <a:gd name="connsiteX5" fmla="*/ 566062 w 1823191"/>
                  <a:gd name="connsiteY5" fmla="*/ 31001 h 2464560"/>
                  <a:gd name="connsiteX6" fmla="*/ 25288 w 1823191"/>
                  <a:gd name="connsiteY6" fmla="*/ 2333680 h 246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3191" h="2464560">
                    <a:moveTo>
                      <a:pt x="25288" y="2333680"/>
                    </a:moveTo>
                    <a:cubicBezTo>
                      <a:pt x="66666" y="2406781"/>
                      <a:pt x="1649592" y="2542863"/>
                      <a:pt x="1762011" y="2405880"/>
                    </a:cubicBezTo>
                    <a:cubicBezTo>
                      <a:pt x="1981802" y="1863252"/>
                      <a:pt x="1576208" y="416717"/>
                      <a:pt x="1074057" y="15758"/>
                    </a:cubicBezTo>
                    <a:cubicBezTo>
                      <a:pt x="1069655" y="14522"/>
                      <a:pt x="1012956" y="51"/>
                      <a:pt x="981130" y="0"/>
                    </a:cubicBezTo>
                    <a:cubicBezTo>
                      <a:pt x="983319" y="8883"/>
                      <a:pt x="1039554" y="242784"/>
                      <a:pt x="677399" y="11175"/>
                    </a:cubicBezTo>
                    <a:cubicBezTo>
                      <a:pt x="675339" y="13621"/>
                      <a:pt x="589055" y="15140"/>
                      <a:pt x="566062" y="31001"/>
                    </a:cubicBezTo>
                    <a:cubicBezTo>
                      <a:pt x="592067" y="409327"/>
                      <a:pt x="-143881" y="1919461"/>
                      <a:pt x="25288" y="23336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C556CEA1-A408-EC96-B191-B77DC978DA28}"/>
                  </a:ext>
                </a:extLst>
              </p:cNvPr>
              <p:cNvSpPr/>
              <p:nvPr/>
            </p:nvSpPr>
            <p:spPr>
              <a:xfrm>
                <a:off x="5466819" y="1318895"/>
                <a:ext cx="860634" cy="604604"/>
              </a:xfrm>
              <a:custGeom>
                <a:avLst/>
                <a:gdLst>
                  <a:gd name="connsiteX0" fmla="*/ 860635 w 860634"/>
                  <a:gd name="connsiteY0" fmla="*/ 190901 h 604604"/>
                  <a:gd name="connsiteX1" fmla="*/ 646432 w 860634"/>
                  <a:gd name="connsiteY1" fmla="*/ 169941 h 604604"/>
                  <a:gd name="connsiteX2" fmla="*/ 585407 w 860634"/>
                  <a:gd name="connsiteY2" fmla="*/ 49412 h 604604"/>
                  <a:gd name="connsiteX3" fmla="*/ 491914 w 860634"/>
                  <a:gd name="connsiteY3" fmla="*/ 179494 h 604604"/>
                  <a:gd name="connsiteX4" fmla="*/ 451900 w 860634"/>
                  <a:gd name="connsiteY4" fmla="*/ 0 h 604604"/>
                  <a:gd name="connsiteX5" fmla="*/ 214704 w 860634"/>
                  <a:gd name="connsiteY5" fmla="*/ 217834 h 604604"/>
                  <a:gd name="connsiteX6" fmla="*/ 212489 w 860634"/>
                  <a:gd name="connsiteY6" fmla="*/ 213302 h 604604"/>
                  <a:gd name="connsiteX7" fmla="*/ 56298 w 860634"/>
                  <a:gd name="connsiteY7" fmla="*/ 604605 h 604604"/>
                  <a:gd name="connsiteX8" fmla="*/ 188800 w 860634"/>
                  <a:gd name="connsiteY8" fmla="*/ 433325 h 604604"/>
                  <a:gd name="connsiteX9" fmla="*/ 557728 w 860634"/>
                  <a:gd name="connsiteY9" fmla="*/ 393800 h 604604"/>
                  <a:gd name="connsiteX10" fmla="*/ 860635 w 860634"/>
                  <a:gd name="connsiteY10" fmla="*/ 190901 h 604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0634" h="604604">
                    <a:moveTo>
                      <a:pt x="860635" y="190901"/>
                    </a:moveTo>
                    <a:cubicBezTo>
                      <a:pt x="860635" y="190901"/>
                      <a:pt x="760576" y="145120"/>
                      <a:pt x="646432" y="169941"/>
                    </a:cubicBezTo>
                    <a:cubicBezTo>
                      <a:pt x="640638" y="127250"/>
                      <a:pt x="621352" y="85692"/>
                      <a:pt x="585407" y="49412"/>
                    </a:cubicBezTo>
                    <a:cubicBezTo>
                      <a:pt x="559916" y="96120"/>
                      <a:pt x="527396" y="139712"/>
                      <a:pt x="491914" y="179494"/>
                    </a:cubicBezTo>
                    <a:cubicBezTo>
                      <a:pt x="497192" y="84790"/>
                      <a:pt x="451900" y="0"/>
                      <a:pt x="451900" y="0"/>
                    </a:cubicBezTo>
                    <a:cubicBezTo>
                      <a:pt x="421363" y="88447"/>
                      <a:pt x="287984" y="130932"/>
                      <a:pt x="214704" y="217834"/>
                    </a:cubicBezTo>
                    <a:lnTo>
                      <a:pt x="212489" y="213302"/>
                    </a:lnTo>
                    <a:cubicBezTo>
                      <a:pt x="212489" y="213302"/>
                      <a:pt x="-132028" y="278189"/>
                      <a:pt x="56298" y="604605"/>
                    </a:cubicBezTo>
                    <a:lnTo>
                      <a:pt x="188800" y="433325"/>
                    </a:lnTo>
                    <a:cubicBezTo>
                      <a:pt x="326375" y="517780"/>
                      <a:pt x="468663" y="479054"/>
                      <a:pt x="557728" y="393800"/>
                    </a:cubicBezTo>
                    <a:cubicBezTo>
                      <a:pt x="665099" y="393208"/>
                      <a:pt x="801980" y="356697"/>
                      <a:pt x="860635" y="190901"/>
                    </a:cubicBezTo>
                    <a:close/>
                  </a:path>
                </a:pathLst>
              </a:custGeom>
              <a:solidFill>
                <a:srgbClr val="8C4225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24552EE2-C639-FC14-1821-A69C40646694}"/>
                  </a:ext>
                </a:extLst>
              </p:cNvPr>
              <p:cNvSpPr/>
              <p:nvPr/>
            </p:nvSpPr>
            <p:spPr>
              <a:xfrm>
                <a:off x="4982833" y="2698020"/>
                <a:ext cx="906634" cy="2841135"/>
              </a:xfrm>
              <a:custGeom>
                <a:avLst/>
                <a:gdLst>
                  <a:gd name="connsiteX0" fmla="*/ 38005 w 906634"/>
                  <a:gd name="connsiteY0" fmla="*/ 2841136 h 2841135"/>
                  <a:gd name="connsiteX1" fmla="*/ 827228 w 906634"/>
                  <a:gd name="connsiteY1" fmla="*/ 2841136 h 2841135"/>
                  <a:gd name="connsiteX2" fmla="*/ 738086 w 906634"/>
                  <a:gd name="connsiteY2" fmla="*/ 28710 h 2841135"/>
                  <a:gd name="connsiteX3" fmla="*/ 710226 w 906634"/>
                  <a:gd name="connsiteY3" fmla="*/ 0 h 2841135"/>
                  <a:gd name="connsiteX4" fmla="*/ 0 w 906634"/>
                  <a:gd name="connsiteY4" fmla="*/ 2841136 h 2841135"/>
                  <a:gd name="connsiteX5" fmla="*/ 38005 w 906634"/>
                  <a:gd name="connsiteY5" fmla="*/ 2841136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6634" h="2841135">
                    <a:moveTo>
                      <a:pt x="38005" y="2841136"/>
                    </a:moveTo>
                    <a:cubicBezTo>
                      <a:pt x="200814" y="2841136"/>
                      <a:pt x="666041" y="2841136"/>
                      <a:pt x="827228" y="2841136"/>
                    </a:cubicBezTo>
                    <a:cubicBezTo>
                      <a:pt x="807169" y="2014757"/>
                      <a:pt x="1068905" y="635890"/>
                      <a:pt x="738086" y="28710"/>
                    </a:cubicBezTo>
                    <a:cubicBezTo>
                      <a:pt x="729640" y="18153"/>
                      <a:pt x="720499" y="8626"/>
                      <a:pt x="710226" y="0"/>
                    </a:cubicBezTo>
                    <a:cubicBezTo>
                      <a:pt x="209800" y="620801"/>
                      <a:pt x="140407" y="1867346"/>
                      <a:pt x="0" y="2841136"/>
                    </a:cubicBezTo>
                    <a:cubicBezTo>
                      <a:pt x="5768" y="2841136"/>
                      <a:pt x="32830" y="2841136"/>
                      <a:pt x="38005" y="2841136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38647705-34BA-A044-15AA-6DFFC5D47D55}"/>
                  </a:ext>
                </a:extLst>
              </p:cNvPr>
              <p:cNvSpPr/>
              <p:nvPr/>
            </p:nvSpPr>
            <p:spPr>
              <a:xfrm>
                <a:off x="6201054" y="2682725"/>
                <a:ext cx="1008343" cy="2856430"/>
              </a:xfrm>
              <a:custGeom>
                <a:avLst/>
                <a:gdLst>
                  <a:gd name="connsiteX0" fmla="*/ 1008344 w 1008343"/>
                  <a:gd name="connsiteY0" fmla="*/ 2856430 h 2856430"/>
                  <a:gd name="connsiteX1" fmla="*/ 381029 w 1008343"/>
                  <a:gd name="connsiteY1" fmla="*/ 2856430 h 2856430"/>
                  <a:gd name="connsiteX2" fmla="*/ 52 w 1008343"/>
                  <a:gd name="connsiteY2" fmla="*/ 154 h 2856430"/>
                  <a:gd name="connsiteX3" fmla="*/ 26 w 1008343"/>
                  <a:gd name="connsiteY3" fmla="*/ 26 h 2856430"/>
                  <a:gd name="connsiteX4" fmla="*/ 0 w 1008343"/>
                  <a:gd name="connsiteY4" fmla="*/ 0 h 2856430"/>
                  <a:gd name="connsiteX5" fmla="*/ 1008344 w 1008343"/>
                  <a:gd name="connsiteY5" fmla="*/ 2856430 h 285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8343" h="2856430">
                    <a:moveTo>
                      <a:pt x="1008344" y="2856430"/>
                    </a:moveTo>
                    <a:lnTo>
                      <a:pt x="381029" y="2856430"/>
                    </a:lnTo>
                    <a:cubicBezTo>
                      <a:pt x="319464" y="1920182"/>
                      <a:pt x="274532" y="854650"/>
                      <a:pt x="52" y="154"/>
                    </a:cubicBezTo>
                    <a:cubicBezTo>
                      <a:pt x="52" y="129"/>
                      <a:pt x="26" y="77"/>
                      <a:pt x="26" y="26"/>
                    </a:cubicBezTo>
                    <a:lnTo>
                      <a:pt x="0" y="0"/>
                    </a:lnTo>
                    <a:cubicBezTo>
                      <a:pt x="847801" y="35971"/>
                      <a:pt x="941474" y="2011307"/>
                      <a:pt x="1008344" y="2856430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53BDA5CC-8EAF-6A07-3B11-1C93DBEEE82A}"/>
                  </a:ext>
                </a:extLst>
              </p:cNvPr>
              <p:cNvSpPr/>
              <p:nvPr/>
            </p:nvSpPr>
            <p:spPr>
              <a:xfrm>
                <a:off x="5763095" y="2064937"/>
                <a:ext cx="664396" cy="432497"/>
              </a:xfrm>
              <a:custGeom>
                <a:avLst/>
                <a:gdLst>
                  <a:gd name="connsiteX0" fmla="*/ 0 w 664396"/>
                  <a:gd name="connsiteY0" fmla="*/ 301388 h 432497"/>
                  <a:gd name="connsiteX1" fmla="*/ 533281 w 664396"/>
                  <a:gd name="connsiteY1" fmla="*/ 387569 h 432497"/>
                  <a:gd name="connsiteX2" fmla="*/ 630122 w 664396"/>
                  <a:gd name="connsiteY2" fmla="*/ 0 h 432497"/>
                  <a:gd name="connsiteX3" fmla="*/ 53403 w 664396"/>
                  <a:gd name="connsiteY3" fmla="*/ 44725 h 432497"/>
                  <a:gd name="connsiteX4" fmla="*/ 0 w 664396"/>
                  <a:gd name="connsiteY4" fmla="*/ 301388 h 43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4396" h="432497">
                    <a:moveTo>
                      <a:pt x="0" y="301388"/>
                    </a:moveTo>
                    <a:cubicBezTo>
                      <a:pt x="0" y="301440"/>
                      <a:pt x="376034" y="525634"/>
                      <a:pt x="533281" y="387569"/>
                    </a:cubicBezTo>
                    <a:cubicBezTo>
                      <a:pt x="672015" y="265778"/>
                      <a:pt x="694185" y="119062"/>
                      <a:pt x="630122" y="0"/>
                    </a:cubicBezTo>
                    <a:cubicBezTo>
                      <a:pt x="630122" y="0"/>
                      <a:pt x="453203" y="61617"/>
                      <a:pt x="53403" y="44725"/>
                    </a:cubicBezTo>
                    <a:cubicBezTo>
                      <a:pt x="53403" y="44751"/>
                      <a:pt x="81366" y="225044"/>
                      <a:pt x="0" y="301388"/>
                    </a:cubicBezTo>
                    <a:close/>
                  </a:path>
                </a:pathLst>
              </a:custGeom>
              <a:solidFill>
                <a:schemeClr val="bg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6BDB319C-F7B1-3165-A3EB-ABF7E2484B2A}"/>
                  </a:ext>
                </a:extLst>
              </p:cNvPr>
              <p:cNvSpPr/>
              <p:nvPr/>
            </p:nvSpPr>
            <p:spPr>
              <a:xfrm>
                <a:off x="5644493" y="2057444"/>
                <a:ext cx="179637" cy="60023"/>
              </a:xfrm>
              <a:custGeom>
                <a:avLst/>
                <a:gdLst>
                  <a:gd name="connsiteX0" fmla="*/ 172030 w 179637"/>
                  <a:gd name="connsiteY0" fmla="*/ 60020 h 60023"/>
                  <a:gd name="connsiteX1" fmla="*/ 174039 w 179637"/>
                  <a:gd name="connsiteY1" fmla="*/ 44751 h 60023"/>
                  <a:gd name="connsiteX2" fmla="*/ 8500 w 179637"/>
                  <a:gd name="connsiteY2" fmla="*/ 0 h 60023"/>
                  <a:gd name="connsiteX3" fmla="*/ 172030 w 179637"/>
                  <a:gd name="connsiteY3" fmla="*/ 60020 h 60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637" h="60023">
                    <a:moveTo>
                      <a:pt x="172030" y="60020"/>
                    </a:moveTo>
                    <a:cubicBezTo>
                      <a:pt x="180734" y="60278"/>
                      <a:pt x="182716" y="46837"/>
                      <a:pt x="174039" y="44751"/>
                    </a:cubicBezTo>
                    <a:cubicBezTo>
                      <a:pt x="174039" y="44751"/>
                      <a:pt x="8500" y="0"/>
                      <a:pt x="8500" y="0"/>
                    </a:cubicBezTo>
                    <a:cubicBezTo>
                      <a:pt x="-45288" y="17277"/>
                      <a:pt x="173858" y="55179"/>
                      <a:pt x="172030" y="6002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51FEE774-8871-3708-8518-D5C173E7411C}"/>
                  </a:ext>
                </a:extLst>
              </p:cNvPr>
              <p:cNvSpPr/>
              <p:nvPr/>
            </p:nvSpPr>
            <p:spPr>
              <a:xfrm>
                <a:off x="5604113" y="2258949"/>
                <a:ext cx="166678" cy="115157"/>
              </a:xfrm>
              <a:custGeom>
                <a:avLst/>
                <a:gdLst>
                  <a:gd name="connsiteX0" fmla="*/ 158956 w 166678"/>
                  <a:gd name="connsiteY0" fmla="*/ 115153 h 115157"/>
                  <a:gd name="connsiteX1" fmla="*/ 163257 w 166678"/>
                  <a:gd name="connsiteY1" fmla="*/ 100914 h 115157"/>
                  <a:gd name="connsiteX2" fmla="*/ 602 w 166678"/>
                  <a:gd name="connsiteY2" fmla="*/ 2142 h 115157"/>
                  <a:gd name="connsiteX3" fmla="*/ 158956 w 166678"/>
                  <a:gd name="connsiteY3" fmla="*/ 115153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78" h="115157">
                    <a:moveTo>
                      <a:pt x="158956" y="115153"/>
                    </a:moveTo>
                    <a:cubicBezTo>
                      <a:pt x="166321" y="115410"/>
                      <a:pt x="169719" y="104879"/>
                      <a:pt x="163257" y="100914"/>
                    </a:cubicBezTo>
                    <a:cubicBezTo>
                      <a:pt x="158570" y="102355"/>
                      <a:pt x="1735" y="-17324"/>
                      <a:pt x="602" y="2142"/>
                    </a:cubicBezTo>
                    <a:cubicBezTo>
                      <a:pt x="-11166" y="14115"/>
                      <a:pt x="153498" y="110801"/>
                      <a:pt x="158956" y="115153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C660D2EC-704D-AC11-F9B1-BA7AC8C52757}"/>
                  </a:ext>
                </a:extLst>
              </p:cNvPr>
              <p:cNvSpPr/>
              <p:nvPr/>
            </p:nvSpPr>
            <p:spPr>
              <a:xfrm>
                <a:off x="5487795" y="2029853"/>
                <a:ext cx="196961" cy="235287"/>
              </a:xfrm>
              <a:custGeom>
                <a:avLst/>
                <a:gdLst>
                  <a:gd name="connsiteX0" fmla="*/ 3625 w 196961"/>
                  <a:gd name="connsiteY0" fmla="*/ 137693 h 235287"/>
                  <a:gd name="connsiteX1" fmla="*/ 193342 w 196961"/>
                  <a:gd name="connsiteY1" fmla="*/ 97576 h 235287"/>
                  <a:gd name="connsiteX2" fmla="*/ 3625 w 196961"/>
                  <a:gd name="connsiteY2" fmla="*/ 137693 h 235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6961" h="235287">
                    <a:moveTo>
                      <a:pt x="3625" y="137693"/>
                    </a:moveTo>
                    <a:cubicBezTo>
                      <a:pt x="36996" y="291850"/>
                      <a:pt x="225219" y="252042"/>
                      <a:pt x="193342" y="97576"/>
                    </a:cubicBezTo>
                    <a:cubicBezTo>
                      <a:pt x="159946" y="-56556"/>
                      <a:pt x="-28277" y="-16748"/>
                      <a:pt x="3625" y="137693"/>
                    </a:cubicBezTo>
                    <a:close/>
                  </a:path>
                </a:pathLst>
              </a:custGeom>
              <a:solidFill>
                <a:srgbClr val="F99370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C6DDF06C-A953-7A14-528C-7AB7FE7E0AF6}"/>
                  </a:ext>
                </a:extLst>
              </p:cNvPr>
              <p:cNvSpPr/>
              <p:nvPr/>
            </p:nvSpPr>
            <p:spPr>
              <a:xfrm>
                <a:off x="5520840" y="2073957"/>
                <a:ext cx="99003" cy="125440"/>
              </a:xfrm>
              <a:custGeom>
                <a:avLst/>
                <a:gdLst>
                  <a:gd name="connsiteX0" fmla="*/ 19503 w 99003"/>
                  <a:gd name="connsiteY0" fmla="*/ 125440 h 125440"/>
                  <a:gd name="connsiteX1" fmla="*/ 26944 w 99003"/>
                  <a:gd name="connsiteY1" fmla="*/ 115398 h 125440"/>
                  <a:gd name="connsiteX2" fmla="*/ 89204 w 99003"/>
                  <a:gd name="connsiteY2" fmla="*/ 21698 h 125440"/>
                  <a:gd name="connsiteX3" fmla="*/ 12087 w 99003"/>
                  <a:gd name="connsiteY3" fmla="*/ 119955 h 125440"/>
                  <a:gd name="connsiteX4" fmla="*/ 19503 w 99003"/>
                  <a:gd name="connsiteY4" fmla="*/ 125440 h 12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03" h="125440">
                    <a:moveTo>
                      <a:pt x="19503" y="125440"/>
                    </a:moveTo>
                    <a:cubicBezTo>
                      <a:pt x="24626" y="125491"/>
                      <a:pt x="28515" y="120290"/>
                      <a:pt x="26944" y="115398"/>
                    </a:cubicBezTo>
                    <a:cubicBezTo>
                      <a:pt x="-2435" y="33388"/>
                      <a:pt x="33922" y="-1064"/>
                      <a:pt x="89204" y="21698"/>
                    </a:cubicBezTo>
                    <a:cubicBezTo>
                      <a:pt x="143585" y="3133"/>
                      <a:pt x="-48912" y="-47025"/>
                      <a:pt x="12087" y="119955"/>
                    </a:cubicBezTo>
                    <a:cubicBezTo>
                      <a:pt x="13091" y="123303"/>
                      <a:pt x="16155" y="125440"/>
                      <a:pt x="19503" y="125440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4B4D1BC4-A5ED-41CF-B754-4DFF941585E4}"/>
                  </a:ext>
                </a:extLst>
              </p:cNvPr>
              <p:cNvSpPr/>
              <p:nvPr/>
            </p:nvSpPr>
            <p:spPr>
              <a:xfrm>
                <a:off x="5523983" y="2108134"/>
                <a:ext cx="95299" cy="80396"/>
              </a:xfrm>
              <a:custGeom>
                <a:avLst/>
                <a:gdLst>
                  <a:gd name="connsiteX0" fmla="*/ 88894 w 95299"/>
                  <a:gd name="connsiteY0" fmla="*/ 80397 h 80396"/>
                  <a:gd name="connsiteX1" fmla="*/ 8095 w 95299"/>
                  <a:gd name="connsiteY1" fmla="*/ 35 h 80396"/>
                  <a:gd name="connsiteX2" fmla="*/ 7065 w 95299"/>
                  <a:gd name="connsiteY2" fmla="*/ 15536 h 80396"/>
                  <a:gd name="connsiteX3" fmla="*/ 88894 w 95299"/>
                  <a:gd name="connsiteY3" fmla="*/ 80397 h 8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99" h="80396">
                    <a:moveTo>
                      <a:pt x="88894" y="80397"/>
                    </a:moveTo>
                    <a:cubicBezTo>
                      <a:pt x="112454" y="77075"/>
                      <a:pt x="67754" y="4901"/>
                      <a:pt x="8095" y="35"/>
                    </a:cubicBezTo>
                    <a:cubicBezTo>
                      <a:pt x="-1999" y="-841"/>
                      <a:pt x="-3003" y="15046"/>
                      <a:pt x="7065" y="15536"/>
                    </a:cubicBezTo>
                    <a:cubicBezTo>
                      <a:pt x="67110" y="21767"/>
                      <a:pt x="74655" y="78414"/>
                      <a:pt x="88894" y="80397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06F1A6D9-FFC9-5C74-1B94-76CDDECB584B}"/>
                  </a:ext>
                </a:extLst>
              </p:cNvPr>
              <p:cNvSpPr/>
              <p:nvPr/>
            </p:nvSpPr>
            <p:spPr>
              <a:xfrm>
                <a:off x="5693290" y="2667044"/>
                <a:ext cx="510379" cy="219188"/>
              </a:xfrm>
              <a:custGeom>
                <a:avLst/>
                <a:gdLst>
                  <a:gd name="connsiteX0" fmla="*/ 0 w 510379"/>
                  <a:gd name="connsiteY0" fmla="*/ 31001 h 219188"/>
                  <a:gd name="connsiteX1" fmla="*/ 507815 w 510379"/>
                  <a:gd name="connsiteY1" fmla="*/ 15732 h 219188"/>
                  <a:gd name="connsiteX2" fmla="*/ 414888 w 510379"/>
                  <a:gd name="connsiteY2" fmla="*/ 0 h 219188"/>
                  <a:gd name="connsiteX3" fmla="*/ 111157 w 510379"/>
                  <a:gd name="connsiteY3" fmla="*/ 11175 h 219188"/>
                  <a:gd name="connsiteX4" fmla="*/ 0 w 510379"/>
                  <a:gd name="connsiteY4" fmla="*/ 31001 h 21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0379" h="219188">
                    <a:moveTo>
                      <a:pt x="0" y="31001"/>
                    </a:moveTo>
                    <a:cubicBezTo>
                      <a:pt x="57548" y="112264"/>
                      <a:pt x="550043" y="418931"/>
                      <a:pt x="507815" y="15732"/>
                    </a:cubicBezTo>
                    <a:cubicBezTo>
                      <a:pt x="503387" y="14522"/>
                      <a:pt x="446714" y="51"/>
                      <a:pt x="414888" y="0"/>
                    </a:cubicBezTo>
                    <a:cubicBezTo>
                      <a:pt x="417077" y="8883"/>
                      <a:pt x="453666" y="227696"/>
                      <a:pt x="111157" y="11175"/>
                    </a:cubicBezTo>
                    <a:cubicBezTo>
                      <a:pt x="109689" y="10222"/>
                      <a:pt x="22401" y="16325"/>
                      <a:pt x="0" y="31001"/>
                    </a:cubicBezTo>
                    <a:close/>
                  </a:path>
                </a:pathLst>
              </a:custGeom>
              <a:solidFill>
                <a:schemeClr val="accent4">
                  <a:lumMod val="25000"/>
                </a:schemeClr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305E730B-97AD-C021-78A6-25EC4D00BD54}"/>
                  </a:ext>
                </a:extLst>
              </p:cNvPr>
              <p:cNvSpPr/>
              <p:nvPr/>
            </p:nvSpPr>
            <p:spPr>
              <a:xfrm>
                <a:off x="5962873" y="1898885"/>
                <a:ext cx="116075" cy="87775"/>
              </a:xfrm>
              <a:custGeom>
                <a:avLst/>
                <a:gdLst>
                  <a:gd name="connsiteX0" fmla="*/ 6340 w 116075"/>
                  <a:gd name="connsiteY0" fmla="*/ 87776 h 87775"/>
                  <a:gd name="connsiteX1" fmla="*/ 2607 w 116075"/>
                  <a:gd name="connsiteY1" fmla="*/ 86565 h 87775"/>
                  <a:gd name="connsiteX2" fmla="*/ 1216 w 116075"/>
                  <a:gd name="connsiteY2" fmla="*/ 77734 h 87775"/>
                  <a:gd name="connsiteX3" fmla="*/ 108975 w 116075"/>
                  <a:gd name="connsiteY3" fmla="*/ 50 h 87775"/>
                  <a:gd name="connsiteX4" fmla="*/ 116030 w 116075"/>
                  <a:gd name="connsiteY4" fmla="*/ 5560 h 87775"/>
                  <a:gd name="connsiteX5" fmla="*/ 110519 w 116075"/>
                  <a:gd name="connsiteY5" fmla="*/ 12589 h 87775"/>
                  <a:gd name="connsiteX6" fmla="*/ 11438 w 116075"/>
                  <a:gd name="connsiteY6" fmla="*/ 85175 h 87775"/>
                  <a:gd name="connsiteX7" fmla="*/ 6340 w 116075"/>
                  <a:gd name="connsiteY7" fmla="*/ 87776 h 87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075" h="87775">
                    <a:moveTo>
                      <a:pt x="6340" y="87776"/>
                    </a:moveTo>
                    <a:cubicBezTo>
                      <a:pt x="5053" y="87776"/>
                      <a:pt x="3740" y="87389"/>
                      <a:pt x="2607" y="86565"/>
                    </a:cubicBezTo>
                    <a:cubicBezTo>
                      <a:pt x="-226" y="84505"/>
                      <a:pt x="-844" y="80540"/>
                      <a:pt x="1216" y="77734"/>
                    </a:cubicBezTo>
                    <a:cubicBezTo>
                      <a:pt x="52328" y="7646"/>
                      <a:pt x="106683" y="333"/>
                      <a:pt x="108975" y="50"/>
                    </a:cubicBezTo>
                    <a:cubicBezTo>
                      <a:pt x="112450" y="-388"/>
                      <a:pt x="115592" y="2110"/>
                      <a:pt x="116030" y="5560"/>
                    </a:cubicBezTo>
                    <a:cubicBezTo>
                      <a:pt x="116442" y="9036"/>
                      <a:pt x="113996" y="12177"/>
                      <a:pt x="110519" y="12589"/>
                    </a:cubicBezTo>
                    <a:cubicBezTo>
                      <a:pt x="109772" y="12692"/>
                      <a:pt x="58970" y="20031"/>
                      <a:pt x="11438" y="85175"/>
                    </a:cubicBezTo>
                    <a:cubicBezTo>
                      <a:pt x="10203" y="86874"/>
                      <a:pt x="8297" y="87776"/>
                      <a:pt x="6340" y="87776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1BDF2D7C-8670-0EFA-3CEF-8315EB65FAAC}"/>
                  </a:ext>
                </a:extLst>
              </p:cNvPr>
              <p:cNvSpPr/>
              <p:nvPr/>
            </p:nvSpPr>
            <p:spPr>
              <a:xfrm>
                <a:off x="6147060" y="1879467"/>
                <a:ext cx="108761" cy="19159"/>
              </a:xfrm>
              <a:custGeom>
                <a:avLst/>
                <a:gdLst>
                  <a:gd name="connsiteX0" fmla="*/ 6333 w 108761"/>
                  <a:gd name="connsiteY0" fmla="*/ 19134 h 19159"/>
                  <a:gd name="connsiteX1" fmla="*/ 205 w 108761"/>
                  <a:gd name="connsiteY1" fmla="*/ 14396 h 19159"/>
                  <a:gd name="connsiteX2" fmla="*/ 4737 w 108761"/>
                  <a:gd name="connsiteY2" fmla="*/ 6671 h 19159"/>
                  <a:gd name="connsiteX3" fmla="*/ 98874 w 108761"/>
                  <a:gd name="connsiteY3" fmla="*/ 5615 h 19159"/>
                  <a:gd name="connsiteX4" fmla="*/ 102633 w 108761"/>
                  <a:gd name="connsiteY4" fmla="*/ 6491 h 19159"/>
                  <a:gd name="connsiteX5" fmla="*/ 108762 w 108761"/>
                  <a:gd name="connsiteY5" fmla="*/ 12825 h 19159"/>
                  <a:gd name="connsiteX6" fmla="*/ 102427 w 108761"/>
                  <a:gd name="connsiteY6" fmla="*/ 19159 h 19159"/>
                  <a:gd name="connsiteX7" fmla="*/ 95861 w 108761"/>
                  <a:gd name="connsiteY7" fmla="*/ 17923 h 19159"/>
                  <a:gd name="connsiteX8" fmla="*/ 7929 w 108761"/>
                  <a:gd name="connsiteY8" fmla="*/ 18953 h 19159"/>
                  <a:gd name="connsiteX9" fmla="*/ 6333 w 108761"/>
                  <a:gd name="connsiteY9" fmla="*/ 19134 h 19159"/>
                  <a:gd name="connsiteX10" fmla="*/ 102453 w 108761"/>
                  <a:gd name="connsiteY10" fmla="*/ 6491 h 19159"/>
                  <a:gd name="connsiteX11" fmla="*/ 102556 w 108761"/>
                  <a:gd name="connsiteY11" fmla="*/ 6491 h 19159"/>
                  <a:gd name="connsiteX12" fmla="*/ 102453 w 108761"/>
                  <a:gd name="connsiteY12" fmla="*/ 6491 h 19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761" h="19159">
                    <a:moveTo>
                      <a:pt x="6333" y="19134"/>
                    </a:moveTo>
                    <a:cubicBezTo>
                      <a:pt x="3526" y="19134"/>
                      <a:pt x="952" y="17254"/>
                      <a:pt x="205" y="14396"/>
                    </a:cubicBezTo>
                    <a:cubicBezTo>
                      <a:pt x="-670" y="11023"/>
                      <a:pt x="1338" y="7547"/>
                      <a:pt x="4737" y="6671"/>
                    </a:cubicBezTo>
                    <a:cubicBezTo>
                      <a:pt x="52578" y="-5817"/>
                      <a:pt x="86206" y="2474"/>
                      <a:pt x="98874" y="5615"/>
                    </a:cubicBezTo>
                    <a:cubicBezTo>
                      <a:pt x="100367" y="5976"/>
                      <a:pt x="102041" y="6388"/>
                      <a:pt x="102633" y="6491"/>
                    </a:cubicBezTo>
                    <a:cubicBezTo>
                      <a:pt x="106032" y="6594"/>
                      <a:pt x="108762" y="9401"/>
                      <a:pt x="108762" y="12825"/>
                    </a:cubicBezTo>
                    <a:cubicBezTo>
                      <a:pt x="108762" y="16327"/>
                      <a:pt x="105929" y="19159"/>
                      <a:pt x="102427" y="19159"/>
                    </a:cubicBezTo>
                    <a:cubicBezTo>
                      <a:pt x="100831" y="19159"/>
                      <a:pt x="99080" y="18722"/>
                      <a:pt x="95861" y="17923"/>
                    </a:cubicBezTo>
                    <a:cubicBezTo>
                      <a:pt x="84043" y="15014"/>
                      <a:pt x="52655" y="7289"/>
                      <a:pt x="7929" y="18953"/>
                    </a:cubicBezTo>
                    <a:cubicBezTo>
                      <a:pt x="7414" y="19082"/>
                      <a:pt x="6874" y="19134"/>
                      <a:pt x="6333" y="19134"/>
                    </a:cubicBezTo>
                    <a:close/>
                    <a:moveTo>
                      <a:pt x="102453" y="6491"/>
                    </a:moveTo>
                    <a:cubicBezTo>
                      <a:pt x="102427" y="6491"/>
                      <a:pt x="102504" y="6491"/>
                      <a:pt x="102556" y="6491"/>
                    </a:cubicBezTo>
                    <a:cubicBezTo>
                      <a:pt x="102530" y="6491"/>
                      <a:pt x="102478" y="6491"/>
                      <a:pt x="102453" y="6491"/>
                    </a:cubicBezTo>
                    <a:close/>
                  </a:path>
                </a:pathLst>
              </a:custGeom>
              <a:solidFill>
                <a:srgbClr val="C16256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5B5CF89A-6FC3-25C7-3ADB-EBEA973B89C5}"/>
                  </a:ext>
                </a:extLst>
              </p:cNvPr>
              <p:cNvSpPr/>
              <p:nvPr/>
            </p:nvSpPr>
            <p:spPr>
              <a:xfrm>
                <a:off x="5604122" y="2698020"/>
                <a:ext cx="281235" cy="2841135"/>
              </a:xfrm>
              <a:custGeom>
                <a:avLst/>
                <a:gdLst>
                  <a:gd name="connsiteX0" fmla="*/ 266936 w 281235"/>
                  <a:gd name="connsiteY0" fmla="*/ 1575948 h 2841135"/>
                  <a:gd name="connsiteX1" fmla="*/ 205938 w 281235"/>
                  <a:gd name="connsiteY1" fmla="*/ 2841136 h 2841135"/>
                  <a:gd name="connsiteX2" fmla="*/ 69985 w 281235"/>
                  <a:gd name="connsiteY2" fmla="*/ 2841136 h 2841135"/>
                  <a:gd name="connsiteX3" fmla="*/ 149471 w 281235"/>
                  <a:gd name="connsiteY3" fmla="*/ 1564387 h 2841135"/>
                  <a:gd name="connsiteX4" fmla="*/ 0 w 281235"/>
                  <a:gd name="connsiteY4" fmla="*/ 32624 h 2841135"/>
                  <a:gd name="connsiteX5" fmla="*/ 88833 w 281235"/>
                  <a:gd name="connsiteY5" fmla="*/ 77 h 2841135"/>
                  <a:gd name="connsiteX6" fmla="*/ 88936 w 281235"/>
                  <a:gd name="connsiteY6" fmla="*/ 0 h 2841135"/>
                  <a:gd name="connsiteX7" fmla="*/ 88988 w 281235"/>
                  <a:gd name="connsiteY7" fmla="*/ 52 h 2841135"/>
                  <a:gd name="connsiteX8" fmla="*/ 89168 w 281235"/>
                  <a:gd name="connsiteY8" fmla="*/ 0 h 2841135"/>
                  <a:gd name="connsiteX9" fmla="*/ 89142 w 281235"/>
                  <a:gd name="connsiteY9" fmla="*/ 180 h 2841135"/>
                  <a:gd name="connsiteX10" fmla="*/ 266936 w 281235"/>
                  <a:gd name="connsiteY10" fmla="*/ 1575948 h 2841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1235" h="2841135">
                    <a:moveTo>
                      <a:pt x="266936" y="1575948"/>
                    </a:moveTo>
                    <a:cubicBezTo>
                      <a:pt x="230837" y="1996141"/>
                      <a:pt x="215594" y="2375496"/>
                      <a:pt x="205938" y="2841136"/>
                    </a:cubicBezTo>
                    <a:lnTo>
                      <a:pt x="69985" y="2841136"/>
                    </a:lnTo>
                    <a:cubicBezTo>
                      <a:pt x="95219" y="2355979"/>
                      <a:pt x="118753" y="2028095"/>
                      <a:pt x="149471" y="1564387"/>
                    </a:cubicBezTo>
                    <a:cubicBezTo>
                      <a:pt x="180267" y="970288"/>
                      <a:pt x="231609" y="487268"/>
                      <a:pt x="0" y="32624"/>
                    </a:cubicBezTo>
                    <a:cubicBezTo>
                      <a:pt x="51858" y="9862"/>
                      <a:pt x="85228" y="1030"/>
                      <a:pt x="88833" y="77"/>
                    </a:cubicBezTo>
                    <a:cubicBezTo>
                      <a:pt x="88859" y="52"/>
                      <a:pt x="88910" y="26"/>
                      <a:pt x="88936" y="0"/>
                    </a:cubicBezTo>
                    <a:cubicBezTo>
                      <a:pt x="88962" y="26"/>
                      <a:pt x="88962" y="26"/>
                      <a:pt x="88988" y="52"/>
                    </a:cubicBezTo>
                    <a:cubicBezTo>
                      <a:pt x="89116" y="26"/>
                      <a:pt x="89168" y="0"/>
                      <a:pt x="89168" y="0"/>
                    </a:cubicBezTo>
                    <a:cubicBezTo>
                      <a:pt x="89168" y="0"/>
                      <a:pt x="89142" y="154"/>
                      <a:pt x="89142" y="180"/>
                    </a:cubicBezTo>
                    <a:cubicBezTo>
                      <a:pt x="310915" y="229550"/>
                      <a:pt x="291398" y="998328"/>
                      <a:pt x="266936" y="1575948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8A08463E-0136-636E-9CF2-BDB821D66FCB}"/>
                  </a:ext>
                </a:extLst>
              </p:cNvPr>
              <p:cNvSpPr/>
              <p:nvPr/>
            </p:nvSpPr>
            <p:spPr>
              <a:xfrm>
                <a:off x="6201054" y="2682725"/>
                <a:ext cx="485877" cy="2856430"/>
              </a:xfrm>
              <a:custGeom>
                <a:avLst/>
                <a:gdLst>
                  <a:gd name="connsiteX0" fmla="*/ 485877 w 485877"/>
                  <a:gd name="connsiteY0" fmla="*/ 2856430 h 2856430"/>
                  <a:gd name="connsiteX1" fmla="*/ 381029 w 485877"/>
                  <a:gd name="connsiteY1" fmla="*/ 2856430 h 2856430"/>
                  <a:gd name="connsiteX2" fmla="*/ 26 w 485877"/>
                  <a:gd name="connsiteY2" fmla="*/ 26 h 2856430"/>
                  <a:gd name="connsiteX3" fmla="*/ 0 w 485877"/>
                  <a:gd name="connsiteY3" fmla="*/ 0 h 2856430"/>
                  <a:gd name="connsiteX4" fmla="*/ 108530 w 485877"/>
                  <a:gd name="connsiteY4" fmla="*/ 15295 h 2856430"/>
                  <a:gd name="connsiteX5" fmla="*/ 485877 w 485877"/>
                  <a:gd name="connsiteY5" fmla="*/ 2856430 h 2856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877" h="2856430">
                    <a:moveTo>
                      <a:pt x="485877" y="2856430"/>
                    </a:moveTo>
                    <a:lnTo>
                      <a:pt x="381029" y="2856430"/>
                    </a:lnTo>
                    <a:cubicBezTo>
                      <a:pt x="319489" y="1920131"/>
                      <a:pt x="274506" y="854599"/>
                      <a:pt x="26" y="26"/>
                    </a:cubicBezTo>
                    <a:lnTo>
                      <a:pt x="0" y="0"/>
                    </a:lnTo>
                    <a:cubicBezTo>
                      <a:pt x="35301" y="1133"/>
                      <a:pt x="79332" y="-3347"/>
                      <a:pt x="108530" y="15295"/>
                    </a:cubicBezTo>
                    <a:cubicBezTo>
                      <a:pt x="362876" y="825709"/>
                      <a:pt x="418571" y="1958187"/>
                      <a:pt x="485877" y="2856430"/>
                    </a:cubicBez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E8C85BA3-BB47-426C-0947-EDE4B949024E}"/>
                  </a:ext>
                </a:extLst>
              </p:cNvPr>
              <p:cNvSpPr/>
              <p:nvPr/>
            </p:nvSpPr>
            <p:spPr>
              <a:xfrm>
                <a:off x="6494151" y="3256483"/>
                <a:ext cx="282669" cy="173237"/>
              </a:xfrm>
              <a:custGeom>
                <a:avLst/>
                <a:gdLst>
                  <a:gd name="connsiteX0" fmla="*/ 282669 w 282669"/>
                  <a:gd name="connsiteY0" fmla="*/ 136648 h 173237"/>
                  <a:gd name="connsiteX1" fmla="*/ 30924 w 282669"/>
                  <a:gd name="connsiteY1" fmla="*/ 173237 h 173237"/>
                  <a:gd name="connsiteX2" fmla="*/ 0 w 282669"/>
                  <a:gd name="connsiteY2" fmla="*/ 36615 h 173237"/>
                  <a:gd name="connsiteX3" fmla="*/ 251745 w 282669"/>
                  <a:gd name="connsiteY3" fmla="*/ 0 h 173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669" h="173237">
                    <a:moveTo>
                      <a:pt x="282669" y="136648"/>
                    </a:moveTo>
                    <a:lnTo>
                      <a:pt x="30924" y="173237"/>
                    </a:lnTo>
                    <a:lnTo>
                      <a:pt x="0" y="36615"/>
                    </a:lnTo>
                    <a:lnTo>
                      <a:pt x="251745" y="0"/>
                    </a:lnTo>
                    <a:close/>
                  </a:path>
                </a:pathLst>
              </a:custGeom>
              <a:solidFill>
                <a:srgbClr val="D1E0F2"/>
              </a:solidFill>
              <a:ln w="2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B6585A-E07A-2FFC-E186-54BD6B3B2E89}"/>
              </a:ext>
            </a:extLst>
          </p:cNvPr>
          <p:cNvGrpSpPr/>
          <p:nvPr/>
        </p:nvGrpSpPr>
        <p:grpSpPr>
          <a:xfrm>
            <a:off x="373261" y="3350941"/>
            <a:ext cx="10814524" cy="1728813"/>
            <a:chOff x="373261" y="3350941"/>
            <a:chExt cx="10814524" cy="172881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1F99CC5-747A-A708-4F65-47F7C70D94EC}"/>
                </a:ext>
              </a:extLst>
            </p:cNvPr>
            <p:cNvGrpSpPr/>
            <p:nvPr/>
          </p:nvGrpSpPr>
          <p:grpSpPr>
            <a:xfrm>
              <a:off x="6334251" y="3350941"/>
              <a:ext cx="2027537" cy="1483582"/>
              <a:chOff x="8238963" y="2256979"/>
              <a:chExt cx="2027537" cy="1483582"/>
            </a:xfrm>
          </p:grpSpPr>
          <p:grpSp>
            <p:nvGrpSpPr>
              <p:cNvPr id="25" name="Graphic 6">
                <a:extLst>
                  <a:ext uri="{FF2B5EF4-FFF2-40B4-BE49-F238E27FC236}">
                    <a16:creationId xmlns:a16="http://schemas.microsoft.com/office/drawing/2014/main" id="{7EF451AD-8325-F1F5-8CD1-65D20AC948BA}"/>
                  </a:ext>
                </a:extLst>
              </p:cNvPr>
              <p:cNvGrpSpPr/>
              <p:nvPr/>
            </p:nvGrpSpPr>
            <p:grpSpPr>
              <a:xfrm>
                <a:off x="10205922" y="2894379"/>
                <a:ext cx="60578" cy="60579"/>
                <a:chOff x="8232267" y="2990658"/>
                <a:chExt cx="60578" cy="60579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265BC58A-E34B-D324-2F05-1054BC861EAB}"/>
                    </a:ext>
                  </a:extLst>
                </p:cNvPr>
                <p:cNvSpPr/>
                <p:nvPr/>
              </p:nvSpPr>
              <p:spPr>
                <a:xfrm>
                  <a:off x="8236934" y="2995326"/>
                  <a:ext cx="51244" cy="51244"/>
                </a:xfrm>
                <a:custGeom>
                  <a:avLst/>
                  <a:gdLst>
                    <a:gd name="connsiteX0" fmla="*/ 0 w 51244"/>
                    <a:gd name="connsiteY0" fmla="*/ 25622 h 51244"/>
                    <a:gd name="connsiteX1" fmla="*/ 25622 w 51244"/>
                    <a:gd name="connsiteY1" fmla="*/ 0 h 51244"/>
                    <a:gd name="connsiteX2" fmla="*/ 51245 w 51244"/>
                    <a:gd name="connsiteY2" fmla="*/ 25622 h 51244"/>
                    <a:gd name="connsiteX3" fmla="*/ 25622 w 51244"/>
                    <a:gd name="connsiteY3" fmla="*/ 51245 h 51244"/>
                    <a:gd name="connsiteX4" fmla="*/ 0 w 51244"/>
                    <a:gd name="connsiteY4" fmla="*/ 25622 h 51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244" h="51244">
                      <a:moveTo>
                        <a:pt x="0" y="25622"/>
                      </a:moveTo>
                      <a:cubicBezTo>
                        <a:pt x="0" y="11430"/>
                        <a:pt x="11430" y="0"/>
                        <a:pt x="25622" y="0"/>
                      </a:cubicBezTo>
                      <a:cubicBezTo>
                        <a:pt x="39814" y="0"/>
                        <a:pt x="51245" y="11430"/>
                        <a:pt x="51245" y="25622"/>
                      </a:cubicBezTo>
                      <a:cubicBezTo>
                        <a:pt x="51245" y="39814"/>
                        <a:pt x="39814" y="51245"/>
                        <a:pt x="25622" y="51245"/>
                      </a:cubicBezTo>
                      <a:cubicBezTo>
                        <a:pt x="11525" y="51245"/>
                        <a:pt x="0" y="39814"/>
                        <a:pt x="0" y="256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733AAFFD-FC0F-4B9B-744A-9E6F351883E7}"/>
                    </a:ext>
                  </a:extLst>
                </p:cNvPr>
                <p:cNvSpPr/>
                <p:nvPr/>
              </p:nvSpPr>
              <p:spPr>
                <a:xfrm>
                  <a:off x="8232267" y="2990658"/>
                  <a:ext cx="60578" cy="60579"/>
                </a:xfrm>
                <a:custGeom>
                  <a:avLst/>
                  <a:gdLst>
                    <a:gd name="connsiteX0" fmla="*/ 30289 w 60578"/>
                    <a:gd name="connsiteY0" fmla="*/ 60579 h 60579"/>
                    <a:gd name="connsiteX1" fmla="*/ 0 w 60578"/>
                    <a:gd name="connsiteY1" fmla="*/ 30290 h 60579"/>
                    <a:gd name="connsiteX2" fmla="*/ 30289 w 60578"/>
                    <a:gd name="connsiteY2" fmla="*/ 0 h 60579"/>
                    <a:gd name="connsiteX3" fmla="*/ 60579 w 60578"/>
                    <a:gd name="connsiteY3" fmla="*/ 30290 h 60579"/>
                    <a:gd name="connsiteX4" fmla="*/ 30289 w 60578"/>
                    <a:gd name="connsiteY4" fmla="*/ 60579 h 60579"/>
                    <a:gd name="connsiteX5" fmla="*/ 30289 w 60578"/>
                    <a:gd name="connsiteY5" fmla="*/ 9335 h 60579"/>
                    <a:gd name="connsiteX6" fmla="*/ 9334 w 60578"/>
                    <a:gd name="connsiteY6" fmla="*/ 30290 h 60579"/>
                    <a:gd name="connsiteX7" fmla="*/ 30289 w 60578"/>
                    <a:gd name="connsiteY7" fmla="*/ 51245 h 60579"/>
                    <a:gd name="connsiteX8" fmla="*/ 51244 w 60578"/>
                    <a:gd name="connsiteY8" fmla="*/ 30290 h 60579"/>
                    <a:gd name="connsiteX9" fmla="*/ 30289 w 60578"/>
                    <a:gd name="connsiteY9" fmla="*/ 9335 h 60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578" h="60579">
                      <a:moveTo>
                        <a:pt x="30289" y="60579"/>
                      </a:moveTo>
                      <a:cubicBezTo>
                        <a:pt x="13621" y="60579"/>
                        <a:pt x="0" y="46958"/>
                        <a:pt x="0" y="30290"/>
                      </a:cubicBezTo>
                      <a:cubicBezTo>
                        <a:pt x="0" y="13621"/>
                        <a:pt x="13621" y="0"/>
                        <a:pt x="30289" y="0"/>
                      </a:cubicBezTo>
                      <a:cubicBezTo>
                        <a:pt x="46958" y="0"/>
                        <a:pt x="60579" y="13621"/>
                        <a:pt x="60579" y="30290"/>
                      </a:cubicBezTo>
                      <a:cubicBezTo>
                        <a:pt x="60579" y="47054"/>
                        <a:pt x="47053" y="60579"/>
                        <a:pt x="30289" y="60579"/>
                      </a:cubicBezTo>
                      <a:close/>
                      <a:moveTo>
                        <a:pt x="30289" y="9335"/>
                      </a:moveTo>
                      <a:cubicBezTo>
                        <a:pt x="18764" y="9335"/>
                        <a:pt x="9334" y="18764"/>
                        <a:pt x="9334" y="30290"/>
                      </a:cubicBezTo>
                      <a:cubicBezTo>
                        <a:pt x="9334" y="41815"/>
                        <a:pt x="18764" y="51245"/>
                        <a:pt x="30289" y="51245"/>
                      </a:cubicBezTo>
                      <a:cubicBezTo>
                        <a:pt x="41814" y="51245"/>
                        <a:pt x="51244" y="41815"/>
                        <a:pt x="51244" y="30290"/>
                      </a:cubicBezTo>
                      <a:cubicBezTo>
                        <a:pt x="51244" y="18764"/>
                        <a:pt x="41814" y="9335"/>
                        <a:pt x="30289" y="933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6" name="Graphic 6">
                <a:extLst>
                  <a:ext uri="{FF2B5EF4-FFF2-40B4-BE49-F238E27FC236}">
                    <a16:creationId xmlns:a16="http://schemas.microsoft.com/office/drawing/2014/main" id="{32BE01EB-EE1A-C131-75C0-778EEC8E87A8}"/>
                  </a:ext>
                </a:extLst>
              </p:cNvPr>
              <p:cNvGrpSpPr/>
              <p:nvPr/>
            </p:nvGrpSpPr>
            <p:grpSpPr>
              <a:xfrm>
                <a:off x="9466664" y="2256979"/>
                <a:ext cx="121291" cy="187162"/>
                <a:chOff x="8879953" y="3258410"/>
                <a:chExt cx="121291" cy="187162"/>
              </a:xfrm>
            </p:grpSpPr>
            <p:grpSp>
              <p:nvGrpSpPr>
                <p:cNvPr id="37" name="Graphic 6">
                  <a:extLst>
                    <a:ext uri="{FF2B5EF4-FFF2-40B4-BE49-F238E27FC236}">
                      <a16:creationId xmlns:a16="http://schemas.microsoft.com/office/drawing/2014/main" id="{0844E0C2-193C-51EE-2137-CB22E2AC73CC}"/>
                    </a:ext>
                  </a:extLst>
                </p:cNvPr>
                <p:cNvGrpSpPr/>
                <p:nvPr/>
              </p:nvGrpSpPr>
              <p:grpSpPr>
                <a:xfrm>
                  <a:off x="8879953" y="3258410"/>
                  <a:ext cx="121291" cy="187162"/>
                  <a:chOff x="8879953" y="3258410"/>
                  <a:chExt cx="121291" cy="187162"/>
                </a:xfrm>
              </p:grpSpPr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26A892B4-4F1C-65AA-51AB-4E4D00A018EB}"/>
                      </a:ext>
                    </a:extLst>
                  </p:cNvPr>
                  <p:cNvSpPr/>
                  <p:nvPr/>
                </p:nvSpPr>
                <p:spPr>
                  <a:xfrm>
                    <a:off x="8884627" y="3263084"/>
                    <a:ext cx="112042" cy="177738"/>
                  </a:xfrm>
                  <a:custGeom>
                    <a:avLst/>
                    <a:gdLst>
                      <a:gd name="connsiteX0" fmla="*/ 89923 w 112042"/>
                      <a:gd name="connsiteY0" fmla="*/ 3038 h 177738"/>
                      <a:gd name="connsiteX1" fmla="*/ 45251 w 112042"/>
                      <a:gd name="connsiteY1" fmla="*/ 11896 h 177738"/>
                      <a:gd name="connsiteX2" fmla="*/ 1722 w 112042"/>
                      <a:gd name="connsiteY2" fmla="*/ 119624 h 177738"/>
                      <a:gd name="connsiteX3" fmla="*/ 5055 w 112042"/>
                      <a:gd name="connsiteY3" fmla="*/ 157343 h 177738"/>
                      <a:gd name="connsiteX4" fmla="*/ 38964 w 112042"/>
                      <a:gd name="connsiteY4" fmla="*/ 177631 h 177738"/>
                      <a:gd name="connsiteX5" fmla="*/ 70492 w 112042"/>
                      <a:gd name="connsiteY5" fmla="*/ 151247 h 177738"/>
                      <a:gd name="connsiteX6" fmla="*/ 108116 w 112042"/>
                      <a:gd name="connsiteY6" fmla="*/ 58283 h 177738"/>
                      <a:gd name="connsiteX7" fmla="*/ 89923 w 112042"/>
                      <a:gd name="connsiteY7" fmla="*/ 3038 h 177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2042" h="177738">
                        <a:moveTo>
                          <a:pt x="89923" y="3038"/>
                        </a:moveTo>
                        <a:cubicBezTo>
                          <a:pt x="73921" y="-3153"/>
                          <a:pt x="55538" y="276"/>
                          <a:pt x="45251" y="11896"/>
                        </a:cubicBezTo>
                        <a:cubicBezTo>
                          <a:pt x="34964" y="23612"/>
                          <a:pt x="6674" y="95811"/>
                          <a:pt x="1722" y="119624"/>
                        </a:cubicBezTo>
                        <a:cubicBezTo>
                          <a:pt x="-850" y="132006"/>
                          <a:pt x="-1136" y="145532"/>
                          <a:pt x="5055" y="157343"/>
                        </a:cubicBezTo>
                        <a:cubicBezTo>
                          <a:pt x="11247" y="169249"/>
                          <a:pt x="25153" y="178869"/>
                          <a:pt x="38964" y="177631"/>
                        </a:cubicBezTo>
                        <a:cubicBezTo>
                          <a:pt x="54109" y="176297"/>
                          <a:pt x="63729" y="163439"/>
                          <a:pt x="70492" y="151247"/>
                        </a:cubicBezTo>
                        <a:cubicBezTo>
                          <a:pt x="86780" y="121910"/>
                          <a:pt x="97448" y="90001"/>
                          <a:pt x="108116" y="58283"/>
                        </a:cubicBezTo>
                        <a:cubicBezTo>
                          <a:pt x="119546" y="24183"/>
                          <a:pt x="103734" y="8467"/>
                          <a:pt x="89923" y="30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16CD9137-E8FA-1D07-37AD-5DF0C94BA868}"/>
                      </a:ext>
                    </a:extLst>
                  </p:cNvPr>
                  <p:cNvSpPr/>
                  <p:nvPr/>
                </p:nvSpPr>
                <p:spPr>
                  <a:xfrm>
                    <a:off x="8879953" y="3258410"/>
                    <a:ext cx="121291" cy="187162"/>
                  </a:xfrm>
                  <a:custGeom>
                    <a:avLst/>
                    <a:gdLst>
                      <a:gd name="connsiteX0" fmla="*/ 41161 w 121291"/>
                      <a:gd name="connsiteY0" fmla="*/ 187162 h 187162"/>
                      <a:gd name="connsiteX1" fmla="*/ 5538 w 121291"/>
                      <a:gd name="connsiteY1" fmla="*/ 164302 h 187162"/>
                      <a:gd name="connsiteX2" fmla="*/ 1823 w 121291"/>
                      <a:gd name="connsiteY2" fmla="*/ 123440 h 187162"/>
                      <a:gd name="connsiteX3" fmla="*/ 46400 w 121291"/>
                      <a:gd name="connsiteY3" fmla="*/ 13522 h 187162"/>
                      <a:gd name="connsiteX4" fmla="*/ 96216 w 121291"/>
                      <a:gd name="connsiteY4" fmla="*/ 3330 h 187162"/>
                      <a:gd name="connsiteX5" fmla="*/ 96216 w 121291"/>
                      <a:gd name="connsiteY5" fmla="*/ 3330 h 187162"/>
                      <a:gd name="connsiteX6" fmla="*/ 117171 w 121291"/>
                      <a:gd name="connsiteY6" fmla="*/ 64480 h 187162"/>
                      <a:gd name="connsiteX7" fmla="*/ 116790 w 121291"/>
                      <a:gd name="connsiteY7" fmla="*/ 65719 h 187162"/>
                      <a:gd name="connsiteX8" fmla="*/ 79261 w 121291"/>
                      <a:gd name="connsiteY8" fmla="*/ 158302 h 187162"/>
                      <a:gd name="connsiteX9" fmla="*/ 44114 w 121291"/>
                      <a:gd name="connsiteY9" fmla="*/ 187067 h 187162"/>
                      <a:gd name="connsiteX10" fmla="*/ 41161 w 121291"/>
                      <a:gd name="connsiteY10" fmla="*/ 187162 h 187162"/>
                      <a:gd name="connsiteX11" fmla="*/ 78309 w 121291"/>
                      <a:gd name="connsiteY11" fmla="*/ 9331 h 187162"/>
                      <a:gd name="connsiteX12" fmla="*/ 53449 w 121291"/>
                      <a:gd name="connsiteY12" fmla="*/ 19713 h 187162"/>
                      <a:gd name="connsiteX13" fmla="*/ 11063 w 121291"/>
                      <a:gd name="connsiteY13" fmla="*/ 125345 h 187162"/>
                      <a:gd name="connsiteX14" fmla="*/ 13920 w 121291"/>
                      <a:gd name="connsiteY14" fmla="*/ 160016 h 187162"/>
                      <a:gd name="connsiteX15" fmla="*/ 43257 w 121291"/>
                      <a:gd name="connsiteY15" fmla="*/ 177733 h 187162"/>
                      <a:gd name="connsiteX16" fmla="*/ 71070 w 121291"/>
                      <a:gd name="connsiteY16" fmla="*/ 153730 h 187162"/>
                      <a:gd name="connsiteX17" fmla="*/ 107932 w 121291"/>
                      <a:gd name="connsiteY17" fmla="*/ 62671 h 187162"/>
                      <a:gd name="connsiteX18" fmla="*/ 108313 w 121291"/>
                      <a:gd name="connsiteY18" fmla="*/ 61432 h 187162"/>
                      <a:gd name="connsiteX19" fmla="*/ 92883 w 121291"/>
                      <a:gd name="connsiteY19" fmla="*/ 11998 h 187162"/>
                      <a:gd name="connsiteX20" fmla="*/ 78309 w 121291"/>
                      <a:gd name="connsiteY20" fmla="*/ 9331 h 187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21291" h="187162">
                        <a:moveTo>
                          <a:pt x="41161" y="187162"/>
                        </a:moveTo>
                        <a:cubicBezTo>
                          <a:pt x="25541" y="187162"/>
                          <a:pt x="11634" y="176018"/>
                          <a:pt x="5538" y="164302"/>
                        </a:cubicBezTo>
                        <a:cubicBezTo>
                          <a:pt x="-272" y="153158"/>
                          <a:pt x="-1511" y="139347"/>
                          <a:pt x="1823" y="123440"/>
                        </a:cubicBezTo>
                        <a:cubicBezTo>
                          <a:pt x="6585" y="100390"/>
                          <a:pt x="34780" y="26761"/>
                          <a:pt x="46400" y="13522"/>
                        </a:cubicBezTo>
                        <a:cubicBezTo>
                          <a:pt x="57830" y="568"/>
                          <a:pt x="78309" y="-3623"/>
                          <a:pt x="96216" y="3330"/>
                        </a:cubicBezTo>
                        <a:lnTo>
                          <a:pt x="96216" y="3330"/>
                        </a:lnTo>
                        <a:cubicBezTo>
                          <a:pt x="113932" y="10188"/>
                          <a:pt x="128791" y="29905"/>
                          <a:pt x="117171" y="64480"/>
                        </a:cubicBezTo>
                        <a:lnTo>
                          <a:pt x="116790" y="65719"/>
                        </a:lnTo>
                        <a:cubicBezTo>
                          <a:pt x="106313" y="96770"/>
                          <a:pt x="95549" y="128869"/>
                          <a:pt x="79261" y="158302"/>
                        </a:cubicBezTo>
                        <a:cubicBezTo>
                          <a:pt x="72880" y="169827"/>
                          <a:pt x="62212" y="185448"/>
                          <a:pt x="44114" y="187067"/>
                        </a:cubicBezTo>
                        <a:cubicBezTo>
                          <a:pt x="43162" y="187162"/>
                          <a:pt x="42114" y="187162"/>
                          <a:pt x="41161" y="187162"/>
                        </a:cubicBezTo>
                        <a:close/>
                        <a:moveTo>
                          <a:pt x="78309" y="9331"/>
                        </a:moveTo>
                        <a:cubicBezTo>
                          <a:pt x="68593" y="9331"/>
                          <a:pt x="59354" y="12950"/>
                          <a:pt x="53449" y="19713"/>
                        </a:cubicBezTo>
                        <a:cubicBezTo>
                          <a:pt x="43733" y="30762"/>
                          <a:pt x="15825" y="102104"/>
                          <a:pt x="11063" y="125345"/>
                        </a:cubicBezTo>
                        <a:cubicBezTo>
                          <a:pt x="8205" y="139347"/>
                          <a:pt x="9157" y="150682"/>
                          <a:pt x="13920" y="160016"/>
                        </a:cubicBezTo>
                        <a:cubicBezTo>
                          <a:pt x="18778" y="169446"/>
                          <a:pt x="30779" y="178876"/>
                          <a:pt x="43257" y="177733"/>
                        </a:cubicBezTo>
                        <a:cubicBezTo>
                          <a:pt x="53734" y="176780"/>
                          <a:pt x="62593" y="169160"/>
                          <a:pt x="71070" y="153730"/>
                        </a:cubicBezTo>
                        <a:cubicBezTo>
                          <a:pt x="86882" y="125059"/>
                          <a:pt x="97550" y="93341"/>
                          <a:pt x="107932" y="62671"/>
                        </a:cubicBezTo>
                        <a:lnTo>
                          <a:pt x="108313" y="61432"/>
                        </a:lnTo>
                        <a:cubicBezTo>
                          <a:pt x="119933" y="26761"/>
                          <a:pt x="101359" y="15331"/>
                          <a:pt x="92883" y="11998"/>
                        </a:cubicBezTo>
                        <a:cubicBezTo>
                          <a:pt x="88120" y="10283"/>
                          <a:pt x="83167" y="9331"/>
                          <a:pt x="78309" y="933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E5A1C0E-C3A4-C690-54DA-9F5839332551}"/>
                    </a:ext>
                  </a:extLst>
                </p:cNvPr>
                <p:cNvSpPr/>
                <p:nvPr/>
              </p:nvSpPr>
              <p:spPr>
                <a:xfrm>
                  <a:off x="8917739" y="3341613"/>
                  <a:ext cx="45815" cy="17567"/>
                </a:xfrm>
                <a:custGeom>
                  <a:avLst/>
                  <a:gdLst>
                    <a:gd name="connsiteX0" fmla="*/ 44333 w 45815"/>
                    <a:gd name="connsiteY0" fmla="*/ 17568 h 17567"/>
                    <a:gd name="connsiteX1" fmla="*/ 43666 w 45815"/>
                    <a:gd name="connsiteY1" fmla="*/ 17472 h 17567"/>
                    <a:gd name="connsiteX2" fmla="*/ 1185 w 45815"/>
                    <a:gd name="connsiteY2" fmla="*/ 3090 h 17567"/>
                    <a:gd name="connsiteX3" fmla="*/ 42 w 45815"/>
                    <a:gd name="connsiteY3" fmla="*/ 1185 h 17567"/>
                    <a:gd name="connsiteX4" fmla="*/ 1947 w 45815"/>
                    <a:gd name="connsiteY4" fmla="*/ 42 h 17567"/>
                    <a:gd name="connsiteX5" fmla="*/ 44905 w 45815"/>
                    <a:gd name="connsiteY5" fmla="*/ 14520 h 17567"/>
                    <a:gd name="connsiteX6" fmla="*/ 45666 w 45815"/>
                    <a:gd name="connsiteY6" fmla="*/ 16615 h 17567"/>
                    <a:gd name="connsiteX7" fmla="*/ 44333 w 45815"/>
                    <a:gd name="connsiteY7" fmla="*/ 17568 h 17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815" h="17567">
                      <a:moveTo>
                        <a:pt x="44333" y="17568"/>
                      </a:moveTo>
                      <a:cubicBezTo>
                        <a:pt x="44143" y="17568"/>
                        <a:pt x="43952" y="17568"/>
                        <a:pt x="43666" y="17472"/>
                      </a:cubicBezTo>
                      <a:cubicBezTo>
                        <a:pt x="29950" y="11472"/>
                        <a:pt x="15663" y="6709"/>
                        <a:pt x="1185" y="3090"/>
                      </a:cubicBezTo>
                      <a:cubicBezTo>
                        <a:pt x="328" y="2899"/>
                        <a:pt x="-149" y="2042"/>
                        <a:pt x="42" y="1185"/>
                      </a:cubicBezTo>
                      <a:cubicBezTo>
                        <a:pt x="232" y="327"/>
                        <a:pt x="1089" y="-149"/>
                        <a:pt x="1947" y="42"/>
                      </a:cubicBezTo>
                      <a:cubicBezTo>
                        <a:pt x="16615" y="3661"/>
                        <a:pt x="31093" y="8519"/>
                        <a:pt x="44905" y="14520"/>
                      </a:cubicBezTo>
                      <a:cubicBezTo>
                        <a:pt x="45666" y="14901"/>
                        <a:pt x="46048" y="15758"/>
                        <a:pt x="45666" y="16615"/>
                      </a:cubicBezTo>
                      <a:cubicBezTo>
                        <a:pt x="45476" y="17282"/>
                        <a:pt x="44905" y="17568"/>
                        <a:pt x="44333" y="175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7" name="Graphic 6">
                <a:extLst>
                  <a:ext uri="{FF2B5EF4-FFF2-40B4-BE49-F238E27FC236}">
                    <a16:creationId xmlns:a16="http://schemas.microsoft.com/office/drawing/2014/main" id="{6C2A24B1-792E-9C2D-63FD-8A6C021B184D}"/>
                  </a:ext>
                </a:extLst>
              </p:cNvPr>
              <p:cNvGrpSpPr/>
              <p:nvPr/>
            </p:nvGrpSpPr>
            <p:grpSpPr>
              <a:xfrm>
                <a:off x="8238963" y="3433392"/>
                <a:ext cx="153927" cy="146507"/>
                <a:chOff x="8590308" y="3441654"/>
                <a:chExt cx="153927" cy="146507"/>
              </a:xfrm>
              <a:solidFill>
                <a:srgbClr val="000000"/>
              </a:solidFill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230819F5-6FCC-4272-8612-9145DCC85EDA}"/>
                    </a:ext>
                  </a:extLst>
                </p:cNvPr>
                <p:cNvSpPr/>
                <p:nvPr/>
              </p:nvSpPr>
              <p:spPr>
                <a:xfrm>
                  <a:off x="8590308" y="3508434"/>
                  <a:ext cx="60966" cy="12195"/>
                </a:xfrm>
                <a:custGeom>
                  <a:avLst/>
                  <a:gdLst>
                    <a:gd name="connsiteX0" fmla="*/ 4670 w 60966"/>
                    <a:gd name="connsiteY0" fmla="*/ 12195 h 12195"/>
                    <a:gd name="connsiteX1" fmla="*/ 3 w 60966"/>
                    <a:gd name="connsiteY1" fmla="*/ 7718 h 12195"/>
                    <a:gd name="connsiteX2" fmla="*/ 4480 w 60966"/>
                    <a:gd name="connsiteY2" fmla="*/ 2861 h 12195"/>
                    <a:gd name="connsiteX3" fmla="*/ 29912 w 60966"/>
                    <a:gd name="connsiteY3" fmla="*/ 1432 h 12195"/>
                    <a:gd name="connsiteX4" fmla="*/ 56106 w 60966"/>
                    <a:gd name="connsiteY4" fmla="*/ 3 h 12195"/>
                    <a:gd name="connsiteX5" fmla="*/ 60964 w 60966"/>
                    <a:gd name="connsiteY5" fmla="*/ 4480 h 12195"/>
                    <a:gd name="connsiteX6" fmla="*/ 56486 w 60966"/>
                    <a:gd name="connsiteY6" fmla="*/ 9338 h 12195"/>
                    <a:gd name="connsiteX7" fmla="*/ 30483 w 60966"/>
                    <a:gd name="connsiteY7" fmla="*/ 10767 h 12195"/>
                    <a:gd name="connsiteX8" fmla="*/ 4861 w 60966"/>
                    <a:gd name="connsiteY8" fmla="*/ 12195 h 12195"/>
                    <a:gd name="connsiteX9" fmla="*/ 4670 w 60966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966" h="12195">
                      <a:moveTo>
                        <a:pt x="4670" y="12195"/>
                      </a:moveTo>
                      <a:cubicBezTo>
                        <a:pt x="2194" y="12195"/>
                        <a:pt x="99" y="10195"/>
                        <a:pt x="3" y="7718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006" y="1908"/>
                        <a:pt x="29912" y="1432"/>
                      </a:cubicBezTo>
                      <a:cubicBezTo>
                        <a:pt x="37913" y="956"/>
                        <a:pt x="46295" y="384"/>
                        <a:pt x="56106" y="3"/>
                      </a:cubicBezTo>
                      <a:cubicBezTo>
                        <a:pt x="58678" y="-92"/>
                        <a:pt x="60868" y="1908"/>
                        <a:pt x="60964" y="4480"/>
                      </a:cubicBezTo>
                      <a:cubicBezTo>
                        <a:pt x="61059" y="7052"/>
                        <a:pt x="59058" y="9243"/>
                        <a:pt x="56486" y="9338"/>
                      </a:cubicBezTo>
                      <a:cubicBezTo>
                        <a:pt x="46771" y="9719"/>
                        <a:pt x="38484" y="10290"/>
                        <a:pt x="30483" y="10767"/>
                      </a:cubicBezTo>
                      <a:cubicBezTo>
                        <a:pt x="22577" y="11243"/>
                        <a:pt x="14386" y="11814"/>
                        <a:pt x="4861" y="12195"/>
                      </a:cubicBezTo>
                      <a:cubicBezTo>
                        <a:pt x="4766" y="12195"/>
                        <a:pt x="4766" y="12195"/>
                        <a:pt x="4670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AA7E1B93-9FB9-B448-4BF8-49603FCF0D61}"/>
                    </a:ext>
                  </a:extLst>
                </p:cNvPr>
                <p:cNvSpPr/>
                <p:nvPr/>
              </p:nvSpPr>
              <p:spPr>
                <a:xfrm>
                  <a:off x="8668022" y="3441654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7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7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8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7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22A4645A-10B8-888C-5B63-2CB559AF2A3A}"/>
                    </a:ext>
                  </a:extLst>
                </p:cNvPr>
                <p:cNvSpPr/>
                <p:nvPr/>
              </p:nvSpPr>
              <p:spPr>
                <a:xfrm>
                  <a:off x="8694801" y="3508057"/>
                  <a:ext cx="49434" cy="9715"/>
                </a:xfrm>
                <a:custGeom>
                  <a:avLst/>
                  <a:gdLst>
                    <a:gd name="connsiteX0" fmla="*/ 44767 w 49434"/>
                    <a:gd name="connsiteY0" fmla="*/ 9716 h 9715"/>
                    <a:gd name="connsiteX1" fmla="*/ 44767 w 49434"/>
                    <a:gd name="connsiteY1" fmla="*/ 9716 h 9715"/>
                    <a:gd name="connsiteX2" fmla="*/ 4667 w 49434"/>
                    <a:gd name="connsiteY2" fmla="*/ 9430 h 9715"/>
                    <a:gd name="connsiteX3" fmla="*/ 0 w 49434"/>
                    <a:gd name="connsiteY3" fmla="*/ 4667 h 9715"/>
                    <a:gd name="connsiteX4" fmla="*/ 4667 w 49434"/>
                    <a:gd name="connsiteY4" fmla="*/ 0 h 9715"/>
                    <a:gd name="connsiteX5" fmla="*/ 4667 w 49434"/>
                    <a:gd name="connsiteY5" fmla="*/ 0 h 9715"/>
                    <a:gd name="connsiteX6" fmla="*/ 44767 w 49434"/>
                    <a:gd name="connsiteY6" fmla="*/ 286 h 9715"/>
                    <a:gd name="connsiteX7" fmla="*/ 49435 w 49434"/>
                    <a:gd name="connsiteY7" fmla="*/ 5048 h 9715"/>
                    <a:gd name="connsiteX8" fmla="*/ 44767 w 49434"/>
                    <a:gd name="connsiteY8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34" h="9715">
                      <a:moveTo>
                        <a:pt x="44767" y="9716"/>
                      </a:moveTo>
                      <a:cubicBezTo>
                        <a:pt x="44767" y="9716"/>
                        <a:pt x="44767" y="9716"/>
                        <a:pt x="44767" y="9716"/>
                      </a:cubicBezTo>
                      <a:lnTo>
                        <a:pt x="4667" y="9430"/>
                      </a:lnTo>
                      <a:cubicBezTo>
                        <a:pt x="2095" y="9430"/>
                        <a:pt x="0" y="7334"/>
                        <a:pt x="0" y="4667"/>
                      </a:cubicBezTo>
                      <a:cubicBezTo>
                        <a:pt x="0" y="2096"/>
                        <a:pt x="2095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44767" y="286"/>
                      </a:lnTo>
                      <a:cubicBezTo>
                        <a:pt x="47339" y="286"/>
                        <a:pt x="49435" y="2381"/>
                        <a:pt x="49435" y="5048"/>
                      </a:cubicBezTo>
                      <a:cubicBezTo>
                        <a:pt x="49435" y="7620"/>
                        <a:pt x="47339" y="9716"/>
                        <a:pt x="44767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87C3F74D-B881-D1DE-02D9-7521D78F4D2D}"/>
                    </a:ext>
                  </a:extLst>
                </p:cNvPr>
                <p:cNvSpPr/>
                <p:nvPr/>
              </p:nvSpPr>
              <p:spPr>
                <a:xfrm>
                  <a:off x="8671341" y="3535285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8" y="50305"/>
                        <a:pt x="28" y="47733"/>
                      </a:cubicBezTo>
                      <a:cubicBezTo>
                        <a:pt x="1362" y="33541"/>
                        <a:pt x="1362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7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8" name="Graphic 6">
                <a:extLst>
                  <a:ext uri="{FF2B5EF4-FFF2-40B4-BE49-F238E27FC236}">
                    <a16:creationId xmlns:a16="http://schemas.microsoft.com/office/drawing/2014/main" id="{48E820B3-B21A-BEDC-FD6E-22E66318DBC6}"/>
                  </a:ext>
                </a:extLst>
              </p:cNvPr>
              <p:cNvGrpSpPr/>
              <p:nvPr/>
            </p:nvGrpSpPr>
            <p:grpSpPr>
              <a:xfrm>
                <a:off x="8742708" y="3594054"/>
                <a:ext cx="153927" cy="146507"/>
                <a:chOff x="8590308" y="3441654"/>
                <a:chExt cx="153927" cy="146507"/>
              </a:xfrm>
              <a:solidFill>
                <a:srgbClr val="000000"/>
              </a:solidFill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13507622-C61F-BA8C-55EF-EF2DB257B974}"/>
                    </a:ext>
                  </a:extLst>
                </p:cNvPr>
                <p:cNvSpPr/>
                <p:nvPr/>
              </p:nvSpPr>
              <p:spPr>
                <a:xfrm>
                  <a:off x="8590308" y="3508434"/>
                  <a:ext cx="60966" cy="12195"/>
                </a:xfrm>
                <a:custGeom>
                  <a:avLst/>
                  <a:gdLst>
                    <a:gd name="connsiteX0" fmla="*/ 4670 w 60966"/>
                    <a:gd name="connsiteY0" fmla="*/ 12195 h 12195"/>
                    <a:gd name="connsiteX1" fmla="*/ 3 w 60966"/>
                    <a:gd name="connsiteY1" fmla="*/ 7718 h 12195"/>
                    <a:gd name="connsiteX2" fmla="*/ 4480 w 60966"/>
                    <a:gd name="connsiteY2" fmla="*/ 2861 h 12195"/>
                    <a:gd name="connsiteX3" fmla="*/ 29912 w 60966"/>
                    <a:gd name="connsiteY3" fmla="*/ 1432 h 12195"/>
                    <a:gd name="connsiteX4" fmla="*/ 56106 w 60966"/>
                    <a:gd name="connsiteY4" fmla="*/ 3 h 12195"/>
                    <a:gd name="connsiteX5" fmla="*/ 60964 w 60966"/>
                    <a:gd name="connsiteY5" fmla="*/ 4480 h 12195"/>
                    <a:gd name="connsiteX6" fmla="*/ 56486 w 60966"/>
                    <a:gd name="connsiteY6" fmla="*/ 9338 h 12195"/>
                    <a:gd name="connsiteX7" fmla="*/ 30483 w 60966"/>
                    <a:gd name="connsiteY7" fmla="*/ 10767 h 12195"/>
                    <a:gd name="connsiteX8" fmla="*/ 4861 w 60966"/>
                    <a:gd name="connsiteY8" fmla="*/ 12195 h 12195"/>
                    <a:gd name="connsiteX9" fmla="*/ 4670 w 60966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966" h="12195">
                      <a:moveTo>
                        <a:pt x="4670" y="12195"/>
                      </a:moveTo>
                      <a:cubicBezTo>
                        <a:pt x="2194" y="12195"/>
                        <a:pt x="99" y="10195"/>
                        <a:pt x="3" y="7718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006" y="1908"/>
                        <a:pt x="29912" y="1432"/>
                      </a:cubicBezTo>
                      <a:cubicBezTo>
                        <a:pt x="37913" y="956"/>
                        <a:pt x="46295" y="384"/>
                        <a:pt x="56106" y="3"/>
                      </a:cubicBezTo>
                      <a:cubicBezTo>
                        <a:pt x="58678" y="-92"/>
                        <a:pt x="60868" y="1908"/>
                        <a:pt x="60964" y="4480"/>
                      </a:cubicBezTo>
                      <a:cubicBezTo>
                        <a:pt x="61059" y="7052"/>
                        <a:pt x="59058" y="9243"/>
                        <a:pt x="56486" y="9338"/>
                      </a:cubicBezTo>
                      <a:cubicBezTo>
                        <a:pt x="46771" y="9719"/>
                        <a:pt x="38484" y="10290"/>
                        <a:pt x="30483" y="10767"/>
                      </a:cubicBezTo>
                      <a:cubicBezTo>
                        <a:pt x="22577" y="11243"/>
                        <a:pt x="14386" y="11814"/>
                        <a:pt x="4861" y="12195"/>
                      </a:cubicBezTo>
                      <a:cubicBezTo>
                        <a:pt x="4766" y="12195"/>
                        <a:pt x="4766" y="12195"/>
                        <a:pt x="4670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31A9DE94-EE99-66F3-2A31-97EA5D7348B8}"/>
                    </a:ext>
                  </a:extLst>
                </p:cNvPr>
                <p:cNvSpPr/>
                <p:nvPr/>
              </p:nvSpPr>
              <p:spPr>
                <a:xfrm>
                  <a:off x="8668022" y="3441654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7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7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8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7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ACB974E7-A0D0-128B-5A1C-53F2EF943E93}"/>
                    </a:ext>
                  </a:extLst>
                </p:cNvPr>
                <p:cNvSpPr/>
                <p:nvPr/>
              </p:nvSpPr>
              <p:spPr>
                <a:xfrm>
                  <a:off x="8694801" y="3508057"/>
                  <a:ext cx="49434" cy="9715"/>
                </a:xfrm>
                <a:custGeom>
                  <a:avLst/>
                  <a:gdLst>
                    <a:gd name="connsiteX0" fmla="*/ 44767 w 49434"/>
                    <a:gd name="connsiteY0" fmla="*/ 9716 h 9715"/>
                    <a:gd name="connsiteX1" fmla="*/ 44767 w 49434"/>
                    <a:gd name="connsiteY1" fmla="*/ 9716 h 9715"/>
                    <a:gd name="connsiteX2" fmla="*/ 4667 w 49434"/>
                    <a:gd name="connsiteY2" fmla="*/ 9430 h 9715"/>
                    <a:gd name="connsiteX3" fmla="*/ 0 w 49434"/>
                    <a:gd name="connsiteY3" fmla="*/ 4667 h 9715"/>
                    <a:gd name="connsiteX4" fmla="*/ 4667 w 49434"/>
                    <a:gd name="connsiteY4" fmla="*/ 0 h 9715"/>
                    <a:gd name="connsiteX5" fmla="*/ 4667 w 49434"/>
                    <a:gd name="connsiteY5" fmla="*/ 0 h 9715"/>
                    <a:gd name="connsiteX6" fmla="*/ 44767 w 49434"/>
                    <a:gd name="connsiteY6" fmla="*/ 286 h 9715"/>
                    <a:gd name="connsiteX7" fmla="*/ 49435 w 49434"/>
                    <a:gd name="connsiteY7" fmla="*/ 5048 h 9715"/>
                    <a:gd name="connsiteX8" fmla="*/ 44767 w 49434"/>
                    <a:gd name="connsiteY8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34" h="9715">
                      <a:moveTo>
                        <a:pt x="44767" y="9716"/>
                      </a:moveTo>
                      <a:cubicBezTo>
                        <a:pt x="44767" y="9716"/>
                        <a:pt x="44767" y="9716"/>
                        <a:pt x="44767" y="9716"/>
                      </a:cubicBezTo>
                      <a:lnTo>
                        <a:pt x="4667" y="9430"/>
                      </a:lnTo>
                      <a:cubicBezTo>
                        <a:pt x="2095" y="9430"/>
                        <a:pt x="0" y="7334"/>
                        <a:pt x="0" y="4667"/>
                      </a:cubicBezTo>
                      <a:cubicBezTo>
                        <a:pt x="0" y="2096"/>
                        <a:pt x="2095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44767" y="286"/>
                      </a:lnTo>
                      <a:cubicBezTo>
                        <a:pt x="47339" y="286"/>
                        <a:pt x="49435" y="2381"/>
                        <a:pt x="49435" y="5048"/>
                      </a:cubicBezTo>
                      <a:cubicBezTo>
                        <a:pt x="49435" y="7620"/>
                        <a:pt x="47339" y="9716"/>
                        <a:pt x="44767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8795E1A7-6373-F172-A694-5613248EC35B}"/>
                    </a:ext>
                  </a:extLst>
                </p:cNvPr>
                <p:cNvSpPr/>
                <p:nvPr/>
              </p:nvSpPr>
              <p:spPr>
                <a:xfrm>
                  <a:off x="8671341" y="3535285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8" y="50305"/>
                        <a:pt x="28" y="47733"/>
                      </a:cubicBezTo>
                      <a:cubicBezTo>
                        <a:pt x="1362" y="33541"/>
                        <a:pt x="1362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7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F101609-2D2F-5432-868B-E142E2FE551C}"/>
                </a:ext>
              </a:extLst>
            </p:cNvPr>
            <p:cNvGrpSpPr/>
            <p:nvPr/>
          </p:nvGrpSpPr>
          <p:grpSpPr>
            <a:xfrm>
              <a:off x="373261" y="4532626"/>
              <a:ext cx="342049" cy="547128"/>
              <a:chOff x="5392423" y="2881872"/>
              <a:chExt cx="342049" cy="547128"/>
            </a:xfrm>
          </p:grpSpPr>
          <p:grpSp>
            <p:nvGrpSpPr>
              <p:cNvPr id="15" name="Graphic 6">
                <a:extLst>
                  <a:ext uri="{FF2B5EF4-FFF2-40B4-BE49-F238E27FC236}">
                    <a16:creationId xmlns:a16="http://schemas.microsoft.com/office/drawing/2014/main" id="{CAE7A428-91F1-725B-6DC4-F6462D3B599D}"/>
                  </a:ext>
                </a:extLst>
              </p:cNvPr>
              <p:cNvGrpSpPr/>
              <p:nvPr/>
            </p:nvGrpSpPr>
            <p:grpSpPr>
              <a:xfrm flipH="1">
                <a:off x="5392423" y="2881872"/>
                <a:ext cx="179743" cy="206800"/>
                <a:chOff x="2782820" y="3051130"/>
                <a:chExt cx="179743" cy="206800"/>
              </a:xfrm>
              <a:solidFill>
                <a:srgbClr val="000000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4F520C9-E380-0E66-301B-4239ACBD7082}"/>
                    </a:ext>
                  </a:extLst>
                </p:cNvPr>
                <p:cNvSpPr/>
                <p:nvPr/>
              </p:nvSpPr>
              <p:spPr>
                <a:xfrm>
                  <a:off x="2782820" y="3146951"/>
                  <a:ext cx="70301" cy="13633"/>
                </a:xfrm>
                <a:custGeom>
                  <a:avLst/>
                  <a:gdLst>
                    <a:gd name="connsiteX0" fmla="*/ 4671 w 70301"/>
                    <a:gd name="connsiteY0" fmla="*/ 13633 h 13633"/>
                    <a:gd name="connsiteX1" fmla="*/ 3 w 70301"/>
                    <a:gd name="connsiteY1" fmla="*/ 9157 h 13633"/>
                    <a:gd name="connsiteX2" fmla="*/ 4480 w 70301"/>
                    <a:gd name="connsiteY2" fmla="*/ 4204 h 13633"/>
                    <a:gd name="connsiteX3" fmla="*/ 34484 w 70301"/>
                    <a:gd name="connsiteY3" fmla="*/ 2108 h 13633"/>
                    <a:gd name="connsiteX4" fmla="*/ 65345 w 70301"/>
                    <a:gd name="connsiteY4" fmla="*/ 13 h 13633"/>
                    <a:gd name="connsiteX5" fmla="*/ 70298 w 70301"/>
                    <a:gd name="connsiteY5" fmla="*/ 4489 h 13633"/>
                    <a:gd name="connsiteX6" fmla="*/ 65821 w 70301"/>
                    <a:gd name="connsiteY6" fmla="*/ 9442 h 13633"/>
                    <a:gd name="connsiteX7" fmla="*/ 35246 w 70301"/>
                    <a:gd name="connsiteY7" fmla="*/ 11538 h 13633"/>
                    <a:gd name="connsiteX8" fmla="*/ 4956 w 70301"/>
                    <a:gd name="connsiteY8" fmla="*/ 13633 h 13633"/>
                    <a:gd name="connsiteX9" fmla="*/ 4671 w 70301"/>
                    <a:gd name="connsiteY9" fmla="*/ 13633 h 13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0301" h="13633">
                      <a:moveTo>
                        <a:pt x="4671" y="13633"/>
                      </a:moveTo>
                      <a:cubicBezTo>
                        <a:pt x="2194" y="13633"/>
                        <a:pt x="99" y="11728"/>
                        <a:pt x="3" y="9157"/>
                      </a:cubicBezTo>
                      <a:cubicBezTo>
                        <a:pt x="-92" y="6585"/>
                        <a:pt x="1813" y="4394"/>
                        <a:pt x="4480" y="4204"/>
                      </a:cubicBezTo>
                      <a:cubicBezTo>
                        <a:pt x="15624" y="3632"/>
                        <a:pt x="25245" y="2870"/>
                        <a:pt x="34484" y="2108"/>
                      </a:cubicBezTo>
                      <a:cubicBezTo>
                        <a:pt x="44009" y="1346"/>
                        <a:pt x="53820" y="584"/>
                        <a:pt x="65345" y="13"/>
                      </a:cubicBezTo>
                      <a:cubicBezTo>
                        <a:pt x="67917" y="-178"/>
                        <a:pt x="70107" y="1822"/>
                        <a:pt x="70298" y="4489"/>
                      </a:cubicBezTo>
                      <a:cubicBezTo>
                        <a:pt x="70393" y="7061"/>
                        <a:pt x="68488" y="9252"/>
                        <a:pt x="65821" y="9442"/>
                      </a:cubicBezTo>
                      <a:cubicBezTo>
                        <a:pt x="54391" y="10014"/>
                        <a:pt x="44676" y="10776"/>
                        <a:pt x="35246" y="11538"/>
                      </a:cubicBezTo>
                      <a:cubicBezTo>
                        <a:pt x="25911" y="12300"/>
                        <a:pt x="16196" y="13062"/>
                        <a:pt x="4956" y="13633"/>
                      </a:cubicBezTo>
                      <a:cubicBezTo>
                        <a:pt x="4766" y="13633"/>
                        <a:pt x="4671" y="13633"/>
                        <a:pt x="4671" y="136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1D57C580-10AE-EDE0-A6B9-878B43AC5D8F}"/>
                    </a:ext>
                  </a:extLst>
                </p:cNvPr>
                <p:cNvSpPr/>
                <p:nvPr/>
              </p:nvSpPr>
              <p:spPr>
                <a:xfrm>
                  <a:off x="2874441" y="3051130"/>
                  <a:ext cx="13264" cy="75164"/>
                </a:xfrm>
                <a:custGeom>
                  <a:avLst/>
                  <a:gdLst>
                    <a:gd name="connsiteX0" fmla="*/ 8585 w 13264"/>
                    <a:gd name="connsiteY0" fmla="*/ 75165 h 75164"/>
                    <a:gd name="connsiteX1" fmla="*/ 3918 w 13264"/>
                    <a:gd name="connsiteY1" fmla="*/ 70783 h 75164"/>
                    <a:gd name="connsiteX2" fmla="*/ 13 w 13264"/>
                    <a:gd name="connsiteY2" fmla="*/ 4966 h 75164"/>
                    <a:gd name="connsiteX3" fmla="*/ 4394 w 13264"/>
                    <a:gd name="connsiteY3" fmla="*/ 13 h 75164"/>
                    <a:gd name="connsiteX4" fmla="*/ 9347 w 13264"/>
                    <a:gd name="connsiteY4" fmla="*/ 4394 h 75164"/>
                    <a:gd name="connsiteX5" fmla="*/ 13252 w 13264"/>
                    <a:gd name="connsiteY5" fmla="*/ 70212 h 75164"/>
                    <a:gd name="connsiteX6" fmla="*/ 8871 w 13264"/>
                    <a:gd name="connsiteY6" fmla="*/ 75165 h 75164"/>
                    <a:gd name="connsiteX7" fmla="*/ 8585 w 13264"/>
                    <a:gd name="connsiteY7" fmla="*/ 75165 h 75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64" h="75164">
                      <a:moveTo>
                        <a:pt x="8585" y="75165"/>
                      </a:moveTo>
                      <a:cubicBezTo>
                        <a:pt x="6109" y="75165"/>
                        <a:pt x="4108" y="73260"/>
                        <a:pt x="3918" y="70783"/>
                      </a:cubicBezTo>
                      <a:lnTo>
                        <a:pt x="13" y="4966"/>
                      </a:lnTo>
                      <a:cubicBezTo>
                        <a:pt x="-178" y="2394"/>
                        <a:pt x="1822" y="203"/>
                        <a:pt x="4394" y="13"/>
                      </a:cubicBezTo>
                      <a:cubicBezTo>
                        <a:pt x="6966" y="-178"/>
                        <a:pt x="9157" y="1822"/>
                        <a:pt x="9347" y="4394"/>
                      </a:cubicBezTo>
                      <a:lnTo>
                        <a:pt x="13252" y="70212"/>
                      </a:lnTo>
                      <a:cubicBezTo>
                        <a:pt x="13443" y="72784"/>
                        <a:pt x="11443" y="74974"/>
                        <a:pt x="8871" y="75165"/>
                      </a:cubicBezTo>
                      <a:cubicBezTo>
                        <a:pt x="8776" y="75165"/>
                        <a:pt x="8680" y="75165"/>
                        <a:pt x="8585" y="7516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1E3660B9-7D45-4769-8ACF-C50B038CEFE1}"/>
                    </a:ext>
                  </a:extLst>
                </p:cNvPr>
                <p:cNvSpPr/>
                <p:nvPr/>
              </p:nvSpPr>
              <p:spPr>
                <a:xfrm>
                  <a:off x="2905982" y="3146583"/>
                  <a:ext cx="56581" cy="9810"/>
                </a:xfrm>
                <a:custGeom>
                  <a:avLst/>
                  <a:gdLst>
                    <a:gd name="connsiteX0" fmla="*/ 52007 w 56581"/>
                    <a:gd name="connsiteY0" fmla="*/ 9811 h 9810"/>
                    <a:gd name="connsiteX1" fmla="*/ 52007 w 56581"/>
                    <a:gd name="connsiteY1" fmla="*/ 9811 h 9810"/>
                    <a:gd name="connsiteX2" fmla="*/ 4667 w 56581"/>
                    <a:gd name="connsiteY2" fmla="*/ 9430 h 9810"/>
                    <a:gd name="connsiteX3" fmla="*/ 0 w 56581"/>
                    <a:gd name="connsiteY3" fmla="*/ 4667 h 9810"/>
                    <a:gd name="connsiteX4" fmla="*/ 4667 w 56581"/>
                    <a:gd name="connsiteY4" fmla="*/ 0 h 9810"/>
                    <a:gd name="connsiteX5" fmla="*/ 4667 w 56581"/>
                    <a:gd name="connsiteY5" fmla="*/ 0 h 9810"/>
                    <a:gd name="connsiteX6" fmla="*/ 51911 w 56581"/>
                    <a:gd name="connsiteY6" fmla="*/ 381 h 9810"/>
                    <a:gd name="connsiteX7" fmla="*/ 56579 w 56581"/>
                    <a:gd name="connsiteY7" fmla="*/ 5143 h 9810"/>
                    <a:gd name="connsiteX8" fmla="*/ 52007 w 56581"/>
                    <a:gd name="connsiteY8" fmla="*/ 9811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6581" h="9810">
                      <a:moveTo>
                        <a:pt x="52007" y="9811"/>
                      </a:moveTo>
                      <a:cubicBezTo>
                        <a:pt x="52007" y="9811"/>
                        <a:pt x="52007" y="9811"/>
                        <a:pt x="52007" y="9811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51911" y="381"/>
                      </a:lnTo>
                      <a:cubicBezTo>
                        <a:pt x="54483" y="381"/>
                        <a:pt x="56579" y="2476"/>
                        <a:pt x="56579" y="5143"/>
                      </a:cubicBezTo>
                      <a:cubicBezTo>
                        <a:pt x="56674" y="7715"/>
                        <a:pt x="54578" y="9811"/>
                        <a:pt x="52007" y="98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9384D06E-8F82-D6E5-3613-538F1BC76458}"/>
                    </a:ext>
                  </a:extLst>
                </p:cNvPr>
                <p:cNvSpPr/>
                <p:nvPr/>
              </p:nvSpPr>
              <p:spPr>
                <a:xfrm>
                  <a:off x="2878346" y="3185813"/>
                  <a:ext cx="10563" cy="72117"/>
                </a:xfrm>
                <a:custGeom>
                  <a:avLst/>
                  <a:gdLst>
                    <a:gd name="connsiteX0" fmla="*/ 4680 w 10563"/>
                    <a:gd name="connsiteY0" fmla="*/ 72117 h 72117"/>
                    <a:gd name="connsiteX1" fmla="*/ 4299 w 10563"/>
                    <a:gd name="connsiteY1" fmla="*/ 72117 h 72117"/>
                    <a:gd name="connsiteX2" fmla="*/ 13 w 10563"/>
                    <a:gd name="connsiteY2" fmla="*/ 67069 h 72117"/>
                    <a:gd name="connsiteX3" fmla="*/ 108 w 10563"/>
                    <a:gd name="connsiteY3" fmla="*/ 5061 h 72117"/>
                    <a:gd name="connsiteX4" fmla="*/ 4395 w 10563"/>
                    <a:gd name="connsiteY4" fmla="*/ 13 h 72117"/>
                    <a:gd name="connsiteX5" fmla="*/ 9443 w 10563"/>
                    <a:gd name="connsiteY5" fmla="*/ 4299 h 72117"/>
                    <a:gd name="connsiteX6" fmla="*/ 9252 w 10563"/>
                    <a:gd name="connsiteY6" fmla="*/ 67736 h 72117"/>
                    <a:gd name="connsiteX7" fmla="*/ 4680 w 10563"/>
                    <a:gd name="connsiteY7" fmla="*/ 72117 h 72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63" h="72117">
                      <a:moveTo>
                        <a:pt x="4680" y="72117"/>
                      </a:moveTo>
                      <a:cubicBezTo>
                        <a:pt x="4585" y="72117"/>
                        <a:pt x="4395" y="72117"/>
                        <a:pt x="4299" y="72117"/>
                      </a:cubicBezTo>
                      <a:cubicBezTo>
                        <a:pt x="1728" y="71927"/>
                        <a:pt x="-177" y="69641"/>
                        <a:pt x="13" y="67069"/>
                      </a:cubicBezTo>
                      <a:cubicBezTo>
                        <a:pt x="1632" y="46495"/>
                        <a:pt x="1632" y="25635"/>
                        <a:pt x="108" y="5061"/>
                      </a:cubicBezTo>
                      <a:cubicBezTo>
                        <a:pt x="-82" y="2490"/>
                        <a:pt x="1823" y="204"/>
                        <a:pt x="4395" y="13"/>
                      </a:cubicBezTo>
                      <a:cubicBezTo>
                        <a:pt x="6966" y="-177"/>
                        <a:pt x="9252" y="1728"/>
                        <a:pt x="9443" y="4299"/>
                      </a:cubicBezTo>
                      <a:cubicBezTo>
                        <a:pt x="10967" y="25350"/>
                        <a:pt x="10967" y="46686"/>
                        <a:pt x="9252" y="67736"/>
                      </a:cubicBezTo>
                      <a:cubicBezTo>
                        <a:pt x="9157" y="70212"/>
                        <a:pt x="7062" y="72117"/>
                        <a:pt x="4680" y="721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6" name="Graphic 6">
                <a:extLst>
                  <a:ext uri="{FF2B5EF4-FFF2-40B4-BE49-F238E27FC236}">
                    <a16:creationId xmlns:a16="http://schemas.microsoft.com/office/drawing/2014/main" id="{913DCE45-FD2B-7B87-F5C7-0D058594DEC0}"/>
                  </a:ext>
                </a:extLst>
              </p:cNvPr>
              <p:cNvGrpSpPr/>
              <p:nvPr/>
            </p:nvGrpSpPr>
            <p:grpSpPr>
              <a:xfrm flipH="1">
                <a:off x="5580450" y="3282493"/>
                <a:ext cx="154022" cy="146507"/>
                <a:chOff x="2620514" y="3451751"/>
                <a:chExt cx="154022" cy="146507"/>
              </a:xfrm>
              <a:solidFill>
                <a:srgbClr val="000000"/>
              </a:solidFill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0CE928EB-1639-B3C6-9A2F-79828A9F88D3}"/>
                    </a:ext>
                  </a:extLst>
                </p:cNvPr>
                <p:cNvSpPr/>
                <p:nvPr/>
              </p:nvSpPr>
              <p:spPr>
                <a:xfrm>
                  <a:off x="2620514" y="3518531"/>
                  <a:ext cx="60871" cy="12195"/>
                </a:xfrm>
                <a:custGeom>
                  <a:avLst/>
                  <a:gdLst>
                    <a:gd name="connsiteX0" fmla="*/ 4671 w 60871"/>
                    <a:gd name="connsiteY0" fmla="*/ 12195 h 12195"/>
                    <a:gd name="connsiteX1" fmla="*/ 3 w 60871"/>
                    <a:gd name="connsiteY1" fmla="*/ 7719 h 12195"/>
                    <a:gd name="connsiteX2" fmla="*/ 4480 w 60871"/>
                    <a:gd name="connsiteY2" fmla="*/ 2861 h 12195"/>
                    <a:gd name="connsiteX3" fmla="*/ 29912 w 60871"/>
                    <a:gd name="connsiteY3" fmla="*/ 1432 h 12195"/>
                    <a:gd name="connsiteX4" fmla="*/ 56010 w 60871"/>
                    <a:gd name="connsiteY4" fmla="*/ 3 h 12195"/>
                    <a:gd name="connsiteX5" fmla="*/ 60868 w 60871"/>
                    <a:gd name="connsiteY5" fmla="*/ 4480 h 12195"/>
                    <a:gd name="connsiteX6" fmla="*/ 56391 w 60871"/>
                    <a:gd name="connsiteY6" fmla="*/ 9338 h 12195"/>
                    <a:gd name="connsiteX7" fmla="*/ 30483 w 60871"/>
                    <a:gd name="connsiteY7" fmla="*/ 10767 h 12195"/>
                    <a:gd name="connsiteX8" fmla="*/ 4861 w 60871"/>
                    <a:gd name="connsiteY8" fmla="*/ 12195 h 12195"/>
                    <a:gd name="connsiteX9" fmla="*/ 4671 w 60871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871" h="12195">
                      <a:moveTo>
                        <a:pt x="4671" y="12195"/>
                      </a:moveTo>
                      <a:cubicBezTo>
                        <a:pt x="2194" y="12195"/>
                        <a:pt x="99" y="10195"/>
                        <a:pt x="3" y="7719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101" y="1908"/>
                        <a:pt x="29912" y="1432"/>
                      </a:cubicBezTo>
                      <a:cubicBezTo>
                        <a:pt x="37913" y="956"/>
                        <a:pt x="46295" y="384"/>
                        <a:pt x="56010" y="3"/>
                      </a:cubicBezTo>
                      <a:cubicBezTo>
                        <a:pt x="58582" y="-92"/>
                        <a:pt x="60773" y="1908"/>
                        <a:pt x="60868" y="4480"/>
                      </a:cubicBezTo>
                      <a:cubicBezTo>
                        <a:pt x="60963" y="7052"/>
                        <a:pt x="58963" y="9243"/>
                        <a:pt x="56391" y="9338"/>
                      </a:cubicBezTo>
                      <a:cubicBezTo>
                        <a:pt x="46676" y="9719"/>
                        <a:pt x="38484" y="10290"/>
                        <a:pt x="30483" y="10767"/>
                      </a:cubicBezTo>
                      <a:cubicBezTo>
                        <a:pt x="22578" y="11243"/>
                        <a:pt x="14386" y="11814"/>
                        <a:pt x="4861" y="12195"/>
                      </a:cubicBezTo>
                      <a:cubicBezTo>
                        <a:pt x="4861" y="12195"/>
                        <a:pt x="4766" y="12195"/>
                        <a:pt x="4671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CF9C439A-E363-3366-79A1-295FE4B511A5}"/>
                    </a:ext>
                  </a:extLst>
                </p:cNvPr>
                <p:cNvSpPr/>
                <p:nvPr/>
              </p:nvSpPr>
              <p:spPr>
                <a:xfrm>
                  <a:off x="2698228" y="3451751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8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8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7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8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60460314-623F-05A1-13A1-2A2FB5E3D6B9}"/>
                    </a:ext>
                  </a:extLst>
                </p:cNvPr>
                <p:cNvSpPr/>
                <p:nvPr/>
              </p:nvSpPr>
              <p:spPr>
                <a:xfrm>
                  <a:off x="2725007" y="3518153"/>
                  <a:ext cx="49530" cy="9715"/>
                </a:xfrm>
                <a:custGeom>
                  <a:avLst/>
                  <a:gdLst>
                    <a:gd name="connsiteX0" fmla="*/ 44768 w 49530"/>
                    <a:gd name="connsiteY0" fmla="*/ 9716 h 9715"/>
                    <a:gd name="connsiteX1" fmla="*/ 44768 w 49530"/>
                    <a:gd name="connsiteY1" fmla="*/ 9716 h 9715"/>
                    <a:gd name="connsiteX2" fmla="*/ 4667 w 49530"/>
                    <a:gd name="connsiteY2" fmla="*/ 9430 h 9715"/>
                    <a:gd name="connsiteX3" fmla="*/ 0 w 49530"/>
                    <a:gd name="connsiteY3" fmla="*/ 4667 h 9715"/>
                    <a:gd name="connsiteX4" fmla="*/ 4763 w 49530"/>
                    <a:gd name="connsiteY4" fmla="*/ 0 h 9715"/>
                    <a:gd name="connsiteX5" fmla="*/ 44863 w 49530"/>
                    <a:gd name="connsiteY5" fmla="*/ 286 h 9715"/>
                    <a:gd name="connsiteX6" fmla="*/ 49530 w 49530"/>
                    <a:gd name="connsiteY6" fmla="*/ 5048 h 9715"/>
                    <a:gd name="connsiteX7" fmla="*/ 44768 w 49530"/>
                    <a:gd name="connsiteY7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530" h="9715">
                      <a:moveTo>
                        <a:pt x="44768" y="9716"/>
                      </a:moveTo>
                      <a:cubicBezTo>
                        <a:pt x="44768" y="9716"/>
                        <a:pt x="44768" y="9716"/>
                        <a:pt x="44768" y="9716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763" y="0"/>
                      </a:cubicBezTo>
                      <a:lnTo>
                        <a:pt x="44863" y="286"/>
                      </a:lnTo>
                      <a:cubicBezTo>
                        <a:pt x="47434" y="286"/>
                        <a:pt x="49530" y="2381"/>
                        <a:pt x="49530" y="5048"/>
                      </a:cubicBezTo>
                      <a:cubicBezTo>
                        <a:pt x="49435" y="7620"/>
                        <a:pt x="47339" y="9716"/>
                        <a:pt x="44768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6B92460A-59A0-8EDB-9D0F-80A056198BA5}"/>
                    </a:ext>
                  </a:extLst>
                </p:cNvPr>
                <p:cNvSpPr/>
                <p:nvPr/>
              </p:nvSpPr>
              <p:spPr>
                <a:xfrm>
                  <a:off x="2701547" y="3545381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7" y="50305"/>
                        <a:pt x="28" y="47733"/>
                      </a:cubicBezTo>
                      <a:cubicBezTo>
                        <a:pt x="1362" y="33541"/>
                        <a:pt x="1457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8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5F52C29-A747-B6BE-70EC-358C337BF134}"/>
                </a:ext>
              </a:extLst>
            </p:cNvPr>
            <p:cNvGrpSpPr/>
            <p:nvPr/>
          </p:nvGrpSpPr>
          <p:grpSpPr>
            <a:xfrm>
              <a:off x="10711875" y="4565749"/>
              <a:ext cx="475910" cy="427406"/>
              <a:chOff x="7355726" y="3219270"/>
              <a:chExt cx="475910" cy="427406"/>
            </a:xfrm>
          </p:grpSpPr>
          <p:grpSp>
            <p:nvGrpSpPr>
              <p:cNvPr id="9" name="Graphic 6">
                <a:extLst>
                  <a:ext uri="{FF2B5EF4-FFF2-40B4-BE49-F238E27FC236}">
                    <a16:creationId xmlns:a16="http://schemas.microsoft.com/office/drawing/2014/main" id="{7DD07D44-52C6-ED17-33BA-489894CBFEC4}"/>
                  </a:ext>
                </a:extLst>
              </p:cNvPr>
              <p:cNvGrpSpPr/>
              <p:nvPr/>
            </p:nvGrpSpPr>
            <p:grpSpPr>
              <a:xfrm flipH="1">
                <a:off x="7355726" y="3385582"/>
                <a:ext cx="216546" cy="261094"/>
                <a:chOff x="2909978" y="1714972"/>
                <a:chExt cx="171587" cy="206886"/>
              </a:xfrm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F247F946-3ACB-AC6F-B4B4-09E7983D68D3}"/>
                    </a:ext>
                  </a:extLst>
                </p:cNvPr>
                <p:cNvSpPr/>
                <p:nvPr/>
              </p:nvSpPr>
              <p:spPr>
                <a:xfrm>
                  <a:off x="2914554" y="1719642"/>
                  <a:ext cx="162115" cy="197548"/>
                </a:xfrm>
                <a:custGeom>
                  <a:avLst/>
                  <a:gdLst>
                    <a:gd name="connsiteX0" fmla="*/ 0 w 162115"/>
                    <a:gd name="connsiteY0" fmla="*/ 98965 h 197548"/>
                    <a:gd name="connsiteX1" fmla="*/ 83439 w 162115"/>
                    <a:gd name="connsiteY1" fmla="*/ 0 h 197548"/>
                    <a:gd name="connsiteX2" fmla="*/ 99155 w 162115"/>
                    <a:gd name="connsiteY2" fmla="*/ 60484 h 197548"/>
                    <a:gd name="connsiteX3" fmla="*/ 162116 w 162115"/>
                    <a:gd name="connsiteY3" fmla="*/ 99346 h 197548"/>
                    <a:gd name="connsiteX4" fmla="*/ 84296 w 162115"/>
                    <a:gd name="connsiteY4" fmla="*/ 197549 h 197548"/>
                    <a:gd name="connsiteX5" fmla="*/ 0 w 162115"/>
                    <a:gd name="connsiteY5" fmla="*/ 98965 h 197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115" h="197548">
                      <a:moveTo>
                        <a:pt x="0" y="98965"/>
                      </a:moveTo>
                      <a:cubicBezTo>
                        <a:pt x="58198" y="87439"/>
                        <a:pt x="82963" y="45910"/>
                        <a:pt x="83439" y="0"/>
                      </a:cubicBezTo>
                      <a:cubicBezTo>
                        <a:pt x="85535" y="20574"/>
                        <a:pt x="87916" y="41720"/>
                        <a:pt x="99155" y="60484"/>
                      </a:cubicBezTo>
                      <a:cubicBezTo>
                        <a:pt x="110395" y="79248"/>
                        <a:pt x="120015" y="86297"/>
                        <a:pt x="162116" y="99346"/>
                      </a:cubicBezTo>
                      <a:cubicBezTo>
                        <a:pt x="94488" y="102680"/>
                        <a:pt x="92678" y="172498"/>
                        <a:pt x="84296" y="197549"/>
                      </a:cubicBezTo>
                      <a:cubicBezTo>
                        <a:pt x="78105" y="176594"/>
                        <a:pt x="67532" y="104965"/>
                        <a:pt x="0" y="98965"/>
                      </a:cubicBezTo>
                      <a:close/>
                    </a:path>
                  </a:pathLst>
                </a:custGeom>
                <a:solidFill>
                  <a:schemeClr val="accent4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E0DDCE0-63FB-527E-AC49-4E1C549C874C}"/>
                    </a:ext>
                  </a:extLst>
                </p:cNvPr>
                <p:cNvSpPr/>
                <p:nvPr/>
              </p:nvSpPr>
              <p:spPr>
                <a:xfrm>
                  <a:off x="2909978" y="1714972"/>
                  <a:ext cx="171587" cy="206886"/>
                </a:xfrm>
                <a:custGeom>
                  <a:avLst/>
                  <a:gdLst>
                    <a:gd name="connsiteX0" fmla="*/ 88967 w 171587"/>
                    <a:gd name="connsiteY0" fmla="*/ 206887 h 206886"/>
                    <a:gd name="connsiteX1" fmla="*/ 88967 w 171587"/>
                    <a:gd name="connsiteY1" fmla="*/ 206887 h 206886"/>
                    <a:gd name="connsiteX2" fmla="*/ 84491 w 171587"/>
                    <a:gd name="connsiteY2" fmla="*/ 203553 h 206886"/>
                    <a:gd name="connsiteX3" fmla="*/ 82300 w 171587"/>
                    <a:gd name="connsiteY3" fmla="*/ 195266 h 206886"/>
                    <a:gd name="connsiteX4" fmla="*/ 4290 w 171587"/>
                    <a:gd name="connsiteY4" fmla="*/ 108303 h 206886"/>
                    <a:gd name="connsiteX5" fmla="*/ 4 w 171587"/>
                    <a:gd name="connsiteY5" fmla="*/ 103921 h 206886"/>
                    <a:gd name="connsiteX6" fmla="*/ 3814 w 171587"/>
                    <a:gd name="connsiteY6" fmla="*/ 99064 h 206886"/>
                    <a:gd name="connsiteX7" fmla="*/ 83538 w 171587"/>
                    <a:gd name="connsiteY7" fmla="*/ 4671 h 206886"/>
                    <a:gd name="connsiteX8" fmla="*/ 88015 w 171587"/>
                    <a:gd name="connsiteY8" fmla="*/ 4 h 206886"/>
                    <a:gd name="connsiteX9" fmla="*/ 92873 w 171587"/>
                    <a:gd name="connsiteY9" fmla="*/ 4195 h 206886"/>
                    <a:gd name="connsiteX10" fmla="*/ 107922 w 171587"/>
                    <a:gd name="connsiteY10" fmla="*/ 62773 h 206886"/>
                    <a:gd name="connsiteX11" fmla="*/ 168311 w 171587"/>
                    <a:gd name="connsiteY11" fmla="*/ 99635 h 206886"/>
                    <a:gd name="connsiteX12" fmla="*/ 171549 w 171587"/>
                    <a:gd name="connsiteY12" fmla="*/ 104683 h 206886"/>
                    <a:gd name="connsiteX13" fmla="*/ 167168 w 171587"/>
                    <a:gd name="connsiteY13" fmla="*/ 108779 h 206886"/>
                    <a:gd name="connsiteX14" fmla="*/ 97730 w 171587"/>
                    <a:gd name="connsiteY14" fmla="*/ 187170 h 206886"/>
                    <a:gd name="connsiteX15" fmla="*/ 93539 w 171587"/>
                    <a:gd name="connsiteY15" fmla="*/ 203839 h 206886"/>
                    <a:gd name="connsiteX16" fmla="*/ 88967 w 171587"/>
                    <a:gd name="connsiteY16" fmla="*/ 206887 h 206886"/>
                    <a:gd name="connsiteX17" fmla="*/ 24864 w 171587"/>
                    <a:gd name="connsiteY17" fmla="*/ 102874 h 206886"/>
                    <a:gd name="connsiteX18" fmla="*/ 88872 w 171587"/>
                    <a:gd name="connsiteY18" fmla="*/ 183455 h 206886"/>
                    <a:gd name="connsiteX19" fmla="*/ 147070 w 171587"/>
                    <a:gd name="connsiteY19" fmla="*/ 102493 h 206886"/>
                    <a:gd name="connsiteX20" fmla="*/ 99826 w 171587"/>
                    <a:gd name="connsiteY20" fmla="*/ 67631 h 206886"/>
                    <a:gd name="connsiteX21" fmla="*/ 88110 w 171587"/>
                    <a:gd name="connsiteY21" fmla="*/ 37246 h 206886"/>
                    <a:gd name="connsiteX22" fmla="*/ 24864 w 171587"/>
                    <a:gd name="connsiteY22" fmla="*/ 102874 h 20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71587" h="206886">
                      <a:moveTo>
                        <a:pt x="88967" y="206887"/>
                      </a:moveTo>
                      <a:cubicBezTo>
                        <a:pt x="88872" y="206887"/>
                        <a:pt x="88872" y="206887"/>
                        <a:pt x="88967" y="206887"/>
                      </a:cubicBezTo>
                      <a:cubicBezTo>
                        <a:pt x="86872" y="206887"/>
                        <a:pt x="85062" y="205458"/>
                        <a:pt x="84491" y="203553"/>
                      </a:cubicBezTo>
                      <a:cubicBezTo>
                        <a:pt x="83824" y="201267"/>
                        <a:pt x="83062" y="198505"/>
                        <a:pt x="82300" y="195266"/>
                      </a:cubicBezTo>
                      <a:cubicBezTo>
                        <a:pt x="75537" y="168691"/>
                        <a:pt x="61345" y="113446"/>
                        <a:pt x="4290" y="108303"/>
                      </a:cubicBezTo>
                      <a:cubicBezTo>
                        <a:pt x="2004" y="108112"/>
                        <a:pt x="194" y="106207"/>
                        <a:pt x="4" y="103921"/>
                      </a:cubicBezTo>
                      <a:cubicBezTo>
                        <a:pt x="-91" y="101635"/>
                        <a:pt x="1528" y="99540"/>
                        <a:pt x="3814" y="99064"/>
                      </a:cubicBezTo>
                      <a:cubicBezTo>
                        <a:pt x="53915" y="89158"/>
                        <a:pt x="82967" y="54772"/>
                        <a:pt x="83538" y="4671"/>
                      </a:cubicBezTo>
                      <a:cubicBezTo>
                        <a:pt x="83538" y="2194"/>
                        <a:pt x="85538" y="194"/>
                        <a:pt x="88015" y="4"/>
                      </a:cubicBezTo>
                      <a:cubicBezTo>
                        <a:pt x="90587" y="-92"/>
                        <a:pt x="92587" y="1718"/>
                        <a:pt x="92873" y="4195"/>
                      </a:cubicBezTo>
                      <a:cubicBezTo>
                        <a:pt x="94968" y="24102"/>
                        <a:pt x="97064" y="44676"/>
                        <a:pt x="107922" y="62773"/>
                      </a:cubicBezTo>
                      <a:cubicBezTo>
                        <a:pt x="118400" y="80299"/>
                        <a:pt x="127067" y="86776"/>
                        <a:pt x="168311" y="99635"/>
                      </a:cubicBezTo>
                      <a:cubicBezTo>
                        <a:pt x="170502" y="100302"/>
                        <a:pt x="171835" y="102397"/>
                        <a:pt x="171549" y="104683"/>
                      </a:cubicBezTo>
                      <a:cubicBezTo>
                        <a:pt x="171263" y="106969"/>
                        <a:pt x="169358" y="108684"/>
                        <a:pt x="167168" y="108779"/>
                      </a:cubicBezTo>
                      <a:cubicBezTo>
                        <a:pt x="114590" y="111446"/>
                        <a:pt x="104493" y="156976"/>
                        <a:pt x="97730" y="187170"/>
                      </a:cubicBezTo>
                      <a:cubicBezTo>
                        <a:pt x="96302" y="193647"/>
                        <a:pt x="95063" y="199267"/>
                        <a:pt x="93539" y="203839"/>
                      </a:cubicBezTo>
                      <a:cubicBezTo>
                        <a:pt x="92682" y="205553"/>
                        <a:pt x="90968" y="206887"/>
                        <a:pt x="88967" y="206887"/>
                      </a:cubicBezTo>
                      <a:close/>
                      <a:moveTo>
                        <a:pt x="24864" y="102874"/>
                      </a:moveTo>
                      <a:cubicBezTo>
                        <a:pt x="66584" y="116304"/>
                        <a:pt x="81728" y="157738"/>
                        <a:pt x="88872" y="183455"/>
                      </a:cubicBezTo>
                      <a:cubicBezTo>
                        <a:pt x="94968" y="156214"/>
                        <a:pt x="105065" y="114304"/>
                        <a:pt x="147070" y="102493"/>
                      </a:cubicBezTo>
                      <a:cubicBezTo>
                        <a:pt x="120114" y="92872"/>
                        <a:pt x="110303" y="84967"/>
                        <a:pt x="99826" y="67631"/>
                      </a:cubicBezTo>
                      <a:cubicBezTo>
                        <a:pt x="94016" y="57916"/>
                        <a:pt x="90491" y="47629"/>
                        <a:pt x="88110" y="37246"/>
                      </a:cubicBezTo>
                      <a:cubicBezTo>
                        <a:pt x="78966" y="68203"/>
                        <a:pt x="56868" y="91348"/>
                        <a:pt x="24864" y="1028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0" name="Graphic 6">
                <a:extLst>
                  <a:ext uri="{FF2B5EF4-FFF2-40B4-BE49-F238E27FC236}">
                    <a16:creationId xmlns:a16="http://schemas.microsoft.com/office/drawing/2014/main" id="{182D0DCE-01A2-4E82-5FF2-920CBBEE4898}"/>
                  </a:ext>
                </a:extLst>
              </p:cNvPr>
              <p:cNvGrpSpPr/>
              <p:nvPr/>
            </p:nvGrpSpPr>
            <p:grpSpPr>
              <a:xfrm flipH="1">
                <a:off x="7685864" y="3219270"/>
                <a:ext cx="145772" cy="161747"/>
                <a:chOff x="3104383" y="1983853"/>
                <a:chExt cx="145772" cy="161747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B32F1453-5D46-2DF6-6631-72880036E14B}"/>
                    </a:ext>
                  </a:extLst>
                </p:cNvPr>
                <p:cNvSpPr/>
                <p:nvPr/>
              </p:nvSpPr>
              <p:spPr>
                <a:xfrm>
                  <a:off x="3109055" y="1988724"/>
                  <a:ext cx="136588" cy="152114"/>
                </a:xfrm>
                <a:custGeom>
                  <a:avLst/>
                  <a:gdLst>
                    <a:gd name="connsiteX0" fmla="*/ 0 w 136588"/>
                    <a:gd name="connsiteY0" fmla="*/ 76200 h 152114"/>
                    <a:gd name="connsiteX1" fmla="*/ 70294 w 136588"/>
                    <a:gd name="connsiteY1" fmla="*/ 0 h 152114"/>
                    <a:gd name="connsiteX2" fmla="*/ 83534 w 136588"/>
                    <a:gd name="connsiteY2" fmla="*/ 46577 h 152114"/>
                    <a:gd name="connsiteX3" fmla="*/ 136588 w 136588"/>
                    <a:gd name="connsiteY3" fmla="*/ 76486 h 152114"/>
                    <a:gd name="connsiteX4" fmla="*/ 71056 w 136588"/>
                    <a:gd name="connsiteY4" fmla="*/ 152114 h 152114"/>
                    <a:gd name="connsiteX5" fmla="*/ 0 w 136588"/>
                    <a:gd name="connsiteY5" fmla="*/ 76200 h 152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6588" h="152114">
                      <a:moveTo>
                        <a:pt x="0" y="76200"/>
                      </a:moveTo>
                      <a:cubicBezTo>
                        <a:pt x="48958" y="67342"/>
                        <a:pt x="69818" y="35338"/>
                        <a:pt x="70294" y="0"/>
                      </a:cubicBezTo>
                      <a:cubicBezTo>
                        <a:pt x="72104" y="15907"/>
                        <a:pt x="74009" y="32099"/>
                        <a:pt x="83534" y="46577"/>
                      </a:cubicBezTo>
                      <a:cubicBezTo>
                        <a:pt x="93059" y="61055"/>
                        <a:pt x="101155" y="66484"/>
                        <a:pt x="136588" y="76486"/>
                      </a:cubicBezTo>
                      <a:cubicBezTo>
                        <a:pt x="79629" y="79057"/>
                        <a:pt x="78105" y="132874"/>
                        <a:pt x="71056" y="152114"/>
                      </a:cubicBezTo>
                      <a:cubicBezTo>
                        <a:pt x="65818" y="136017"/>
                        <a:pt x="56864" y="80867"/>
                        <a:pt x="0" y="76200"/>
                      </a:cubicBezTo>
                      <a:close/>
                    </a:path>
                  </a:pathLst>
                </a:custGeom>
                <a:solidFill>
                  <a:schemeClr val="accent4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2273E098-23E7-994C-B0A6-3AEF49DDD01B}"/>
                    </a:ext>
                  </a:extLst>
                </p:cNvPr>
                <p:cNvSpPr/>
                <p:nvPr/>
              </p:nvSpPr>
              <p:spPr>
                <a:xfrm>
                  <a:off x="3104383" y="1983853"/>
                  <a:ext cx="145772" cy="161747"/>
                </a:xfrm>
                <a:custGeom>
                  <a:avLst/>
                  <a:gdLst>
                    <a:gd name="connsiteX0" fmla="*/ 75728 w 145772"/>
                    <a:gd name="connsiteY0" fmla="*/ 161748 h 161747"/>
                    <a:gd name="connsiteX1" fmla="*/ 75728 w 145772"/>
                    <a:gd name="connsiteY1" fmla="*/ 161748 h 161747"/>
                    <a:gd name="connsiteX2" fmla="*/ 71251 w 145772"/>
                    <a:gd name="connsiteY2" fmla="*/ 158509 h 161747"/>
                    <a:gd name="connsiteX3" fmla="*/ 69346 w 145772"/>
                    <a:gd name="connsiteY3" fmla="*/ 152032 h 161747"/>
                    <a:gd name="connsiteX4" fmla="*/ 4290 w 145772"/>
                    <a:gd name="connsiteY4" fmla="*/ 85738 h 161747"/>
                    <a:gd name="connsiteX5" fmla="*/ 4 w 145772"/>
                    <a:gd name="connsiteY5" fmla="*/ 81261 h 161747"/>
                    <a:gd name="connsiteX6" fmla="*/ 3814 w 145772"/>
                    <a:gd name="connsiteY6" fmla="*/ 76404 h 161747"/>
                    <a:gd name="connsiteX7" fmla="*/ 70203 w 145772"/>
                    <a:gd name="connsiteY7" fmla="*/ 4680 h 161747"/>
                    <a:gd name="connsiteX8" fmla="*/ 74680 w 145772"/>
                    <a:gd name="connsiteY8" fmla="*/ 13 h 161747"/>
                    <a:gd name="connsiteX9" fmla="*/ 79538 w 145772"/>
                    <a:gd name="connsiteY9" fmla="*/ 4204 h 161747"/>
                    <a:gd name="connsiteX10" fmla="*/ 92016 w 145772"/>
                    <a:gd name="connsiteY10" fmla="*/ 48781 h 161747"/>
                    <a:gd name="connsiteX11" fmla="*/ 142403 w 145772"/>
                    <a:gd name="connsiteY11" fmla="*/ 76785 h 161747"/>
                    <a:gd name="connsiteX12" fmla="*/ 145737 w 145772"/>
                    <a:gd name="connsiteY12" fmla="*/ 81833 h 161747"/>
                    <a:gd name="connsiteX13" fmla="*/ 141260 w 145772"/>
                    <a:gd name="connsiteY13" fmla="*/ 85929 h 161747"/>
                    <a:gd name="connsiteX14" fmla="*/ 83443 w 145772"/>
                    <a:gd name="connsiteY14" fmla="*/ 145555 h 161747"/>
                    <a:gd name="connsiteX15" fmla="*/ 79824 w 145772"/>
                    <a:gd name="connsiteY15" fmla="*/ 158509 h 161747"/>
                    <a:gd name="connsiteX16" fmla="*/ 75728 w 145772"/>
                    <a:gd name="connsiteY16" fmla="*/ 161748 h 161747"/>
                    <a:gd name="connsiteX17" fmla="*/ 25055 w 145772"/>
                    <a:gd name="connsiteY17" fmla="*/ 80499 h 161747"/>
                    <a:gd name="connsiteX18" fmla="*/ 75537 w 145772"/>
                    <a:gd name="connsiteY18" fmla="*/ 139745 h 161747"/>
                    <a:gd name="connsiteX19" fmla="*/ 121067 w 145772"/>
                    <a:gd name="connsiteY19" fmla="*/ 80118 h 161747"/>
                    <a:gd name="connsiteX20" fmla="*/ 84300 w 145772"/>
                    <a:gd name="connsiteY20" fmla="*/ 54020 h 161747"/>
                    <a:gd name="connsiteX21" fmla="*/ 74870 w 145772"/>
                    <a:gd name="connsiteY21" fmla="*/ 32589 h 161747"/>
                    <a:gd name="connsiteX22" fmla="*/ 25055 w 145772"/>
                    <a:gd name="connsiteY22" fmla="*/ 80499 h 161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5772" h="161747">
                      <a:moveTo>
                        <a:pt x="75728" y="161748"/>
                      </a:moveTo>
                      <a:cubicBezTo>
                        <a:pt x="75728" y="161748"/>
                        <a:pt x="75633" y="161748"/>
                        <a:pt x="75728" y="161748"/>
                      </a:cubicBezTo>
                      <a:cubicBezTo>
                        <a:pt x="73632" y="161748"/>
                        <a:pt x="71918" y="160414"/>
                        <a:pt x="71251" y="158509"/>
                      </a:cubicBezTo>
                      <a:cubicBezTo>
                        <a:pt x="70679" y="156795"/>
                        <a:pt x="70108" y="154604"/>
                        <a:pt x="69346" y="152032"/>
                      </a:cubicBezTo>
                      <a:cubicBezTo>
                        <a:pt x="63726" y="131744"/>
                        <a:pt x="51915" y="89643"/>
                        <a:pt x="4290" y="85738"/>
                      </a:cubicBezTo>
                      <a:cubicBezTo>
                        <a:pt x="1909" y="85548"/>
                        <a:pt x="99" y="83643"/>
                        <a:pt x="4" y="81261"/>
                      </a:cubicBezTo>
                      <a:cubicBezTo>
                        <a:pt x="-91" y="78880"/>
                        <a:pt x="1528" y="76880"/>
                        <a:pt x="3814" y="76404"/>
                      </a:cubicBezTo>
                      <a:cubicBezTo>
                        <a:pt x="45533" y="68879"/>
                        <a:pt x="69822" y="42685"/>
                        <a:pt x="70203" y="4680"/>
                      </a:cubicBezTo>
                      <a:cubicBezTo>
                        <a:pt x="70203" y="2204"/>
                        <a:pt x="72204" y="204"/>
                        <a:pt x="74680" y="13"/>
                      </a:cubicBezTo>
                      <a:cubicBezTo>
                        <a:pt x="77156" y="-177"/>
                        <a:pt x="79252" y="1728"/>
                        <a:pt x="79538" y="4204"/>
                      </a:cubicBezTo>
                      <a:cubicBezTo>
                        <a:pt x="81252" y="19349"/>
                        <a:pt x="83062" y="35065"/>
                        <a:pt x="92016" y="48781"/>
                      </a:cubicBezTo>
                      <a:cubicBezTo>
                        <a:pt x="100683" y="62021"/>
                        <a:pt x="107922" y="66974"/>
                        <a:pt x="142403" y="76785"/>
                      </a:cubicBezTo>
                      <a:cubicBezTo>
                        <a:pt x="144593" y="77451"/>
                        <a:pt x="146022" y="79547"/>
                        <a:pt x="145737" y="81833"/>
                      </a:cubicBezTo>
                      <a:cubicBezTo>
                        <a:pt x="145451" y="84119"/>
                        <a:pt x="143546" y="85833"/>
                        <a:pt x="141260" y="85929"/>
                      </a:cubicBezTo>
                      <a:cubicBezTo>
                        <a:pt x="97540" y="87929"/>
                        <a:pt x="89063" y="122600"/>
                        <a:pt x="83443" y="145555"/>
                      </a:cubicBezTo>
                      <a:cubicBezTo>
                        <a:pt x="82205" y="150603"/>
                        <a:pt x="81157" y="154985"/>
                        <a:pt x="79824" y="158509"/>
                      </a:cubicBezTo>
                      <a:cubicBezTo>
                        <a:pt x="79443" y="160509"/>
                        <a:pt x="77633" y="161748"/>
                        <a:pt x="75728" y="161748"/>
                      </a:cubicBezTo>
                      <a:close/>
                      <a:moveTo>
                        <a:pt x="25055" y="80499"/>
                      </a:moveTo>
                      <a:cubicBezTo>
                        <a:pt x="56773" y="91453"/>
                        <a:pt x="69346" y="120314"/>
                        <a:pt x="75537" y="139745"/>
                      </a:cubicBezTo>
                      <a:cubicBezTo>
                        <a:pt x="80681" y="119266"/>
                        <a:pt x="89444" y="90024"/>
                        <a:pt x="121067" y="80118"/>
                      </a:cubicBezTo>
                      <a:cubicBezTo>
                        <a:pt x="100683" y="73165"/>
                        <a:pt x="92778" y="66879"/>
                        <a:pt x="84300" y="54020"/>
                      </a:cubicBezTo>
                      <a:cubicBezTo>
                        <a:pt x="79824" y="47162"/>
                        <a:pt x="76871" y="39923"/>
                        <a:pt x="74870" y="32589"/>
                      </a:cubicBezTo>
                      <a:cubicBezTo>
                        <a:pt x="67060" y="54782"/>
                        <a:pt x="49725" y="71451"/>
                        <a:pt x="25055" y="8049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00489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A6E2-2286-7E94-7114-70A59A9B0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Thanks for your attention and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A37F4-CE5A-0668-A420-FD03C138A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071E8-8D80-7662-1BB1-065ED27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BC554-91A4-977A-6F1C-82EEEDF2FA63}"/>
              </a:ext>
            </a:extLst>
          </p:cNvPr>
          <p:cNvGrpSpPr/>
          <p:nvPr/>
        </p:nvGrpSpPr>
        <p:grpSpPr>
          <a:xfrm>
            <a:off x="5188143" y="1801493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ADF5267-B1F4-64A1-52A6-E6D6814A8EC7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1AA44122-19CE-C2C3-A066-86FB385C9F8F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B4EB2BB-B0D5-7738-9E4C-D91B2C8B8E06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1EFBEC2-C54D-BC50-AF8E-AD6DCC50C0E4}"/>
                    </a:ext>
                  </a:extLst>
                </p:cNvPr>
                <p:cNvSpPr/>
                <p:nvPr/>
              </p:nvSpPr>
              <p:spPr>
                <a:xfrm>
                  <a:off x="7947145" y="4654832"/>
                  <a:ext cx="118806" cy="153804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6350" cap="flat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C5B1F8-6E5D-C598-1834-44C05F701C1C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1BD810-183F-3793-0D92-9806550BAB71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828D349-463C-E166-D81A-51DD5A7A4A1F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F8BF0CC-21D1-F442-EB9E-69387025A611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3409305-68BF-6B56-27CD-1C9F9277ED84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0327AFA-D9DF-1C97-6490-51F4E7A91CA9}"/>
                  </a:ext>
                </a:extLst>
              </p:cNvPr>
              <p:cNvSpPr/>
              <p:nvPr/>
            </p:nvSpPr>
            <p:spPr>
              <a:xfrm>
                <a:off x="358369" y="4776984"/>
                <a:ext cx="153934" cy="150217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chemeClr val="tx2">
                    <a:lumMod val="85000"/>
                    <a:lumOff val="1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6E51FE-03DF-A3AA-873D-4648E5D170F5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79CA8D-C2E1-0CFB-89D5-CB40E16A241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8F86018-7F9F-CF6B-CC9F-73E5C06CF6D1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9851B60-280E-3523-8604-08C5F4C52FF5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F4C32D0-A298-99AE-4999-AD20EC3EFAA0}"/>
                  </a:ext>
                </a:extLst>
              </p:cNvPr>
              <p:cNvSpPr/>
              <p:nvPr/>
            </p:nvSpPr>
            <p:spPr>
              <a:xfrm>
                <a:off x="4778872" y="1924476"/>
                <a:ext cx="104275" cy="153804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chemeClr val="tx2">
                    <a:lumMod val="85000"/>
                    <a:lumOff val="1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8D50C13-636B-A1DC-4D5A-9FE7C1FA57A3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51A9F0-994D-B331-C072-BD77076A3A5E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F48F75D-B633-11D2-A29D-0F4EA88DCB70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>
                    <a:lumMod val="9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B28B18D-6A77-F223-B4B7-CCAC3886EF5C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9C3C92F-DFB6-FB34-D6D6-70AE17048596}"/>
                  </a:ext>
                </a:extLst>
              </p:cNvPr>
              <p:cNvSpPr/>
              <p:nvPr/>
            </p:nvSpPr>
            <p:spPr>
              <a:xfrm>
                <a:off x="8666999" y="2387167"/>
                <a:ext cx="153870" cy="118352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 cap="flat">
                <a:solidFill>
                  <a:schemeClr val="tx2">
                    <a:lumMod val="85000"/>
                    <a:lumOff val="1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9" name="Graphic 6">
            <a:extLst>
              <a:ext uri="{FF2B5EF4-FFF2-40B4-BE49-F238E27FC236}">
                <a16:creationId xmlns:a16="http://schemas.microsoft.com/office/drawing/2014/main" id="{437CE90F-3D7C-1040-57D8-6223046D2968}"/>
              </a:ext>
            </a:extLst>
          </p:cNvPr>
          <p:cNvGrpSpPr/>
          <p:nvPr/>
        </p:nvGrpSpPr>
        <p:grpSpPr>
          <a:xfrm>
            <a:off x="994450" y="1585560"/>
            <a:ext cx="3094950" cy="5275000"/>
            <a:chOff x="6919721" y="1146290"/>
            <a:chExt cx="2869636" cy="4890977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BB7CA09-BE59-566D-9246-875F5ED822FF}"/>
                </a:ext>
              </a:extLst>
            </p:cNvPr>
            <p:cNvSpPr/>
            <p:nvPr/>
          </p:nvSpPr>
          <p:spPr>
            <a:xfrm>
              <a:off x="7403884" y="4799712"/>
              <a:ext cx="879119" cy="1237555"/>
            </a:xfrm>
            <a:custGeom>
              <a:avLst/>
              <a:gdLst>
                <a:gd name="connsiteX0" fmla="*/ 877525 w 879119"/>
                <a:gd name="connsiteY0" fmla="*/ 476892 h 1237555"/>
                <a:gd name="connsiteX1" fmla="*/ 869297 w 879119"/>
                <a:gd name="connsiteY1" fmla="*/ 532238 h 1237555"/>
                <a:gd name="connsiteX2" fmla="*/ 843391 w 879119"/>
                <a:gd name="connsiteY2" fmla="*/ 646077 h 1237555"/>
                <a:gd name="connsiteX3" fmla="*/ 708757 w 879119"/>
                <a:gd name="connsiteY3" fmla="*/ 1237555 h 1237555"/>
                <a:gd name="connsiteX4" fmla="*/ 16332 w 879119"/>
                <a:gd name="connsiteY4" fmla="*/ 1237555 h 1237555"/>
                <a:gd name="connsiteX5" fmla="*/ 12708 w 879119"/>
                <a:gd name="connsiteY5" fmla="*/ 1060706 h 1237555"/>
                <a:gd name="connsiteX6" fmla="*/ 11578 w 879119"/>
                <a:gd name="connsiteY6" fmla="*/ 1005420 h 1237555"/>
                <a:gd name="connsiteX7" fmla="*/ 8251 w 879119"/>
                <a:gd name="connsiteY7" fmla="*/ 842741 h 1237555"/>
                <a:gd name="connsiteX8" fmla="*/ 2785 w 879119"/>
                <a:gd name="connsiteY8" fmla="*/ 574898 h 1237555"/>
                <a:gd name="connsiteX9" fmla="*/ 2785 w 879119"/>
                <a:gd name="connsiteY9" fmla="*/ 574868 h 1237555"/>
                <a:gd name="connsiteX10" fmla="*/ 201 w 879119"/>
                <a:gd name="connsiteY10" fmla="*/ 449234 h 1237555"/>
                <a:gd name="connsiteX11" fmla="*/ 22 w 879119"/>
                <a:gd name="connsiteY11" fmla="*/ 432955 h 1237555"/>
                <a:gd name="connsiteX12" fmla="*/ 2488 w 879119"/>
                <a:gd name="connsiteY12" fmla="*/ 390265 h 1237555"/>
                <a:gd name="connsiteX13" fmla="*/ 7122 w 879119"/>
                <a:gd name="connsiteY13" fmla="*/ 358745 h 1237555"/>
                <a:gd name="connsiteX14" fmla="*/ 8281 w 879119"/>
                <a:gd name="connsiteY14" fmla="*/ 352863 h 1237555"/>
                <a:gd name="connsiteX15" fmla="*/ 11519 w 879119"/>
                <a:gd name="connsiteY15" fmla="*/ 338217 h 1237555"/>
                <a:gd name="connsiteX16" fmla="*/ 41821 w 879119"/>
                <a:gd name="connsiteY16" fmla="*/ 253105 h 1237555"/>
                <a:gd name="connsiteX17" fmla="*/ 41821 w 879119"/>
                <a:gd name="connsiteY17" fmla="*/ 253075 h 1237555"/>
                <a:gd name="connsiteX18" fmla="*/ 57120 w 879119"/>
                <a:gd name="connsiteY18" fmla="*/ 224050 h 1237555"/>
                <a:gd name="connsiteX19" fmla="*/ 57150 w 879119"/>
                <a:gd name="connsiteY19" fmla="*/ 224021 h 1237555"/>
                <a:gd name="connsiteX20" fmla="*/ 531580 w 879119"/>
                <a:gd name="connsiteY20" fmla="*/ 10512 h 1237555"/>
                <a:gd name="connsiteX21" fmla="*/ 642895 w 879119"/>
                <a:gd name="connsiteY21" fmla="*/ 50558 h 1237555"/>
                <a:gd name="connsiteX22" fmla="*/ 875149 w 879119"/>
                <a:gd name="connsiteY22" fmla="*/ 381085 h 1237555"/>
                <a:gd name="connsiteX23" fmla="*/ 878387 w 879119"/>
                <a:gd name="connsiteY23" fmla="*/ 414506 h 1237555"/>
                <a:gd name="connsiteX24" fmla="*/ 877525 w 879119"/>
                <a:gd name="connsiteY24" fmla="*/ 476892 h 123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79119" h="1237555">
                  <a:moveTo>
                    <a:pt x="877525" y="476892"/>
                  </a:moveTo>
                  <a:cubicBezTo>
                    <a:pt x="875981" y="495251"/>
                    <a:pt x="873247" y="513729"/>
                    <a:pt x="869297" y="532238"/>
                  </a:cubicBezTo>
                  <a:lnTo>
                    <a:pt x="843391" y="646077"/>
                  </a:lnTo>
                  <a:lnTo>
                    <a:pt x="708757" y="1237555"/>
                  </a:lnTo>
                  <a:lnTo>
                    <a:pt x="16332" y="1237555"/>
                  </a:lnTo>
                  <a:lnTo>
                    <a:pt x="12708" y="1060706"/>
                  </a:lnTo>
                  <a:lnTo>
                    <a:pt x="11578" y="1005420"/>
                  </a:lnTo>
                  <a:lnTo>
                    <a:pt x="8251" y="842741"/>
                  </a:lnTo>
                  <a:lnTo>
                    <a:pt x="2785" y="574898"/>
                  </a:lnTo>
                  <a:cubicBezTo>
                    <a:pt x="2815" y="574868"/>
                    <a:pt x="2785" y="574868"/>
                    <a:pt x="2785" y="574868"/>
                  </a:cubicBezTo>
                  <a:lnTo>
                    <a:pt x="201" y="449234"/>
                  </a:lnTo>
                  <a:cubicBezTo>
                    <a:pt x="22" y="443798"/>
                    <a:pt x="-37" y="438361"/>
                    <a:pt x="22" y="432955"/>
                  </a:cubicBezTo>
                  <a:cubicBezTo>
                    <a:pt x="112" y="418546"/>
                    <a:pt x="943" y="404316"/>
                    <a:pt x="2488" y="390265"/>
                  </a:cubicBezTo>
                  <a:cubicBezTo>
                    <a:pt x="3617" y="379629"/>
                    <a:pt x="5191" y="369143"/>
                    <a:pt x="7122" y="358745"/>
                  </a:cubicBezTo>
                  <a:cubicBezTo>
                    <a:pt x="7509" y="356784"/>
                    <a:pt x="7895" y="354823"/>
                    <a:pt x="8281" y="352863"/>
                  </a:cubicBezTo>
                  <a:cubicBezTo>
                    <a:pt x="9262" y="347961"/>
                    <a:pt x="10360" y="343059"/>
                    <a:pt x="11519" y="338217"/>
                  </a:cubicBezTo>
                  <a:cubicBezTo>
                    <a:pt x="18619" y="308569"/>
                    <a:pt x="28839" y="280109"/>
                    <a:pt x="41821" y="253105"/>
                  </a:cubicBezTo>
                  <a:lnTo>
                    <a:pt x="41821" y="253075"/>
                  </a:lnTo>
                  <a:cubicBezTo>
                    <a:pt x="46544" y="243182"/>
                    <a:pt x="51654" y="233527"/>
                    <a:pt x="57120" y="224050"/>
                  </a:cubicBezTo>
                  <a:lnTo>
                    <a:pt x="57150" y="224021"/>
                  </a:lnTo>
                  <a:cubicBezTo>
                    <a:pt x="149065" y="64551"/>
                    <a:pt x="339075" y="-33395"/>
                    <a:pt x="531580" y="10512"/>
                  </a:cubicBezTo>
                  <a:cubicBezTo>
                    <a:pt x="571270" y="19009"/>
                    <a:pt x="608553" y="32615"/>
                    <a:pt x="642895" y="50558"/>
                  </a:cubicBezTo>
                  <a:cubicBezTo>
                    <a:pt x="769598" y="116539"/>
                    <a:pt x="856076" y="240746"/>
                    <a:pt x="875149" y="381085"/>
                  </a:cubicBezTo>
                  <a:cubicBezTo>
                    <a:pt x="876664" y="392136"/>
                    <a:pt x="877733" y="403277"/>
                    <a:pt x="878387" y="414506"/>
                  </a:cubicBezTo>
                  <a:cubicBezTo>
                    <a:pt x="879576" y="435064"/>
                    <a:pt x="879338" y="455918"/>
                    <a:pt x="877525" y="47689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DF72B3F-F4A7-ACB9-6CAD-AC294F026CC7}"/>
                </a:ext>
              </a:extLst>
            </p:cNvPr>
            <p:cNvSpPr/>
            <p:nvPr/>
          </p:nvSpPr>
          <p:spPr>
            <a:xfrm>
              <a:off x="7265885" y="5208841"/>
              <a:ext cx="1272109" cy="828426"/>
            </a:xfrm>
            <a:custGeom>
              <a:avLst/>
              <a:gdLst>
                <a:gd name="connsiteX0" fmla="*/ 1272109 w 1272109"/>
                <a:gd name="connsiteY0" fmla="*/ 0 h 828426"/>
                <a:gd name="connsiteX1" fmla="*/ 1103846 w 1272109"/>
                <a:gd name="connsiteY1" fmla="*/ 828426 h 828426"/>
                <a:gd name="connsiteX2" fmla="*/ 0 w 1272109"/>
                <a:gd name="connsiteY2" fmla="*/ 828426 h 828426"/>
                <a:gd name="connsiteX3" fmla="*/ 17587 w 1272109"/>
                <a:gd name="connsiteY3" fmla="*/ 503781 h 828426"/>
                <a:gd name="connsiteX4" fmla="*/ 18864 w 1272109"/>
                <a:gd name="connsiteY4" fmla="*/ 481768 h 828426"/>
                <a:gd name="connsiteX5" fmla="*/ 48631 w 1272109"/>
                <a:gd name="connsiteY5" fmla="*/ 25697 h 828426"/>
                <a:gd name="connsiteX6" fmla="*/ 1272109 w 1272109"/>
                <a:gd name="connsiteY6" fmla="*/ 0 h 828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109" h="828426">
                  <a:moveTo>
                    <a:pt x="1272109" y="0"/>
                  </a:moveTo>
                  <a:cubicBezTo>
                    <a:pt x="1223002" y="235552"/>
                    <a:pt x="1184442" y="423155"/>
                    <a:pt x="1103846" y="828426"/>
                  </a:cubicBezTo>
                  <a:lnTo>
                    <a:pt x="0" y="828426"/>
                  </a:lnTo>
                  <a:cubicBezTo>
                    <a:pt x="5288" y="720499"/>
                    <a:pt x="11407" y="608620"/>
                    <a:pt x="17587" y="503781"/>
                  </a:cubicBezTo>
                  <a:cubicBezTo>
                    <a:pt x="18003" y="496384"/>
                    <a:pt x="18448" y="489047"/>
                    <a:pt x="18864" y="481768"/>
                  </a:cubicBezTo>
                  <a:cubicBezTo>
                    <a:pt x="27925" y="329398"/>
                    <a:pt x="39214" y="155995"/>
                    <a:pt x="48631" y="25697"/>
                  </a:cubicBezTo>
                  <a:cubicBezTo>
                    <a:pt x="438187" y="17528"/>
                    <a:pt x="883118" y="8170"/>
                    <a:pt x="1272109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5F69FDE-8C7F-2F62-1443-9E0D69405E8A}"/>
                </a:ext>
              </a:extLst>
            </p:cNvPr>
            <p:cNvSpPr/>
            <p:nvPr/>
          </p:nvSpPr>
          <p:spPr>
            <a:xfrm>
              <a:off x="8206398" y="2056181"/>
              <a:ext cx="382099" cy="598994"/>
            </a:xfrm>
            <a:custGeom>
              <a:avLst/>
              <a:gdLst>
                <a:gd name="connsiteX0" fmla="*/ 0 w 382099"/>
                <a:gd name="connsiteY0" fmla="*/ 0 h 598994"/>
                <a:gd name="connsiteX1" fmla="*/ 382099 w 382099"/>
                <a:gd name="connsiteY1" fmla="*/ 0 h 598994"/>
                <a:gd name="connsiteX2" fmla="*/ 382099 w 382099"/>
                <a:gd name="connsiteY2" fmla="*/ 598994 h 598994"/>
                <a:gd name="connsiteX3" fmla="*/ 0 w 382099"/>
                <a:gd name="connsiteY3" fmla="*/ 598994 h 59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2099" h="598994">
                  <a:moveTo>
                    <a:pt x="0" y="0"/>
                  </a:moveTo>
                  <a:lnTo>
                    <a:pt x="382099" y="0"/>
                  </a:lnTo>
                  <a:lnTo>
                    <a:pt x="382099" y="598994"/>
                  </a:lnTo>
                  <a:lnTo>
                    <a:pt x="0" y="598994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28FE84A-24AD-AC2B-95D1-15265EFBB3FE}"/>
                </a:ext>
              </a:extLst>
            </p:cNvPr>
            <p:cNvSpPr/>
            <p:nvPr/>
          </p:nvSpPr>
          <p:spPr>
            <a:xfrm>
              <a:off x="8206368" y="2304477"/>
              <a:ext cx="310860" cy="117411"/>
            </a:xfrm>
            <a:custGeom>
              <a:avLst/>
              <a:gdLst>
                <a:gd name="connsiteX0" fmla="*/ 310861 w 310860"/>
                <a:gd name="connsiteY0" fmla="*/ 51156 h 117411"/>
                <a:gd name="connsiteX1" fmla="*/ 0 w 310860"/>
                <a:gd name="connsiteY1" fmla="*/ 116008 h 117411"/>
                <a:gd name="connsiteX2" fmla="*/ 0 w 310860"/>
                <a:gd name="connsiteY2" fmla="*/ 0 h 117411"/>
                <a:gd name="connsiteX3" fmla="*/ 310861 w 310860"/>
                <a:gd name="connsiteY3" fmla="*/ 51156 h 11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860" h="117411">
                  <a:moveTo>
                    <a:pt x="310861" y="51156"/>
                  </a:moveTo>
                  <a:cubicBezTo>
                    <a:pt x="150023" y="132674"/>
                    <a:pt x="0" y="116008"/>
                    <a:pt x="0" y="116008"/>
                  </a:cubicBezTo>
                  <a:lnTo>
                    <a:pt x="0" y="0"/>
                  </a:lnTo>
                  <a:lnTo>
                    <a:pt x="310861" y="51156"/>
                  </a:lnTo>
                  <a:close/>
                </a:path>
              </a:pathLst>
            </a:custGeom>
            <a:solidFill>
              <a:srgbClr val="D1836B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2B09676-B921-5E2A-E963-50FE284184D2}"/>
                </a:ext>
              </a:extLst>
            </p:cNvPr>
            <p:cNvSpPr/>
            <p:nvPr/>
          </p:nvSpPr>
          <p:spPr>
            <a:xfrm>
              <a:off x="7945650" y="1564193"/>
              <a:ext cx="129024" cy="211666"/>
            </a:xfrm>
            <a:custGeom>
              <a:avLst/>
              <a:gdLst>
                <a:gd name="connsiteX0" fmla="*/ 41268 w 129024"/>
                <a:gd name="connsiteY0" fmla="*/ 211667 h 211666"/>
                <a:gd name="connsiteX1" fmla="*/ 6511 w 129024"/>
                <a:gd name="connsiteY1" fmla="*/ 0 h 211666"/>
                <a:gd name="connsiteX2" fmla="*/ 129025 w 129024"/>
                <a:gd name="connsiteY2" fmla="*/ 18745 h 211666"/>
                <a:gd name="connsiteX3" fmla="*/ 41268 w 129024"/>
                <a:gd name="connsiteY3" fmla="*/ 211667 h 2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024" h="211666">
                  <a:moveTo>
                    <a:pt x="41268" y="211667"/>
                  </a:moveTo>
                  <a:cubicBezTo>
                    <a:pt x="41268" y="211667"/>
                    <a:pt x="-19602" y="111047"/>
                    <a:pt x="6511" y="0"/>
                  </a:cubicBezTo>
                  <a:lnTo>
                    <a:pt x="129025" y="18745"/>
                  </a:lnTo>
                  <a:cubicBezTo>
                    <a:pt x="129025" y="18745"/>
                    <a:pt x="63579" y="107304"/>
                    <a:pt x="41268" y="211667"/>
                  </a:cubicBezTo>
                  <a:close/>
                </a:path>
              </a:pathLst>
            </a:custGeom>
            <a:solidFill>
              <a:srgbClr val="B74F2A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BD32C9E-FBED-D169-4A22-0C909383EE6B}"/>
                </a:ext>
              </a:extLst>
            </p:cNvPr>
            <p:cNvSpPr/>
            <p:nvPr/>
          </p:nvSpPr>
          <p:spPr>
            <a:xfrm>
              <a:off x="7972329" y="1370230"/>
              <a:ext cx="819696" cy="1011514"/>
            </a:xfrm>
            <a:custGeom>
              <a:avLst/>
              <a:gdLst>
                <a:gd name="connsiteX0" fmla="*/ 370783 w 819696"/>
                <a:gd name="connsiteY0" fmla="*/ 1010298 h 1011514"/>
                <a:gd name="connsiteX1" fmla="*/ 370783 w 819696"/>
                <a:gd name="connsiteY1" fmla="*/ 1010298 h 1011514"/>
                <a:gd name="connsiteX2" fmla="*/ 1220 w 819696"/>
                <a:gd name="connsiteY2" fmla="*/ 578706 h 1011514"/>
                <a:gd name="connsiteX3" fmla="*/ 17321 w 819696"/>
                <a:gd name="connsiteY3" fmla="*/ 370783 h 1011514"/>
                <a:gd name="connsiteX4" fmla="*/ 448914 w 819696"/>
                <a:gd name="connsiteY4" fmla="*/ 1220 h 1011514"/>
                <a:gd name="connsiteX5" fmla="*/ 448914 w 819696"/>
                <a:gd name="connsiteY5" fmla="*/ 1220 h 1011514"/>
                <a:gd name="connsiteX6" fmla="*/ 818477 w 819696"/>
                <a:gd name="connsiteY6" fmla="*/ 432812 h 1011514"/>
                <a:gd name="connsiteX7" fmla="*/ 802375 w 819696"/>
                <a:gd name="connsiteY7" fmla="*/ 640736 h 1011514"/>
                <a:gd name="connsiteX8" fmla="*/ 370783 w 819696"/>
                <a:gd name="connsiteY8" fmla="*/ 1010298 h 101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9696" h="1011514">
                  <a:moveTo>
                    <a:pt x="370783" y="1010298"/>
                  </a:moveTo>
                  <a:lnTo>
                    <a:pt x="370783" y="1010298"/>
                  </a:lnTo>
                  <a:cubicBezTo>
                    <a:pt x="149550" y="993187"/>
                    <a:pt x="-15921" y="799939"/>
                    <a:pt x="1220" y="578706"/>
                  </a:cubicBezTo>
                  <a:lnTo>
                    <a:pt x="17321" y="370783"/>
                  </a:lnTo>
                  <a:cubicBezTo>
                    <a:pt x="34433" y="149550"/>
                    <a:pt x="227681" y="-15921"/>
                    <a:pt x="448914" y="1220"/>
                  </a:cubicBezTo>
                  <a:lnTo>
                    <a:pt x="448914" y="1220"/>
                  </a:lnTo>
                  <a:cubicBezTo>
                    <a:pt x="670146" y="18332"/>
                    <a:pt x="835617" y="211580"/>
                    <a:pt x="818477" y="432812"/>
                  </a:cubicBezTo>
                  <a:lnTo>
                    <a:pt x="802375" y="640736"/>
                  </a:lnTo>
                  <a:cubicBezTo>
                    <a:pt x="785233" y="861939"/>
                    <a:pt x="592015" y="1027410"/>
                    <a:pt x="370783" y="1010298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C94AB7D-B7E8-6AD9-FEAD-28FF14455BC7}"/>
                </a:ext>
              </a:extLst>
            </p:cNvPr>
            <p:cNvSpPr/>
            <p:nvPr/>
          </p:nvSpPr>
          <p:spPr>
            <a:xfrm>
              <a:off x="8706113" y="1826486"/>
              <a:ext cx="213471" cy="213471"/>
            </a:xfrm>
            <a:custGeom>
              <a:avLst/>
              <a:gdLst>
                <a:gd name="connsiteX0" fmla="*/ 213149 w 213471"/>
                <a:gd name="connsiteY0" fmla="*/ 114965 h 213471"/>
                <a:gd name="connsiteX1" fmla="*/ 98507 w 213471"/>
                <a:gd name="connsiteY1" fmla="*/ 213148 h 213471"/>
                <a:gd name="connsiteX2" fmla="*/ 323 w 213471"/>
                <a:gd name="connsiteY2" fmla="*/ 98507 h 213471"/>
                <a:gd name="connsiteX3" fmla="*/ 114965 w 213471"/>
                <a:gd name="connsiteY3" fmla="*/ 323 h 213471"/>
                <a:gd name="connsiteX4" fmla="*/ 213149 w 213471"/>
                <a:gd name="connsiteY4" fmla="*/ 114965 h 21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71" h="213471">
                  <a:moveTo>
                    <a:pt x="213149" y="114965"/>
                  </a:moveTo>
                  <a:cubicBezTo>
                    <a:pt x="208603" y="173726"/>
                    <a:pt x="157268" y="217694"/>
                    <a:pt x="98507" y="213148"/>
                  </a:cubicBezTo>
                  <a:cubicBezTo>
                    <a:pt x="39745" y="208603"/>
                    <a:pt x="-4222" y="157268"/>
                    <a:pt x="323" y="98507"/>
                  </a:cubicBezTo>
                  <a:cubicBezTo>
                    <a:pt x="4868" y="39745"/>
                    <a:pt x="56203" y="-4222"/>
                    <a:pt x="114965" y="323"/>
                  </a:cubicBezTo>
                  <a:cubicBezTo>
                    <a:pt x="173756" y="4868"/>
                    <a:pt x="217693" y="56203"/>
                    <a:pt x="213149" y="114965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7C2FBAE-863D-FD0D-5759-BFC929221536}"/>
                </a:ext>
              </a:extLst>
            </p:cNvPr>
            <p:cNvSpPr/>
            <p:nvPr/>
          </p:nvSpPr>
          <p:spPr>
            <a:xfrm rot="-3944345">
              <a:off x="7871908" y="1775341"/>
              <a:ext cx="213482" cy="213482"/>
            </a:xfrm>
            <a:custGeom>
              <a:avLst/>
              <a:gdLst>
                <a:gd name="connsiteX0" fmla="*/ 213482 w 213482"/>
                <a:gd name="connsiteY0" fmla="*/ 106741 h 213482"/>
                <a:gd name="connsiteX1" fmla="*/ 106741 w 213482"/>
                <a:gd name="connsiteY1" fmla="*/ 213483 h 213482"/>
                <a:gd name="connsiteX2" fmla="*/ 0 w 213482"/>
                <a:gd name="connsiteY2" fmla="*/ 106741 h 213482"/>
                <a:gd name="connsiteX3" fmla="*/ 106741 w 213482"/>
                <a:gd name="connsiteY3" fmla="*/ 0 h 213482"/>
                <a:gd name="connsiteX4" fmla="*/ 213482 w 213482"/>
                <a:gd name="connsiteY4" fmla="*/ 106741 h 21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82" h="213482">
                  <a:moveTo>
                    <a:pt x="213482" y="106741"/>
                  </a:moveTo>
                  <a:cubicBezTo>
                    <a:pt x="213482" y="165693"/>
                    <a:pt x="165693" y="213483"/>
                    <a:pt x="106741" y="213483"/>
                  </a:cubicBezTo>
                  <a:cubicBezTo>
                    <a:pt x="47790" y="213483"/>
                    <a:pt x="0" y="165693"/>
                    <a:pt x="0" y="106741"/>
                  </a:cubicBezTo>
                  <a:cubicBezTo>
                    <a:pt x="0" y="47790"/>
                    <a:pt x="47790" y="0"/>
                    <a:pt x="106741" y="0"/>
                  </a:cubicBezTo>
                  <a:cubicBezTo>
                    <a:pt x="165693" y="0"/>
                    <a:pt x="213482" y="47790"/>
                    <a:pt x="213482" y="106741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D66B21D-A127-255C-89EF-9F7739650081}"/>
                </a:ext>
              </a:extLst>
            </p:cNvPr>
            <p:cNvSpPr/>
            <p:nvPr/>
          </p:nvSpPr>
          <p:spPr>
            <a:xfrm>
              <a:off x="7746791" y="2495081"/>
              <a:ext cx="1301282" cy="2256529"/>
            </a:xfrm>
            <a:custGeom>
              <a:avLst/>
              <a:gdLst>
                <a:gd name="connsiteX0" fmla="*/ 662242 w 1301282"/>
                <a:gd name="connsiteY0" fmla="*/ 2256530 h 2256529"/>
                <a:gd name="connsiteX1" fmla="*/ 639041 w 1301282"/>
                <a:gd name="connsiteY1" fmla="*/ 2256530 h 2256529"/>
                <a:gd name="connsiteX2" fmla="*/ 0 w 1301282"/>
                <a:gd name="connsiteY2" fmla="*/ 1617490 h 2256529"/>
                <a:gd name="connsiteX3" fmla="*/ 0 w 1301282"/>
                <a:gd name="connsiteY3" fmla="*/ 639040 h 2256529"/>
                <a:gd name="connsiteX4" fmla="*/ 639041 w 1301282"/>
                <a:gd name="connsiteY4" fmla="*/ 0 h 2256529"/>
                <a:gd name="connsiteX5" fmla="*/ 662242 w 1301282"/>
                <a:gd name="connsiteY5" fmla="*/ 0 h 2256529"/>
                <a:gd name="connsiteX6" fmla="*/ 1301282 w 1301282"/>
                <a:gd name="connsiteY6" fmla="*/ 639040 h 2256529"/>
                <a:gd name="connsiteX7" fmla="*/ 1301282 w 1301282"/>
                <a:gd name="connsiteY7" fmla="*/ 1617520 h 2256529"/>
                <a:gd name="connsiteX8" fmla="*/ 662242 w 1301282"/>
                <a:gd name="connsiteY8" fmla="*/ 2256530 h 225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282" h="2256529">
                  <a:moveTo>
                    <a:pt x="662242" y="2256530"/>
                  </a:moveTo>
                  <a:lnTo>
                    <a:pt x="639041" y="2256530"/>
                  </a:lnTo>
                  <a:cubicBezTo>
                    <a:pt x="286114" y="2256530"/>
                    <a:pt x="0" y="1970416"/>
                    <a:pt x="0" y="1617490"/>
                  </a:cubicBezTo>
                  <a:lnTo>
                    <a:pt x="0" y="639040"/>
                  </a:lnTo>
                  <a:cubicBezTo>
                    <a:pt x="0" y="286114"/>
                    <a:pt x="286114" y="0"/>
                    <a:pt x="639041" y="0"/>
                  </a:cubicBezTo>
                  <a:lnTo>
                    <a:pt x="662242" y="0"/>
                  </a:lnTo>
                  <a:cubicBezTo>
                    <a:pt x="956942" y="0"/>
                    <a:pt x="1301282" y="286114"/>
                    <a:pt x="1301282" y="639040"/>
                  </a:cubicBezTo>
                  <a:lnTo>
                    <a:pt x="1301282" y="1617520"/>
                  </a:lnTo>
                  <a:cubicBezTo>
                    <a:pt x="1301253" y="1970446"/>
                    <a:pt x="1015168" y="2256530"/>
                    <a:pt x="662242" y="225653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6496F79-7485-F906-961F-31710ED33218}"/>
                </a:ext>
              </a:extLst>
            </p:cNvPr>
            <p:cNvSpPr/>
            <p:nvPr/>
          </p:nvSpPr>
          <p:spPr>
            <a:xfrm>
              <a:off x="7764442" y="1146290"/>
              <a:ext cx="1104416" cy="682954"/>
            </a:xfrm>
            <a:custGeom>
              <a:avLst/>
              <a:gdLst>
                <a:gd name="connsiteX0" fmla="*/ 17048 w 1104416"/>
                <a:gd name="connsiteY0" fmla="*/ 318264 h 682954"/>
                <a:gd name="connsiteX1" fmla="*/ 335780 w 1104416"/>
                <a:gd name="connsiteY1" fmla="*/ 130928 h 682954"/>
                <a:gd name="connsiteX2" fmla="*/ 773760 w 1104416"/>
                <a:gd name="connsiteY2" fmla="*/ 17445 h 682954"/>
                <a:gd name="connsiteX3" fmla="*/ 955243 w 1104416"/>
                <a:gd name="connsiteY3" fmla="*/ 236004 h 682954"/>
                <a:gd name="connsiteX4" fmla="*/ 1100455 w 1104416"/>
                <a:gd name="connsiteY4" fmla="*/ 417220 h 682954"/>
                <a:gd name="connsiteX5" fmla="*/ 1024314 w 1104416"/>
                <a:gd name="connsiteY5" fmla="*/ 682954 h 682954"/>
                <a:gd name="connsiteX6" fmla="*/ 849990 w 1104416"/>
                <a:gd name="connsiteY6" fmla="*/ 508303 h 682954"/>
                <a:gd name="connsiteX7" fmla="*/ 806943 w 1104416"/>
                <a:gd name="connsiteY7" fmla="*/ 343456 h 682954"/>
                <a:gd name="connsiteX8" fmla="*/ 624925 w 1104416"/>
                <a:gd name="connsiteY8" fmla="*/ 349932 h 682954"/>
                <a:gd name="connsiteX9" fmla="*/ 251649 w 1104416"/>
                <a:gd name="connsiteY9" fmla="*/ 542378 h 682954"/>
                <a:gd name="connsiteX10" fmla="*/ 17048 w 1104416"/>
                <a:gd name="connsiteY10" fmla="*/ 318264 h 68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4416" h="682954">
                  <a:moveTo>
                    <a:pt x="17048" y="318264"/>
                  </a:moveTo>
                  <a:cubicBezTo>
                    <a:pt x="95119" y="177331"/>
                    <a:pt x="241518" y="224536"/>
                    <a:pt x="335780" y="130928"/>
                  </a:cubicBezTo>
                  <a:cubicBezTo>
                    <a:pt x="405178" y="62006"/>
                    <a:pt x="624450" y="-41436"/>
                    <a:pt x="773760" y="17445"/>
                  </a:cubicBezTo>
                  <a:cubicBezTo>
                    <a:pt x="891818" y="63997"/>
                    <a:pt x="937865" y="158734"/>
                    <a:pt x="955243" y="236004"/>
                  </a:cubicBezTo>
                  <a:cubicBezTo>
                    <a:pt x="1014807" y="262146"/>
                    <a:pt x="1079302" y="314045"/>
                    <a:pt x="1100455" y="417220"/>
                  </a:cubicBezTo>
                  <a:cubicBezTo>
                    <a:pt x="1125409" y="538962"/>
                    <a:pt x="1024314" y="682954"/>
                    <a:pt x="1024314" y="682954"/>
                  </a:cubicBezTo>
                  <a:cubicBezTo>
                    <a:pt x="1024314" y="682954"/>
                    <a:pt x="902780" y="636967"/>
                    <a:pt x="849990" y="508303"/>
                  </a:cubicBezTo>
                  <a:cubicBezTo>
                    <a:pt x="822035" y="440154"/>
                    <a:pt x="810092" y="385968"/>
                    <a:pt x="806943" y="343456"/>
                  </a:cubicBezTo>
                  <a:cubicBezTo>
                    <a:pt x="745062" y="341198"/>
                    <a:pt x="676645" y="341614"/>
                    <a:pt x="624925" y="349932"/>
                  </a:cubicBezTo>
                  <a:cubicBezTo>
                    <a:pt x="441213" y="379462"/>
                    <a:pt x="437232" y="501471"/>
                    <a:pt x="251649" y="542378"/>
                  </a:cubicBezTo>
                  <a:cubicBezTo>
                    <a:pt x="36774" y="589702"/>
                    <a:pt x="-37080" y="415972"/>
                    <a:pt x="17048" y="318264"/>
                  </a:cubicBezTo>
                  <a:close/>
                </a:path>
              </a:pathLst>
            </a:custGeom>
            <a:solidFill>
              <a:schemeClr val="accent3">
                <a:lumMod val="25000"/>
              </a:schemeClr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6273B14-B11A-7AD6-E6AD-3B569662E07A}"/>
                </a:ext>
              </a:extLst>
            </p:cNvPr>
            <p:cNvSpPr/>
            <p:nvPr/>
          </p:nvSpPr>
          <p:spPr>
            <a:xfrm>
              <a:off x="7910268" y="1814738"/>
              <a:ext cx="80216" cy="130544"/>
            </a:xfrm>
            <a:custGeom>
              <a:avLst/>
              <a:gdLst>
                <a:gd name="connsiteX0" fmla="*/ 66520 w 80216"/>
                <a:gd name="connsiteY0" fmla="*/ 130515 h 130544"/>
                <a:gd name="connsiteX1" fmla="*/ 72224 w 80216"/>
                <a:gd name="connsiteY1" fmla="*/ 124722 h 130544"/>
                <a:gd name="connsiteX2" fmla="*/ 30514 w 80216"/>
                <a:gd name="connsiteY2" fmla="*/ 67951 h 130544"/>
                <a:gd name="connsiteX3" fmla="*/ 13135 w 80216"/>
                <a:gd name="connsiteY3" fmla="*/ 58236 h 130544"/>
                <a:gd name="connsiteX4" fmla="*/ 14056 w 80216"/>
                <a:gd name="connsiteY4" fmla="*/ 47839 h 130544"/>
                <a:gd name="connsiteX5" fmla="*/ 73828 w 80216"/>
                <a:gd name="connsiteY5" fmla="*/ 12487 h 130544"/>
                <a:gd name="connsiteX6" fmla="*/ 80215 w 80216"/>
                <a:gd name="connsiteY6" fmla="*/ 6397 h 130544"/>
                <a:gd name="connsiteX7" fmla="*/ 74154 w 80216"/>
                <a:gd name="connsiteY7" fmla="*/ 9 h 130544"/>
                <a:gd name="connsiteX8" fmla="*/ 2321 w 80216"/>
                <a:gd name="connsiteY8" fmla="*/ 43531 h 130544"/>
                <a:gd name="connsiteX9" fmla="*/ 1817 w 80216"/>
                <a:gd name="connsiteY9" fmla="*/ 63524 h 130544"/>
                <a:gd name="connsiteX10" fmla="*/ 26325 w 80216"/>
                <a:gd name="connsiteY10" fmla="*/ 79715 h 130544"/>
                <a:gd name="connsiteX11" fmla="*/ 59776 w 80216"/>
                <a:gd name="connsiteY11" fmla="*/ 123860 h 130544"/>
                <a:gd name="connsiteX12" fmla="*/ 65569 w 80216"/>
                <a:gd name="connsiteY12" fmla="*/ 130545 h 130544"/>
                <a:gd name="connsiteX13" fmla="*/ 66520 w 80216"/>
                <a:gd name="connsiteY13" fmla="*/ 130515 h 130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216" h="130544">
                  <a:moveTo>
                    <a:pt x="66520" y="130515"/>
                  </a:moveTo>
                  <a:cubicBezTo>
                    <a:pt x="69550" y="130277"/>
                    <a:pt x="72015" y="127841"/>
                    <a:pt x="72224" y="124722"/>
                  </a:cubicBezTo>
                  <a:cubicBezTo>
                    <a:pt x="75075" y="83904"/>
                    <a:pt x="48279" y="74308"/>
                    <a:pt x="30514" y="67951"/>
                  </a:cubicBezTo>
                  <a:cubicBezTo>
                    <a:pt x="22582" y="65099"/>
                    <a:pt x="15066" y="62425"/>
                    <a:pt x="13135" y="58236"/>
                  </a:cubicBezTo>
                  <a:cubicBezTo>
                    <a:pt x="12036" y="55919"/>
                    <a:pt x="12363" y="52443"/>
                    <a:pt x="14056" y="47839"/>
                  </a:cubicBezTo>
                  <a:cubicBezTo>
                    <a:pt x="27305" y="11863"/>
                    <a:pt x="71926" y="12457"/>
                    <a:pt x="73828" y="12487"/>
                  </a:cubicBezTo>
                  <a:cubicBezTo>
                    <a:pt x="77393" y="12576"/>
                    <a:pt x="80125" y="9843"/>
                    <a:pt x="80215" y="6397"/>
                  </a:cubicBezTo>
                  <a:cubicBezTo>
                    <a:pt x="80304" y="2950"/>
                    <a:pt x="77601" y="99"/>
                    <a:pt x="74154" y="9"/>
                  </a:cubicBezTo>
                  <a:cubicBezTo>
                    <a:pt x="71896" y="-50"/>
                    <a:pt x="18690" y="-911"/>
                    <a:pt x="2321" y="43531"/>
                  </a:cubicBezTo>
                  <a:cubicBezTo>
                    <a:pt x="-590" y="51463"/>
                    <a:pt x="-768" y="57999"/>
                    <a:pt x="1817" y="63524"/>
                  </a:cubicBezTo>
                  <a:cubicBezTo>
                    <a:pt x="5975" y="72407"/>
                    <a:pt x="15868" y="75942"/>
                    <a:pt x="26325" y="79715"/>
                  </a:cubicBezTo>
                  <a:cubicBezTo>
                    <a:pt x="43853" y="85983"/>
                    <a:pt x="61975" y="92489"/>
                    <a:pt x="59776" y="123860"/>
                  </a:cubicBezTo>
                  <a:cubicBezTo>
                    <a:pt x="59538" y="127307"/>
                    <a:pt x="62123" y="130277"/>
                    <a:pt x="65569" y="130545"/>
                  </a:cubicBezTo>
                  <a:cubicBezTo>
                    <a:pt x="65895" y="130545"/>
                    <a:pt x="66193" y="130545"/>
                    <a:pt x="66520" y="130515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1275ACB-0B75-42EC-B579-5C65B673A4F6}"/>
                </a:ext>
              </a:extLst>
            </p:cNvPr>
            <p:cNvSpPr/>
            <p:nvPr/>
          </p:nvSpPr>
          <p:spPr>
            <a:xfrm>
              <a:off x="8791182" y="1873598"/>
              <a:ext cx="84396" cy="129665"/>
            </a:xfrm>
            <a:custGeom>
              <a:avLst/>
              <a:gdLst>
                <a:gd name="connsiteX0" fmla="*/ 25261 w 84396"/>
                <a:gd name="connsiteY0" fmla="*/ 129644 h 129665"/>
                <a:gd name="connsiteX1" fmla="*/ 25737 w 84396"/>
                <a:gd name="connsiteY1" fmla="*/ 129584 h 129665"/>
                <a:gd name="connsiteX2" fmla="*/ 30906 w 84396"/>
                <a:gd name="connsiteY2" fmla="*/ 122425 h 129665"/>
                <a:gd name="connsiteX3" fmla="*/ 60287 w 84396"/>
                <a:gd name="connsiteY3" fmla="*/ 75487 h 129665"/>
                <a:gd name="connsiteX4" fmla="*/ 83251 w 84396"/>
                <a:gd name="connsiteY4" fmla="*/ 57187 h 129665"/>
                <a:gd name="connsiteX5" fmla="*/ 80963 w 84396"/>
                <a:gd name="connsiteY5" fmla="*/ 37312 h 129665"/>
                <a:gd name="connsiteX6" fmla="*/ 5536 w 84396"/>
                <a:gd name="connsiteY6" fmla="*/ 356 h 129665"/>
                <a:gd name="connsiteX7" fmla="*/ 40 w 84396"/>
                <a:gd name="connsiteY7" fmla="*/ 7278 h 129665"/>
                <a:gd name="connsiteX8" fmla="*/ 6962 w 84396"/>
                <a:gd name="connsiteY8" fmla="*/ 12774 h 129665"/>
                <a:gd name="connsiteX9" fmla="*/ 69644 w 84396"/>
                <a:gd name="connsiteY9" fmla="*/ 42660 h 129665"/>
                <a:gd name="connsiteX10" fmla="*/ 71487 w 84396"/>
                <a:gd name="connsiteY10" fmla="*/ 52909 h 129665"/>
                <a:gd name="connsiteX11" fmla="*/ 55029 w 84396"/>
                <a:gd name="connsiteY11" fmla="*/ 64138 h 129665"/>
                <a:gd name="connsiteX12" fmla="*/ 18577 w 84396"/>
                <a:gd name="connsiteY12" fmla="*/ 124415 h 129665"/>
                <a:gd name="connsiteX13" fmla="*/ 25261 w 84396"/>
                <a:gd name="connsiteY13" fmla="*/ 129644 h 12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396" h="129665">
                  <a:moveTo>
                    <a:pt x="25261" y="129644"/>
                  </a:moveTo>
                  <a:cubicBezTo>
                    <a:pt x="25410" y="129644"/>
                    <a:pt x="25589" y="129614"/>
                    <a:pt x="25737" y="129584"/>
                  </a:cubicBezTo>
                  <a:cubicBezTo>
                    <a:pt x="29153" y="129050"/>
                    <a:pt x="31471" y="125841"/>
                    <a:pt x="30906" y="122425"/>
                  </a:cubicBezTo>
                  <a:cubicBezTo>
                    <a:pt x="25915" y="91380"/>
                    <a:pt x="43383" y="83300"/>
                    <a:pt x="60287" y="75487"/>
                  </a:cubicBezTo>
                  <a:cubicBezTo>
                    <a:pt x="70387" y="70823"/>
                    <a:pt x="79893" y="66426"/>
                    <a:pt x="83251" y="57187"/>
                  </a:cubicBezTo>
                  <a:cubicBezTo>
                    <a:pt x="85330" y="51453"/>
                    <a:pt x="84587" y="44947"/>
                    <a:pt x="80963" y="37312"/>
                  </a:cubicBezTo>
                  <a:cubicBezTo>
                    <a:pt x="60673" y="-5526"/>
                    <a:pt x="7764" y="148"/>
                    <a:pt x="5536" y="356"/>
                  </a:cubicBezTo>
                  <a:cubicBezTo>
                    <a:pt x="2119" y="742"/>
                    <a:pt x="-346" y="3862"/>
                    <a:pt x="40" y="7278"/>
                  </a:cubicBezTo>
                  <a:cubicBezTo>
                    <a:pt x="426" y="10694"/>
                    <a:pt x="3634" y="13101"/>
                    <a:pt x="6962" y="12774"/>
                  </a:cubicBezTo>
                  <a:cubicBezTo>
                    <a:pt x="8833" y="12566"/>
                    <a:pt x="53246" y="7991"/>
                    <a:pt x="69644" y="42660"/>
                  </a:cubicBezTo>
                  <a:cubicBezTo>
                    <a:pt x="71724" y="47056"/>
                    <a:pt x="72348" y="50532"/>
                    <a:pt x="71487" y="52909"/>
                  </a:cubicBezTo>
                  <a:cubicBezTo>
                    <a:pt x="69912" y="57246"/>
                    <a:pt x="62693" y="60574"/>
                    <a:pt x="55029" y="64138"/>
                  </a:cubicBezTo>
                  <a:cubicBezTo>
                    <a:pt x="37917" y="72041"/>
                    <a:pt x="12071" y="84013"/>
                    <a:pt x="18577" y="124415"/>
                  </a:cubicBezTo>
                  <a:cubicBezTo>
                    <a:pt x="19082" y="127653"/>
                    <a:pt x="22023" y="129911"/>
                    <a:pt x="25261" y="129644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8EB06A2-B212-F9F6-7B6B-BD5D689040C9}"/>
                </a:ext>
              </a:extLst>
            </p:cNvPr>
            <p:cNvSpPr/>
            <p:nvPr/>
          </p:nvSpPr>
          <p:spPr>
            <a:xfrm>
              <a:off x="8512504" y="4799709"/>
              <a:ext cx="879108" cy="1237557"/>
            </a:xfrm>
            <a:custGeom>
              <a:avLst/>
              <a:gdLst>
                <a:gd name="connsiteX0" fmla="*/ 708735 w 879108"/>
                <a:gd name="connsiteY0" fmla="*/ 1237558 h 1237557"/>
                <a:gd name="connsiteX1" fmla="*/ 16340 w 879108"/>
                <a:gd name="connsiteY1" fmla="*/ 1237558 h 1237557"/>
                <a:gd name="connsiteX2" fmla="*/ 1724 w 879108"/>
                <a:gd name="connsiteY2" fmla="*/ 523268 h 1237557"/>
                <a:gd name="connsiteX3" fmla="*/ 684 w 879108"/>
                <a:gd name="connsiteY3" fmla="*/ 472765 h 1237557"/>
                <a:gd name="connsiteX4" fmla="*/ 209 w 879108"/>
                <a:gd name="connsiteY4" fmla="*/ 449237 h 1237557"/>
                <a:gd name="connsiteX5" fmla="*/ 803 w 879108"/>
                <a:gd name="connsiteY5" fmla="*/ 409637 h 1237557"/>
                <a:gd name="connsiteX6" fmla="*/ 3774 w 879108"/>
                <a:gd name="connsiteY6" fmla="*/ 379691 h 1237557"/>
                <a:gd name="connsiteX7" fmla="*/ 114256 w 879108"/>
                <a:gd name="connsiteY7" fmla="*/ 145952 h 1237557"/>
                <a:gd name="connsiteX8" fmla="*/ 531589 w 879108"/>
                <a:gd name="connsiteY8" fmla="*/ 10515 h 1237557"/>
                <a:gd name="connsiteX9" fmla="*/ 734729 w 879108"/>
                <a:gd name="connsiteY9" fmla="*/ 114581 h 1237557"/>
                <a:gd name="connsiteX10" fmla="*/ 755139 w 879108"/>
                <a:gd name="connsiteY10" fmla="*/ 134336 h 1237557"/>
                <a:gd name="connsiteX11" fmla="*/ 817495 w 879108"/>
                <a:gd name="connsiteY11" fmla="*/ 216003 h 1237557"/>
                <a:gd name="connsiteX12" fmla="*/ 849876 w 879108"/>
                <a:gd name="connsiteY12" fmla="*/ 282815 h 1237557"/>
                <a:gd name="connsiteX13" fmla="*/ 854362 w 879108"/>
                <a:gd name="connsiteY13" fmla="*/ 294906 h 1237557"/>
                <a:gd name="connsiteX14" fmla="*/ 863542 w 879108"/>
                <a:gd name="connsiteY14" fmla="*/ 324376 h 1237557"/>
                <a:gd name="connsiteX15" fmla="*/ 865443 w 879108"/>
                <a:gd name="connsiteY15" fmla="*/ 331476 h 1237557"/>
                <a:gd name="connsiteX16" fmla="*/ 868889 w 879108"/>
                <a:gd name="connsiteY16" fmla="*/ 345914 h 1237557"/>
                <a:gd name="connsiteX17" fmla="*/ 874207 w 879108"/>
                <a:gd name="connsiteY17" fmla="*/ 374493 h 1237557"/>
                <a:gd name="connsiteX18" fmla="*/ 875811 w 879108"/>
                <a:gd name="connsiteY18" fmla="*/ 386376 h 1237557"/>
                <a:gd name="connsiteX19" fmla="*/ 877177 w 879108"/>
                <a:gd name="connsiteY19" fmla="*/ 398912 h 1237557"/>
                <a:gd name="connsiteX20" fmla="*/ 878484 w 879108"/>
                <a:gd name="connsiteY20" fmla="*/ 417093 h 1237557"/>
                <a:gd name="connsiteX21" fmla="*/ 878960 w 879108"/>
                <a:gd name="connsiteY21" fmla="*/ 428887 h 1237557"/>
                <a:gd name="connsiteX22" fmla="*/ 879020 w 879108"/>
                <a:gd name="connsiteY22" fmla="*/ 430699 h 1237557"/>
                <a:gd name="connsiteX23" fmla="*/ 878307 w 879108"/>
                <a:gd name="connsiteY23" fmla="*/ 466111 h 1237557"/>
                <a:gd name="connsiteX24" fmla="*/ 876910 w 879108"/>
                <a:gd name="connsiteY24" fmla="*/ 483311 h 1237557"/>
                <a:gd name="connsiteX25" fmla="*/ 875930 w 879108"/>
                <a:gd name="connsiteY25" fmla="*/ 492372 h 1237557"/>
                <a:gd name="connsiteX26" fmla="*/ 870939 w 879108"/>
                <a:gd name="connsiteY26" fmla="*/ 523952 h 1237557"/>
                <a:gd name="connsiteX27" fmla="*/ 869275 w 879108"/>
                <a:gd name="connsiteY27" fmla="*/ 532240 h 1237557"/>
                <a:gd name="connsiteX28" fmla="*/ 866424 w 879108"/>
                <a:gd name="connsiteY28" fmla="*/ 544717 h 1237557"/>
                <a:gd name="connsiteX29" fmla="*/ 862175 w 879108"/>
                <a:gd name="connsiteY29" fmla="*/ 563433 h 1237557"/>
                <a:gd name="connsiteX30" fmla="*/ 851659 w 879108"/>
                <a:gd name="connsiteY30" fmla="*/ 609599 h 1237557"/>
                <a:gd name="connsiteX31" fmla="*/ 849044 w 879108"/>
                <a:gd name="connsiteY31" fmla="*/ 621095 h 1237557"/>
                <a:gd name="connsiteX32" fmla="*/ 848925 w 879108"/>
                <a:gd name="connsiteY32" fmla="*/ 621690 h 1237557"/>
                <a:gd name="connsiteX33" fmla="*/ 845123 w 879108"/>
                <a:gd name="connsiteY33" fmla="*/ 638385 h 1237557"/>
                <a:gd name="connsiteX34" fmla="*/ 829378 w 879108"/>
                <a:gd name="connsiteY34" fmla="*/ 707544 h 1237557"/>
                <a:gd name="connsiteX35" fmla="*/ 828517 w 879108"/>
                <a:gd name="connsiteY35" fmla="*/ 711317 h 1237557"/>
                <a:gd name="connsiteX36" fmla="*/ 822782 w 879108"/>
                <a:gd name="connsiteY36" fmla="*/ 736480 h 1237557"/>
                <a:gd name="connsiteX37" fmla="*/ 821267 w 879108"/>
                <a:gd name="connsiteY37" fmla="*/ 743164 h 1237557"/>
                <a:gd name="connsiteX38" fmla="*/ 800650 w 879108"/>
                <a:gd name="connsiteY38" fmla="*/ 833683 h 1237557"/>
                <a:gd name="connsiteX39" fmla="*/ 787846 w 879108"/>
                <a:gd name="connsiteY39" fmla="*/ 889979 h 1237557"/>
                <a:gd name="connsiteX40" fmla="*/ 708735 w 879108"/>
                <a:gd name="connsiteY40" fmla="*/ 1237558 h 123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79108" h="1237557">
                  <a:moveTo>
                    <a:pt x="708735" y="1237558"/>
                  </a:moveTo>
                  <a:lnTo>
                    <a:pt x="16340" y="1237558"/>
                  </a:lnTo>
                  <a:lnTo>
                    <a:pt x="1724" y="523268"/>
                  </a:lnTo>
                  <a:lnTo>
                    <a:pt x="684" y="472765"/>
                  </a:lnTo>
                  <a:lnTo>
                    <a:pt x="209" y="449237"/>
                  </a:lnTo>
                  <a:cubicBezTo>
                    <a:pt x="-207" y="435898"/>
                    <a:pt x="1" y="422708"/>
                    <a:pt x="803" y="409637"/>
                  </a:cubicBezTo>
                  <a:cubicBezTo>
                    <a:pt x="1427" y="399566"/>
                    <a:pt x="2437" y="389584"/>
                    <a:pt x="3774" y="379691"/>
                  </a:cubicBezTo>
                  <a:cubicBezTo>
                    <a:pt x="15776" y="290569"/>
                    <a:pt x="55970" y="209823"/>
                    <a:pt x="114256" y="145952"/>
                  </a:cubicBezTo>
                  <a:cubicBezTo>
                    <a:pt x="216034" y="34459"/>
                    <a:pt x="372950" y="-25669"/>
                    <a:pt x="531589" y="10515"/>
                  </a:cubicBezTo>
                  <a:cubicBezTo>
                    <a:pt x="610136" y="27329"/>
                    <a:pt x="679266" y="64197"/>
                    <a:pt x="734729" y="114581"/>
                  </a:cubicBezTo>
                  <a:cubicBezTo>
                    <a:pt x="741741" y="120938"/>
                    <a:pt x="748543" y="127533"/>
                    <a:pt x="755139" y="134336"/>
                  </a:cubicBezTo>
                  <a:cubicBezTo>
                    <a:pt x="779053" y="159083"/>
                    <a:pt x="799997" y="186503"/>
                    <a:pt x="817495" y="216003"/>
                  </a:cubicBezTo>
                  <a:cubicBezTo>
                    <a:pt x="830121" y="237273"/>
                    <a:pt x="840994" y="259613"/>
                    <a:pt x="849876" y="282815"/>
                  </a:cubicBezTo>
                  <a:cubicBezTo>
                    <a:pt x="851451" y="286825"/>
                    <a:pt x="852936" y="290836"/>
                    <a:pt x="854362" y="294906"/>
                  </a:cubicBezTo>
                  <a:cubicBezTo>
                    <a:pt x="857748" y="304591"/>
                    <a:pt x="860838" y="314424"/>
                    <a:pt x="863542" y="324376"/>
                  </a:cubicBezTo>
                  <a:cubicBezTo>
                    <a:pt x="864195" y="326723"/>
                    <a:pt x="864819" y="329100"/>
                    <a:pt x="865443" y="331476"/>
                  </a:cubicBezTo>
                  <a:cubicBezTo>
                    <a:pt x="866661" y="336259"/>
                    <a:pt x="867820" y="341071"/>
                    <a:pt x="868889" y="345914"/>
                  </a:cubicBezTo>
                  <a:cubicBezTo>
                    <a:pt x="870969" y="355361"/>
                    <a:pt x="872721" y="364897"/>
                    <a:pt x="874207" y="374493"/>
                  </a:cubicBezTo>
                  <a:cubicBezTo>
                    <a:pt x="874801" y="378444"/>
                    <a:pt x="875336" y="382395"/>
                    <a:pt x="875811" y="386376"/>
                  </a:cubicBezTo>
                  <a:cubicBezTo>
                    <a:pt x="876345" y="390535"/>
                    <a:pt x="876791" y="394724"/>
                    <a:pt x="877177" y="398912"/>
                  </a:cubicBezTo>
                  <a:cubicBezTo>
                    <a:pt x="877742" y="404943"/>
                    <a:pt x="878188" y="411003"/>
                    <a:pt x="878484" y="417093"/>
                  </a:cubicBezTo>
                  <a:cubicBezTo>
                    <a:pt x="878722" y="421015"/>
                    <a:pt x="878871" y="424936"/>
                    <a:pt x="878960" y="428887"/>
                  </a:cubicBezTo>
                  <a:cubicBezTo>
                    <a:pt x="878990" y="429481"/>
                    <a:pt x="878990" y="430076"/>
                    <a:pt x="879020" y="430699"/>
                  </a:cubicBezTo>
                  <a:cubicBezTo>
                    <a:pt x="879257" y="442434"/>
                    <a:pt x="879020" y="454228"/>
                    <a:pt x="878307" y="466111"/>
                  </a:cubicBezTo>
                  <a:cubicBezTo>
                    <a:pt x="877979" y="471844"/>
                    <a:pt x="877504" y="477578"/>
                    <a:pt x="876910" y="483311"/>
                  </a:cubicBezTo>
                  <a:cubicBezTo>
                    <a:pt x="876643" y="486342"/>
                    <a:pt x="876286" y="489372"/>
                    <a:pt x="875930" y="492372"/>
                  </a:cubicBezTo>
                  <a:cubicBezTo>
                    <a:pt x="874653" y="502889"/>
                    <a:pt x="873019" y="513405"/>
                    <a:pt x="870939" y="523952"/>
                  </a:cubicBezTo>
                  <a:cubicBezTo>
                    <a:pt x="870434" y="526714"/>
                    <a:pt x="869869" y="529477"/>
                    <a:pt x="869275" y="532240"/>
                  </a:cubicBezTo>
                  <a:lnTo>
                    <a:pt x="866424" y="544717"/>
                  </a:lnTo>
                  <a:lnTo>
                    <a:pt x="862175" y="563433"/>
                  </a:lnTo>
                  <a:lnTo>
                    <a:pt x="851659" y="609599"/>
                  </a:lnTo>
                  <a:lnTo>
                    <a:pt x="849044" y="621095"/>
                  </a:lnTo>
                  <a:lnTo>
                    <a:pt x="848925" y="621690"/>
                  </a:lnTo>
                  <a:lnTo>
                    <a:pt x="845123" y="638385"/>
                  </a:lnTo>
                  <a:lnTo>
                    <a:pt x="829378" y="707544"/>
                  </a:lnTo>
                  <a:lnTo>
                    <a:pt x="828517" y="711317"/>
                  </a:lnTo>
                  <a:lnTo>
                    <a:pt x="822782" y="736480"/>
                  </a:lnTo>
                  <a:lnTo>
                    <a:pt x="821267" y="743164"/>
                  </a:lnTo>
                  <a:lnTo>
                    <a:pt x="800650" y="833683"/>
                  </a:lnTo>
                  <a:lnTo>
                    <a:pt x="787846" y="889979"/>
                  </a:lnTo>
                  <a:lnTo>
                    <a:pt x="708735" y="1237558"/>
                  </a:ln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53FF574-4E10-A704-BCE0-663AF3FE8CC5}"/>
                </a:ext>
              </a:extLst>
            </p:cNvPr>
            <p:cNvSpPr/>
            <p:nvPr/>
          </p:nvSpPr>
          <p:spPr>
            <a:xfrm>
              <a:off x="8230966" y="5173964"/>
              <a:ext cx="1197242" cy="863302"/>
            </a:xfrm>
            <a:custGeom>
              <a:avLst/>
              <a:gdLst>
                <a:gd name="connsiteX0" fmla="*/ 1196326 w 1197242"/>
                <a:gd name="connsiteY0" fmla="*/ 226342 h 863302"/>
                <a:gd name="connsiteX1" fmla="*/ 1184205 w 1197242"/>
                <a:gd name="connsiteY1" fmla="*/ 523359 h 863302"/>
                <a:gd name="connsiteX2" fmla="*/ 1184205 w 1197242"/>
                <a:gd name="connsiteY2" fmla="*/ 523448 h 863302"/>
                <a:gd name="connsiteX3" fmla="*/ 1156517 w 1197242"/>
                <a:gd name="connsiteY3" fmla="*/ 863303 h 863302"/>
                <a:gd name="connsiteX4" fmla="*/ 55048 w 1197242"/>
                <a:gd name="connsiteY4" fmla="*/ 863303 h 863302"/>
                <a:gd name="connsiteX5" fmla="*/ 0 w 1197242"/>
                <a:gd name="connsiteY5" fmla="*/ 7130 h 863302"/>
                <a:gd name="connsiteX6" fmla="*/ 1042351 w 1197242"/>
                <a:gd name="connsiteY6" fmla="*/ 921 h 863302"/>
                <a:gd name="connsiteX7" fmla="*/ 1194751 w 1197242"/>
                <a:gd name="connsiteY7" fmla="*/ 0 h 863302"/>
                <a:gd name="connsiteX8" fmla="*/ 1196326 w 1197242"/>
                <a:gd name="connsiteY8" fmla="*/ 226342 h 863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7242" h="863302">
                  <a:moveTo>
                    <a:pt x="1196326" y="226342"/>
                  </a:moveTo>
                  <a:cubicBezTo>
                    <a:pt x="1194454" y="325150"/>
                    <a:pt x="1190295" y="423868"/>
                    <a:pt x="1184205" y="523359"/>
                  </a:cubicBezTo>
                  <a:cubicBezTo>
                    <a:pt x="1184235" y="523389"/>
                    <a:pt x="1184235" y="523418"/>
                    <a:pt x="1184205" y="523448"/>
                  </a:cubicBezTo>
                  <a:cubicBezTo>
                    <a:pt x="1177312" y="633841"/>
                    <a:pt x="1168579" y="749671"/>
                    <a:pt x="1156517" y="863303"/>
                  </a:cubicBezTo>
                  <a:lnTo>
                    <a:pt x="55048" y="863303"/>
                  </a:lnTo>
                  <a:cubicBezTo>
                    <a:pt x="35412" y="576565"/>
                    <a:pt x="16250" y="276132"/>
                    <a:pt x="0" y="7130"/>
                  </a:cubicBezTo>
                  <a:cubicBezTo>
                    <a:pt x="309969" y="5288"/>
                    <a:pt x="729679" y="2733"/>
                    <a:pt x="1042351" y="921"/>
                  </a:cubicBezTo>
                  <a:cubicBezTo>
                    <a:pt x="1089645" y="624"/>
                    <a:pt x="1147397" y="297"/>
                    <a:pt x="1194751" y="0"/>
                  </a:cubicBezTo>
                  <a:cubicBezTo>
                    <a:pt x="1197929" y="77745"/>
                    <a:pt x="1197603" y="141884"/>
                    <a:pt x="1196326" y="226342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744E831-60AE-1611-962F-B890ED24C8A6}"/>
                </a:ext>
              </a:extLst>
            </p:cNvPr>
            <p:cNvSpPr/>
            <p:nvPr/>
          </p:nvSpPr>
          <p:spPr>
            <a:xfrm>
              <a:off x="7390270" y="2512389"/>
              <a:ext cx="2035446" cy="2764471"/>
            </a:xfrm>
            <a:custGeom>
              <a:avLst/>
              <a:gdLst>
                <a:gd name="connsiteX0" fmla="*/ 816097 w 2035446"/>
                <a:gd name="connsiteY0" fmla="*/ 8270 h 2764471"/>
                <a:gd name="connsiteX1" fmla="*/ 246960 w 2035446"/>
                <a:gd name="connsiteY1" fmla="*/ 622148 h 2764471"/>
                <a:gd name="connsiteX2" fmla="*/ 0 w 2035446"/>
                <a:gd name="connsiteY2" fmla="*/ 2614756 h 2764471"/>
                <a:gd name="connsiteX3" fmla="*/ 1172322 w 2035446"/>
                <a:gd name="connsiteY3" fmla="*/ 2757590 h 2764471"/>
                <a:gd name="connsiteX4" fmla="*/ 2035447 w 2035446"/>
                <a:gd name="connsiteY4" fmla="*/ 2661605 h 2764471"/>
                <a:gd name="connsiteX5" fmla="*/ 1805123 w 2035446"/>
                <a:gd name="connsiteY5" fmla="*/ 1548818 h 2764471"/>
                <a:gd name="connsiteX6" fmla="*/ 1198227 w 2035446"/>
                <a:gd name="connsiteY6" fmla="*/ 8300 h 2764471"/>
                <a:gd name="connsiteX7" fmla="*/ 816097 w 2035446"/>
                <a:gd name="connsiteY7" fmla="*/ 8270 h 276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5446" h="2764471">
                  <a:moveTo>
                    <a:pt x="816097" y="8270"/>
                  </a:moveTo>
                  <a:cubicBezTo>
                    <a:pt x="719548" y="-39024"/>
                    <a:pt x="390655" y="110108"/>
                    <a:pt x="246960" y="622148"/>
                  </a:cubicBezTo>
                  <a:cubicBezTo>
                    <a:pt x="85707" y="1196693"/>
                    <a:pt x="332101" y="1709506"/>
                    <a:pt x="0" y="2614756"/>
                  </a:cubicBezTo>
                  <a:cubicBezTo>
                    <a:pt x="0" y="2614756"/>
                    <a:pt x="387744" y="2802270"/>
                    <a:pt x="1172322" y="2757590"/>
                  </a:cubicBezTo>
                  <a:cubicBezTo>
                    <a:pt x="1956899" y="2712910"/>
                    <a:pt x="2035447" y="2661605"/>
                    <a:pt x="2035447" y="2661605"/>
                  </a:cubicBezTo>
                  <a:cubicBezTo>
                    <a:pt x="2035447" y="2661605"/>
                    <a:pt x="1869410" y="2111242"/>
                    <a:pt x="1805123" y="1548818"/>
                  </a:cubicBezTo>
                  <a:cubicBezTo>
                    <a:pt x="1737331" y="955646"/>
                    <a:pt x="1960465" y="251249"/>
                    <a:pt x="1198227" y="8300"/>
                  </a:cubicBezTo>
                  <a:cubicBezTo>
                    <a:pt x="1198227" y="8300"/>
                    <a:pt x="1018823" y="107553"/>
                    <a:pt x="816097" y="8270"/>
                  </a:cubicBezTo>
                  <a:close/>
                </a:path>
              </a:pathLst>
            </a:custGeom>
            <a:solidFill>
              <a:schemeClr val="accent1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B9B7C04-72AF-B84E-0420-B4A74C7CA6E3}"/>
                </a:ext>
              </a:extLst>
            </p:cNvPr>
            <p:cNvSpPr/>
            <p:nvPr/>
          </p:nvSpPr>
          <p:spPr>
            <a:xfrm>
              <a:off x="8090033" y="2468463"/>
              <a:ext cx="596499" cy="326070"/>
            </a:xfrm>
            <a:custGeom>
              <a:avLst/>
              <a:gdLst>
                <a:gd name="connsiteX0" fmla="*/ 116364 w 596499"/>
                <a:gd name="connsiteY0" fmla="*/ 0 h 326070"/>
                <a:gd name="connsiteX1" fmla="*/ 0 w 596499"/>
                <a:gd name="connsiteY1" fmla="*/ 56029 h 326070"/>
                <a:gd name="connsiteX2" fmla="*/ 165471 w 596499"/>
                <a:gd name="connsiteY2" fmla="*/ 318169 h 326070"/>
                <a:gd name="connsiteX3" fmla="*/ 292145 w 596499"/>
                <a:gd name="connsiteY3" fmla="*/ 177859 h 326070"/>
                <a:gd name="connsiteX4" fmla="*/ 392734 w 596499"/>
                <a:gd name="connsiteY4" fmla="*/ 326071 h 326070"/>
                <a:gd name="connsiteX5" fmla="*/ 596499 w 596499"/>
                <a:gd name="connsiteY5" fmla="*/ 88202 h 326070"/>
                <a:gd name="connsiteX6" fmla="*/ 498494 w 596499"/>
                <a:gd name="connsiteY6" fmla="*/ 0 h 326070"/>
                <a:gd name="connsiteX7" fmla="*/ 116364 w 596499"/>
                <a:gd name="connsiteY7" fmla="*/ 0 h 326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499" h="326070">
                  <a:moveTo>
                    <a:pt x="116364" y="0"/>
                  </a:moveTo>
                  <a:lnTo>
                    <a:pt x="0" y="56029"/>
                  </a:lnTo>
                  <a:lnTo>
                    <a:pt x="165471" y="318169"/>
                  </a:lnTo>
                  <a:lnTo>
                    <a:pt x="292145" y="177859"/>
                  </a:lnTo>
                  <a:lnTo>
                    <a:pt x="392734" y="326071"/>
                  </a:lnTo>
                  <a:lnTo>
                    <a:pt x="596499" y="88202"/>
                  </a:lnTo>
                  <a:lnTo>
                    <a:pt x="498494" y="0"/>
                  </a:lnTo>
                  <a:cubicBezTo>
                    <a:pt x="498464" y="0"/>
                    <a:pt x="298235" y="191436"/>
                    <a:pt x="116364" y="0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841A7A5-5F1C-C960-2367-B78B00D9F2CC}"/>
                </a:ext>
              </a:extLst>
            </p:cNvPr>
            <p:cNvSpPr/>
            <p:nvPr/>
          </p:nvSpPr>
          <p:spPr>
            <a:xfrm>
              <a:off x="8611193" y="2556665"/>
              <a:ext cx="891966" cy="3480602"/>
            </a:xfrm>
            <a:custGeom>
              <a:avLst/>
              <a:gdLst>
                <a:gd name="connsiteX0" fmla="*/ 891941 w 891966"/>
                <a:gd name="connsiteY0" fmla="*/ 3369704 h 3480602"/>
                <a:gd name="connsiteX1" fmla="*/ 891704 w 891966"/>
                <a:gd name="connsiteY1" fmla="*/ 3480602 h 3480602"/>
                <a:gd name="connsiteX2" fmla="*/ 0 w 891966"/>
                <a:gd name="connsiteY2" fmla="*/ 3480602 h 3480602"/>
                <a:gd name="connsiteX3" fmla="*/ 75339 w 891966"/>
                <a:gd name="connsiteY3" fmla="*/ 0 h 3480602"/>
                <a:gd name="connsiteX4" fmla="*/ 514179 w 891966"/>
                <a:gd name="connsiteY4" fmla="*/ 379426 h 3480602"/>
                <a:gd name="connsiteX5" fmla="*/ 881989 w 891966"/>
                <a:gd name="connsiteY5" fmla="*/ 2298596 h 3480602"/>
                <a:gd name="connsiteX6" fmla="*/ 891941 w 891966"/>
                <a:gd name="connsiteY6" fmla="*/ 3369704 h 348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966" h="3480602">
                  <a:moveTo>
                    <a:pt x="891941" y="3369704"/>
                  </a:moveTo>
                  <a:cubicBezTo>
                    <a:pt x="891882" y="3406987"/>
                    <a:pt x="891823" y="3444003"/>
                    <a:pt x="891704" y="3480602"/>
                  </a:cubicBezTo>
                  <a:lnTo>
                    <a:pt x="0" y="3480602"/>
                  </a:lnTo>
                  <a:cubicBezTo>
                    <a:pt x="1189" y="2421318"/>
                    <a:pt x="64377" y="900527"/>
                    <a:pt x="75339" y="0"/>
                  </a:cubicBezTo>
                  <a:cubicBezTo>
                    <a:pt x="185613" y="13071"/>
                    <a:pt x="449655" y="150142"/>
                    <a:pt x="514179" y="379426"/>
                  </a:cubicBezTo>
                  <a:cubicBezTo>
                    <a:pt x="693702" y="862917"/>
                    <a:pt x="876850" y="1726309"/>
                    <a:pt x="881989" y="2298596"/>
                  </a:cubicBezTo>
                  <a:cubicBezTo>
                    <a:pt x="891615" y="2654374"/>
                    <a:pt x="892119" y="3013569"/>
                    <a:pt x="891941" y="3369704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849D83D-EF31-0636-9897-1892F1E9EE54}"/>
                </a:ext>
              </a:extLst>
            </p:cNvPr>
            <p:cNvSpPr/>
            <p:nvPr/>
          </p:nvSpPr>
          <p:spPr>
            <a:xfrm>
              <a:off x="8791964" y="5084871"/>
              <a:ext cx="525022" cy="590943"/>
            </a:xfrm>
            <a:custGeom>
              <a:avLst/>
              <a:gdLst>
                <a:gd name="connsiteX0" fmla="*/ 262526 w 525022"/>
                <a:gd name="connsiteY0" fmla="*/ 590944 h 590943"/>
                <a:gd name="connsiteX1" fmla="*/ 0 w 525022"/>
                <a:gd name="connsiteY1" fmla="*/ 328417 h 590943"/>
                <a:gd name="connsiteX2" fmla="*/ 0 w 525022"/>
                <a:gd name="connsiteY2" fmla="*/ 5436 h 590943"/>
                <a:gd name="connsiteX3" fmla="*/ 5437 w 525022"/>
                <a:gd name="connsiteY3" fmla="*/ 0 h 590943"/>
                <a:gd name="connsiteX4" fmla="*/ 519586 w 525022"/>
                <a:gd name="connsiteY4" fmla="*/ 0 h 590943"/>
                <a:gd name="connsiteX5" fmla="*/ 525022 w 525022"/>
                <a:gd name="connsiteY5" fmla="*/ 5436 h 590943"/>
                <a:gd name="connsiteX6" fmla="*/ 525022 w 525022"/>
                <a:gd name="connsiteY6" fmla="*/ 328417 h 590943"/>
                <a:gd name="connsiteX7" fmla="*/ 262526 w 525022"/>
                <a:gd name="connsiteY7" fmla="*/ 590944 h 590943"/>
                <a:gd name="connsiteX8" fmla="*/ 10873 w 525022"/>
                <a:gd name="connsiteY8" fmla="*/ 10903 h 590943"/>
                <a:gd name="connsiteX9" fmla="*/ 10873 w 525022"/>
                <a:gd name="connsiteY9" fmla="*/ 328417 h 590943"/>
                <a:gd name="connsiteX10" fmla="*/ 262497 w 525022"/>
                <a:gd name="connsiteY10" fmla="*/ 580041 h 590943"/>
                <a:gd name="connsiteX11" fmla="*/ 514120 w 525022"/>
                <a:gd name="connsiteY11" fmla="*/ 328417 h 590943"/>
                <a:gd name="connsiteX12" fmla="*/ 514120 w 525022"/>
                <a:gd name="connsiteY12" fmla="*/ 10903 h 590943"/>
                <a:gd name="connsiteX13" fmla="*/ 10873 w 525022"/>
                <a:gd name="connsiteY13" fmla="*/ 10903 h 590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5022" h="590943">
                  <a:moveTo>
                    <a:pt x="262526" y="590944"/>
                  </a:moveTo>
                  <a:cubicBezTo>
                    <a:pt x="117761" y="590944"/>
                    <a:pt x="0" y="473183"/>
                    <a:pt x="0" y="328417"/>
                  </a:cubicBezTo>
                  <a:lnTo>
                    <a:pt x="0" y="5436"/>
                  </a:lnTo>
                  <a:cubicBezTo>
                    <a:pt x="0" y="2436"/>
                    <a:pt x="2436" y="0"/>
                    <a:pt x="5437" y="0"/>
                  </a:cubicBezTo>
                  <a:lnTo>
                    <a:pt x="519586" y="0"/>
                  </a:lnTo>
                  <a:cubicBezTo>
                    <a:pt x="522586" y="0"/>
                    <a:pt x="525022" y="2436"/>
                    <a:pt x="525022" y="5436"/>
                  </a:cubicBezTo>
                  <a:lnTo>
                    <a:pt x="525022" y="328417"/>
                  </a:lnTo>
                  <a:cubicBezTo>
                    <a:pt x="525052" y="473183"/>
                    <a:pt x="407262" y="590944"/>
                    <a:pt x="262526" y="590944"/>
                  </a:cubicBezTo>
                  <a:close/>
                  <a:moveTo>
                    <a:pt x="10873" y="10903"/>
                  </a:moveTo>
                  <a:lnTo>
                    <a:pt x="10873" y="328417"/>
                  </a:lnTo>
                  <a:cubicBezTo>
                    <a:pt x="10873" y="467182"/>
                    <a:pt x="123762" y="580041"/>
                    <a:pt x="262497" y="580041"/>
                  </a:cubicBezTo>
                  <a:cubicBezTo>
                    <a:pt x="401231" y="580041"/>
                    <a:pt x="514120" y="467152"/>
                    <a:pt x="514120" y="328417"/>
                  </a:cubicBezTo>
                  <a:lnTo>
                    <a:pt x="514120" y="10903"/>
                  </a:lnTo>
                  <a:lnTo>
                    <a:pt x="10873" y="10903"/>
                  </a:ln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864BE07-EDDF-4DC8-9A27-CE4000366766}"/>
                </a:ext>
              </a:extLst>
            </p:cNvPr>
            <p:cNvSpPr/>
            <p:nvPr/>
          </p:nvSpPr>
          <p:spPr>
            <a:xfrm>
              <a:off x="7226374" y="2524462"/>
              <a:ext cx="863659" cy="3512805"/>
            </a:xfrm>
            <a:custGeom>
              <a:avLst/>
              <a:gdLst>
                <a:gd name="connsiteX0" fmla="*/ 863659 w 863659"/>
                <a:gd name="connsiteY0" fmla="*/ 0 h 3512805"/>
                <a:gd name="connsiteX1" fmla="*/ 821713 w 863659"/>
                <a:gd name="connsiteY1" fmla="*/ 3512805 h 3512805"/>
                <a:gd name="connsiteX2" fmla="*/ 0 w 863659"/>
                <a:gd name="connsiteY2" fmla="*/ 3512805 h 3512805"/>
                <a:gd name="connsiteX3" fmla="*/ 35322 w 863659"/>
                <a:gd name="connsiteY3" fmla="*/ 2705353 h 3512805"/>
                <a:gd name="connsiteX4" fmla="*/ 863659 w 863659"/>
                <a:gd name="connsiteY4" fmla="*/ 0 h 351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3659" h="3512805">
                  <a:moveTo>
                    <a:pt x="863659" y="0"/>
                  </a:moveTo>
                  <a:cubicBezTo>
                    <a:pt x="820762" y="1124670"/>
                    <a:pt x="815266" y="2352426"/>
                    <a:pt x="821713" y="3512805"/>
                  </a:cubicBezTo>
                  <a:lnTo>
                    <a:pt x="0" y="3512805"/>
                  </a:lnTo>
                  <a:cubicBezTo>
                    <a:pt x="9952" y="3244427"/>
                    <a:pt x="21508" y="2974117"/>
                    <a:pt x="35322" y="2705353"/>
                  </a:cubicBezTo>
                  <a:cubicBezTo>
                    <a:pt x="104244" y="1684569"/>
                    <a:pt x="88469" y="397280"/>
                    <a:pt x="863659" y="0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ACB1A3A-AED6-FF44-65A4-CCFCE1380BF2}"/>
                </a:ext>
              </a:extLst>
            </p:cNvPr>
            <p:cNvSpPr/>
            <p:nvPr/>
          </p:nvSpPr>
          <p:spPr>
            <a:xfrm>
              <a:off x="9264999" y="5124074"/>
              <a:ext cx="479539" cy="114283"/>
            </a:xfrm>
            <a:custGeom>
              <a:avLst/>
              <a:gdLst>
                <a:gd name="connsiteX0" fmla="*/ 479540 w 479539"/>
                <a:gd name="connsiteY0" fmla="*/ 85777 h 114283"/>
                <a:gd name="connsiteX1" fmla="*/ 0 w 479539"/>
                <a:gd name="connsiteY1" fmla="*/ 46979 h 114283"/>
                <a:gd name="connsiteX2" fmla="*/ 479540 w 479539"/>
                <a:gd name="connsiteY2" fmla="*/ 85777 h 11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9539" h="114283">
                  <a:moveTo>
                    <a:pt x="479540" y="85777"/>
                  </a:moveTo>
                  <a:cubicBezTo>
                    <a:pt x="479540" y="85777"/>
                    <a:pt x="261695" y="170889"/>
                    <a:pt x="0" y="46979"/>
                  </a:cubicBezTo>
                  <a:cubicBezTo>
                    <a:pt x="0" y="46949"/>
                    <a:pt x="197585" y="-81121"/>
                    <a:pt x="479540" y="85777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179058F-D26C-1025-50A3-749C2A1534E7}"/>
                </a:ext>
              </a:extLst>
            </p:cNvPr>
            <p:cNvSpPr/>
            <p:nvPr/>
          </p:nvSpPr>
          <p:spPr>
            <a:xfrm>
              <a:off x="8975589" y="2929623"/>
              <a:ext cx="729841" cy="2545082"/>
            </a:xfrm>
            <a:custGeom>
              <a:avLst/>
              <a:gdLst>
                <a:gd name="connsiteX0" fmla="*/ 22992 w 729841"/>
                <a:gd name="connsiteY0" fmla="*/ 418482 h 2545082"/>
                <a:gd name="connsiteX1" fmla="*/ 329960 w 729841"/>
                <a:gd name="connsiteY1" fmla="*/ 1028765 h 2545082"/>
                <a:gd name="connsiteX2" fmla="*/ 361540 w 729841"/>
                <a:gd name="connsiteY2" fmla="*/ 2396622 h 2545082"/>
                <a:gd name="connsiteX3" fmla="*/ 516970 w 729841"/>
                <a:gd name="connsiteY3" fmla="*/ 2545041 h 2545082"/>
                <a:gd name="connsiteX4" fmla="*/ 664676 w 729841"/>
                <a:gd name="connsiteY4" fmla="*/ 2408297 h 2545082"/>
                <a:gd name="connsiteX5" fmla="*/ 728933 w 729841"/>
                <a:gd name="connsiteY5" fmla="*/ 1046946 h 2545082"/>
                <a:gd name="connsiteX6" fmla="*/ 718120 w 729841"/>
                <a:gd name="connsiteY6" fmla="*/ 965310 h 2545082"/>
                <a:gd name="connsiteX7" fmla="*/ 424371 w 729841"/>
                <a:gd name="connsiteY7" fmla="*/ 150905 h 2545082"/>
                <a:gd name="connsiteX8" fmla="*/ 119185 w 729841"/>
                <a:gd name="connsiteY8" fmla="*/ 15944 h 2545082"/>
                <a:gd name="connsiteX9" fmla="*/ 22992 w 729841"/>
                <a:gd name="connsiteY9" fmla="*/ 418482 h 254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9841" h="2545082">
                  <a:moveTo>
                    <a:pt x="22992" y="418482"/>
                  </a:moveTo>
                  <a:lnTo>
                    <a:pt x="329960" y="1028765"/>
                  </a:lnTo>
                  <a:lnTo>
                    <a:pt x="361540" y="2396622"/>
                  </a:lnTo>
                  <a:cubicBezTo>
                    <a:pt x="363470" y="2480516"/>
                    <a:pt x="433076" y="2546972"/>
                    <a:pt x="516970" y="2545041"/>
                  </a:cubicBezTo>
                  <a:cubicBezTo>
                    <a:pt x="594536" y="2543259"/>
                    <a:pt x="657190" y="2483606"/>
                    <a:pt x="664676" y="2408297"/>
                  </a:cubicBezTo>
                  <a:lnTo>
                    <a:pt x="728933" y="1046946"/>
                  </a:lnTo>
                  <a:cubicBezTo>
                    <a:pt x="731815" y="1018278"/>
                    <a:pt x="727745" y="990501"/>
                    <a:pt x="718120" y="965310"/>
                  </a:cubicBezTo>
                  <a:lnTo>
                    <a:pt x="424371" y="150905"/>
                  </a:lnTo>
                  <a:cubicBezTo>
                    <a:pt x="377374" y="29371"/>
                    <a:pt x="240749" y="-31054"/>
                    <a:pt x="119185" y="15944"/>
                  </a:cubicBezTo>
                  <a:cubicBezTo>
                    <a:pt x="-2289" y="62971"/>
                    <a:pt x="-24006" y="296948"/>
                    <a:pt x="22992" y="41848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2B67F30-5347-F195-E982-4DCC969BB846}"/>
                </a:ext>
              </a:extLst>
            </p:cNvPr>
            <p:cNvSpPr/>
            <p:nvPr/>
          </p:nvSpPr>
          <p:spPr>
            <a:xfrm>
              <a:off x="8691880" y="2551644"/>
              <a:ext cx="1097477" cy="2658206"/>
            </a:xfrm>
            <a:custGeom>
              <a:avLst/>
              <a:gdLst>
                <a:gd name="connsiteX0" fmla="*/ 159351 w 1097477"/>
                <a:gd name="connsiteY0" fmla="*/ 483967 h 2658206"/>
                <a:gd name="connsiteX1" fmla="*/ 537291 w 1097477"/>
                <a:gd name="connsiteY1" fmla="*/ 1430124 h 2658206"/>
                <a:gd name="connsiteX2" fmla="*/ 573089 w 1097477"/>
                <a:gd name="connsiteY2" fmla="*/ 2619409 h 2658206"/>
                <a:gd name="connsiteX3" fmla="*/ 1052629 w 1097477"/>
                <a:gd name="connsiteY3" fmla="*/ 2658207 h 2658206"/>
                <a:gd name="connsiteX4" fmla="*/ 1085219 w 1097477"/>
                <a:gd name="connsiteY4" fmla="*/ 1424955 h 2658206"/>
                <a:gd name="connsiteX5" fmla="*/ 0 w 1097477"/>
                <a:gd name="connsiteY5" fmla="*/ 0 h 2658206"/>
                <a:gd name="connsiteX6" fmla="*/ 159351 w 1097477"/>
                <a:gd name="connsiteY6" fmla="*/ 483967 h 265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7477" h="2658206">
                  <a:moveTo>
                    <a:pt x="159351" y="483967"/>
                  </a:moveTo>
                  <a:cubicBezTo>
                    <a:pt x="229283" y="746344"/>
                    <a:pt x="197852" y="806591"/>
                    <a:pt x="537291" y="1430124"/>
                  </a:cubicBezTo>
                  <a:cubicBezTo>
                    <a:pt x="537291" y="1430124"/>
                    <a:pt x="522348" y="2003094"/>
                    <a:pt x="573089" y="2619409"/>
                  </a:cubicBezTo>
                  <a:cubicBezTo>
                    <a:pt x="573089" y="2619409"/>
                    <a:pt x="757425" y="2536079"/>
                    <a:pt x="1052629" y="2658207"/>
                  </a:cubicBezTo>
                  <a:cubicBezTo>
                    <a:pt x="1052629" y="2658207"/>
                    <a:pt x="1125799" y="1865964"/>
                    <a:pt x="1085219" y="1424955"/>
                  </a:cubicBezTo>
                  <a:cubicBezTo>
                    <a:pt x="1026071" y="781845"/>
                    <a:pt x="619641" y="0"/>
                    <a:pt x="0" y="0"/>
                  </a:cubicBezTo>
                  <a:lnTo>
                    <a:pt x="159351" y="483967"/>
                  </a:ln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5E839CE-32DC-2826-6AF3-AA87606D75E0}"/>
                </a:ext>
              </a:extLst>
            </p:cNvPr>
            <p:cNvSpPr/>
            <p:nvPr/>
          </p:nvSpPr>
          <p:spPr>
            <a:xfrm>
              <a:off x="9357443" y="5176281"/>
              <a:ext cx="283788" cy="550860"/>
            </a:xfrm>
            <a:custGeom>
              <a:avLst/>
              <a:gdLst>
                <a:gd name="connsiteX0" fmla="*/ 87791 w 283788"/>
                <a:gd name="connsiteY0" fmla="*/ 0 h 550860"/>
                <a:gd name="connsiteX1" fmla="*/ 1698 w 283788"/>
                <a:gd name="connsiteY1" fmla="*/ 305364 h 550860"/>
                <a:gd name="connsiteX2" fmla="*/ 112983 w 283788"/>
                <a:gd name="connsiteY2" fmla="*/ 547570 h 550860"/>
                <a:gd name="connsiteX3" fmla="*/ 283684 w 283788"/>
                <a:gd name="connsiteY3" fmla="*/ 232403 h 550860"/>
                <a:gd name="connsiteX4" fmla="*/ 87791 w 283788"/>
                <a:gd name="connsiteY4" fmla="*/ 0 h 55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788" h="550860">
                  <a:moveTo>
                    <a:pt x="87791" y="0"/>
                  </a:moveTo>
                  <a:cubicBezTo>
                    <a:pt x="87791" y="0"/>
                    <a:pt x="-14284" y="153796"/>
                    <a:pt x="1698" y="305364"/>
                  </a:cubicBezTo>
                  <a:cubicBezTo>
                    <a:pt x="17682" y="456932"/>
                    <a:pt x="58292" y="512902"/>
                    <a:pt x="112983" y="547570"/>
                  </a:cubicBezTo>
                  <a:cubicBezTo>
                    <a:pt x="167645" y="582239"/>
                    <a:pt x="287842" y="333735"/>
                    <a:pt x="283684" y="232403"/>
                  </a:cubicBezTo>
                  <a:cubicBezTo>
                    <a:pt x="279524" y="131070"/>
                    <a:pt x="233626" y="16517"/>
                    <a:pt x="87791" y="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3C3025F-E450-98DE-2631-A3DF46498C81}"/>
                </a:ext>
              </a:extLst>
            </p:cNvPr>
            <p:cNvSpPr/>
            <p:nvPr/>
          </p:nvSpPr>
          <p:spPr>
            <a:xfrm>
              <a:off x="9244888" y="5190378"/>
              <a:ext cx="281864" cy="456800"/>
            </a:xfrm>
            <a:custGeom>
              <a:avLst/>
              <a:gdLst>
                <a:gd name="connsiteX0" fmla="*/ 150645 w 281864"/>
                <a:gd name="connsiteY0" fmla="*/ 34386 h 456800"/>
                <a:gd name="connsiteX1" fmla="*/ 11762 w 281864"/>
                <a:gd name="connsiteY1" fmla="*/ 336245 h 456800"/>
                <a:gd name="connsiteX2" fmla="*/ 2969 w 281864"/>
                <a:gd name="connsiteY2" fmla="*/ 386719 h 456800"/>
                <a:gd name="connsiteX3" fmla="*/ 34340 w 281864"/>
                <a:gd name="connsiteY3" fmla="*/ 456353 h 456800"/>
                <a:gd name="connsiteX4" fmla="*/ 84249 w 281864"/>
                <a:gd name="connsiteY4" fmla="*/ 403652 h 456800"/>
                <a:gd name="connsiteX5" fmla="*/ 253642 w 281864"/>
                <a:gd name="connsiteY5" fmla="*/ 125500 h 456800"/>
                <a:gd name="connsiteX6" fmla="*/ 150645 w 281864"/>
                <a:gd name="connsiteY6" fmla="*/ 34386 h 45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864" h="456800">
                  <a:moveTo>
                    <a:pt x="150645" y="34386"/>
                  </a:moveTo>
                  <a:cubicBezTo>
                    <a:pt x="85022" y="124430"/>
                    <a:pt x="37103" y="227694"/>
                    <a:pt x="11762" y="336245"/>
                  </a:cubicBezTo>
                  <a:cubicBezTo>
                    <a:pt x="9327" y="350297"/>
                    <a:pt x="4246" y="372578"/>
                    <a:pt x="2969" y="386719"/>
                  </a:cubicBezTo>
                  <a:cubicBezTo>
                    <a:pt x="-3834" y="414317"/>
                    <a:pt x="-1101" y="452580"/>
                    <a:pt x="34340" y="456353"/>
                  </a:cubicBezTo>
                  <a:cubicBezTo>
                    <a:pt x="66573" y="460928"/>
                    <a:pt x="79317" y="429498"/>
                    <a:pt x="84249" y="403652"/>
                  </a:cubicBezTo>
                  <a:cubicBezTo>
                    <a:pt x="116096" y="299111"/>
                    <a:pt x="177620" y="203482"/>
                    <a:pt x="253642" y="125500"/>
                  </a:cubicBezTo>
                  <a:cubicBezTo>
                    <a:pt x="338279" y="55657"/>
                    <a:pt x="211338" y="-57291"/>
                    <a:pt x="150645" y="34386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07294F5-9B73-B458-4BB8-46B1334CBBB8}"/>
                </a:ext>
              </a:extLst>
            </p:cNvPr>
            <p:cNvSpPr/>
            <p:nvPr/>
          </p:nvSpPr>
          <p:spPr>
            <a:xfrm>
              <a:off x="9289132" y="5406151"/>
              <a:ext cx="207771" cy="467278"/>
            </a:xfrm>
            <a:custGeom>
              <a:avLst/>
              <a:gdLst>
                <a:gd name="connsiteX0" fmla="*/ 68881 w 207771"/>
                <a:gd name="connsiteY0" fmla="*/ 77337 h 467278"/>
                <a:gd name="connsiteX1" fmla="*/ 3049 w 207771"/>
                <a:gd name="connsiteY1" fmla="*/ 417460 h 467278"/>
                <a:gd name="connsiteX2" fmla="*/ 67752 w 207771"/>
                <a:gd name="connsiteY2" fmla="*/ 450435 h 467278"/>
                <a:gd name="connsiteX3" fmla="*/ 136079 w 207771"/>
                <a:gd name="connsiteY3" fmla="*/ 321831 h 467278"/>
                <a:gd name="connsiteX4" fmla="*/ 207289 w 207771"/>
                <a:gd name="connsiteY4" fmla="*/ 76624 h 467278"/>
                <a:gd name="connsiteX5" fmla="*/ 68881 w 207771"/>
                <a:gd name="connsiteY5" fmla="*/ 77337 h 46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771" h="467278">
                  <a:moveTo>
                    <a:pt x="68881" y="77337"/>
                  </a:moveTo>
                  <a:cubicBezTo>
                    <a:pt x="69148" y="193197"/>
                    <a:pt x="47432" y="310245"/>
                    <a:pt x="3049" y="417460"/>
                  </a:cubicBezTo>
                  <a:cubicBezTo>
                    <a:pt x="-14122" y="457327"/>
                    <a:pt x="45858" y="487570"/>
                    <a:pt x="67752" y="450435"/>
                  </a:cubicBezTo>
                  <a:cubicBezTo>
                    <a:pt x="93865" y="409825"/>
                    <a:pt x="116888" y="366214"/>
                    <a:pt x="136079" y="321831"/>
                  </a:cubicBezTo>
                  <a:cubicBezTo>
                    <a:pt x="168966" y="243313"/>
                    <a:pt x="195376" y="161232"/>
                    <a:pt x="207289" y="76624"/>
                  </a:cubicBezTo>
                  <a:cubicBezTo>
                    <a:pt x="217657" y="-25986"/>
                    <a:pt x="57533" y="-25332"/>
                    <a:pt x="68881" y="77337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ECDAA47-E7F5-CF80-D456-1AB5605E6201}"/>
                </a:ext>
              </a:extLst>
            </p:cNvPr>
            <p:cNvSpPr/>
            <p:nvPr/>
          </p:nvSpPr>
          <p:spPr>
            <a:xfrm>
              <a:off x="9360695" y="5448665"/>
              <a:ext cx="174910" cy="475786"/>
            </a:xfrm>
            <a:custGeom>
              <a:avLst/>
              <a:gdLst>
                <a:gd name="connsiteX0" fmla="*/ 37483 w 174910"/>
                <a:gd name="connsiteY0" fmla="*/ 89633 h 475786"/>
                <a:gd name="connsiteX1" fmla="*/ 29284 w 174910"/>
                <a:gd name="connsiteY1" fmla="*/ 321857 h 475786"/>
                <a:gd name="connsiteX2" fmla="*/ 23639 w 174910"/>
                <a:gd name="connsiteY2" fmla="*/ 474168 h 475786"/>
                <a:gd name="connsiteX3" fmla="*/ 141609 w 174910"/>
                <a:gd name="connsiteY3" fmla="*/ 278038 h 475786"/>
                <a:gd name="connsiteX4" fmla="*/ 174911 w 174910"/>
                <a:gd name="connsiteY4" fmla="*/ 68957 h 475786"/>
                <a:gd name="connsiteX5" fmla="*/ 37483 w 174910"/>
                <a:gd name="connsiteY5" fmla="*/ 89633 h 475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910" h="475786">
                  <a:moveTo>
                    <a:pt x="37483" y="89633"/>
                  </a:moveTo>
                  <a:cubicBezTo>
                    <a:pt x="47049" y="166516"/>
                    <a:pt x="43009" y="245568"/>
                    <a:pt x="29284" y="321857"/>
                  </a:cubicBezTo>
                  <a:cubicBezTo>
                    <a:pt x="31453" y="368320"/>
                    <a:pt x="-33636" y="447847"/>
                    <a:pt x="23639" y="474168"/>
                  </a:cubicBezTo>
                  <a:cubicBezTo>
                    <a:pt x="83857" y="494250"/>
                    <a:pt x="124408" y="321590"/>
                    <a:pt x="141609" y="278038"/>
                  </a:cubicBezTo>
                  <a:cubicBezTo>
                    <a:pt x="160383" y="210097"/>
                    <a:pt x="174198" y="139809"/>
                    <a:pt x="174911" y="68957"/>
                  </a:cubicBezTo>
                  <a:cubicBezTo>
                    <a:pt x="172475" y="-37516"/>
                    <a:pt x="8400" y="-12918"/>
                    <a:pt x="37483" y="89633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BC5E3C5-2668-5877-E5A1-9F4618F5B0E9}"/>
                </a:ext>
              </a:extLst>
            </p:cNvPr>
            <p:cNvSpPr/>
            <p:nvPr/>
          </p:nvSpPr>
          <p:spPr>
            <a:xfrm>
              <a:off x="9439772" y="5436355"/>
              <a:ext cx="152798" cy="494915"/>
            </a:xfrm>
            <a:custGeom>
              <a:avLst/>
              <a:gdLst>
                <a:gd name="connsiteX0" fmla="*/ 13840 w 152798"/>
                <a:gd name="connsiteY0" fmla="*/ 112222 h 494915"/>
                <a:gd name="connsiteX1" fmla="*/ 8849 w 152798"/>
                <a:gd name="connsiteY1" fmla="*/ 448097 h 494915"/>
                <a:gd name="connsiteX2" fmla="*/ 75929 w 152798"/>
                <a:gd name="connsiteY2" fmla="*/ 475754 h 494915"/>
                <a:gd name="connsiteX3" fmla="*/ 130621 w 152798"/>
                <a:gd name="connsiteY3" fmla="*/ 336010 h 494915"/>
                <a:gd name="connsiteX4" fmla="*/ 144108 w 152798"/>
                <a:gd name="connsiteY4" fmla="*/ 58957 h 494915"/>
                <a:gd name="connsiteX5" fmla="*/ 13840 w 152798"/>
                <a:gd name="connsiteY5" fmla="*/ 112222 h 49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98" h="494915">
                  <a:moveTo>
                    <a:pt x="13840" y="112222"/>
                  </a:moveTo>
                  <a:cubicBezTo>
                    <a:pt x="45152" y="221012"/>
                    <a:pt x="44795" y="340377"/>
                    <a:pt x="8849" y="448097"/>
                  </a:cubicBezTo>
                  <a:cubicBezTo>
                    <a:pt x="-5024" y="489153"/>
                    <a:pt x="57094" y="514404"/>
                    <a:pt x="75929" y="475754"/>
                  </a:cubicBezTo>
                  <a:cubicBezTo>
                    <a:pt x="99695" y="431817"/>
                    <a:pt x="118203" y="384552"/>
                    <a:pt x="130621" y="336010"/>
                  </a:cubicBezTo>
                  <a:cubicBezTo>
                    <a:pt x="152248" y="245966"/>
                    <a:pt x="160596" y="150664"/>
                    <a:pt x="144108" y="58957"/>
                  </a:cubicBezTo>
                  <a:cubicBezTo>
                    <a:pt x="120193" y="-54764"/>
                    <a:pt x="-48814" y="14306"/>
                    <a:pt x="13840" y="11222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E68A6A4-4488-D294-C550-DD23D73E4DCF}"/>
                </a:ext>
              </a:extLst>
            </p:cNvPr>
            <p:cNvSpPr/>
            <p:nvPr/>
          </p:nvSpPr>
          <p:spPr>
            <a:xfrm>
              <a:off x="9510211" y="5305369"/>
              <a:ext cx="171835" cy="617249"/>
            </a:xfrm>
            <a:custGeom>
              <a:avLst/>
              <a:gdLst>
                <a:gd name="connsiteX0" fmla="*/ 11729 w 171835"/>
                <a:gd name="connsiteY0" fmla="*/ 106612 h 617249"/>
                <a:gd name="connsiteX1" fmla="*/ 62172 w 171835"/>
                <a:gd name="connsiteY1" fmla="*/ 452855 h 617249"/>
                <a:gd name="connsiteX2" fmla="*/ 54449 w 171835"/>
                <a:gd name="connsiteY2" fmla="*/ 615919 h 617249"/>
                <a:gd name="connsiteX3" fmla="*/ 170635 w 171835"/>
                <a:gd name="connsiteY3" fmla="*/ 334054 h 617249"/>
                <a:gd name="connsiteX4" fmla="*/ 136679 w 171835"/>
                <a:gd name="connsiteY4" fmla="*/ 47019 h 617249"/>
                <a:gd name="connsiteX5" fmla="*/ 11729 w 171835"/>
                <a:gd name="connsiteY5" fmla="*/ 106612 h 617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35" h="617249">
                  <a:moveTo>
                    <a:pt x="11729" y="106612"/>
                  </a:moveTo>
                  <a:cubicBezTo>
                    <a:pt x="57003" y="214808"/>
                    <a:pt x="76640" y="336104"/>
                    <a:pt x="62172" y="452855"/>
                  </a:cubicBezTo>
                  <a:cubicBezTo>
                    <a:pt x="67401" y="500832"/>
                    <a:pt x="-1194" y="592332"/>
                    <a:pt x="54449" y="615919"/>
                  </a:cubicBezTo>
                  <a:cubicBezTo>
                    <a:pt x="133025" y="637487"/>
                    <a:pt x="167308" y="390379"/>
                    <a:pt x="170635" y="334054"/>
                  </a:cubicBezTo>
                  <a:cubicBezTo>
                    <a:pt x="175448" y="237504"/>
                    <a:pt x="166119" y="139439"/>
                    <a:pt x="136679" y="47019"/>
                  </a:cubicBezTo>
                  <a:cubicBezTo>
                    <a:pt x="102069" y="-49531"/>
                    <a:pt x="-41567" y="18826"/>
                    <a:pt x="11729" y="10661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F18A4D0-BF42-F976-28BE-AD699B171D57}"/>
                </a:ext>
              </a:extLst>
            </p:cNvPr>
            <p:cNvSpPr/>
            <p:nvPr/>
          </p:nvSpPr>
          <p:spPr>
            <a:xfrm>
              <a:off x="9372602" y="5623350"/>
              <a:ext cx="47591" cy="200304"/>
            </a:xfrm>
            <a:custGeom>
              <a:avLst/>
              <a:gdLst>
                <a:gd name="connsiteX0" fmla="*/ 40013 w 47591"/>
                <a:gd name="connsiteY0" fmla="*/ 89866 h 200304"/>
                <a:gd name="connsiteX1" fmla="*/ 47529 w 47591"/>
                <a:gd name="connsiteY1" fmla="*/ 6626 h 200304"/>
                <a:gd name="connsiteX2" fmla="*/ 40637 w 47591"/>
                <a:gd name="connsiteY2" fmla="*/ 1 h 200304"/>
                <a:gd name="connsiteX3" fmla="*/ 34012 w 47591"/>
                <a:gd name="connsiteY3" fmla="*/ 6893 h 200304"/>
                <a:gd name="connsiteX4" fmla="*/ 384 w 47591"/>
                <a:gd name="connsiteY4" fmla="*/ 191348 h 200304"/>
                <a:gd name="connsiteX5" fmla="*/ 4572 w 47591"/>
                <a:gd name="connsiteY5" fmla="*/ 199933 h 200304"/>
                <a:gd name="connsiteX6" fmla="*/ 13157 w 47591"/>
                <a:gd name="connsiteY6" fmla="*/ 195744 h 200304"/>
                <a:gd name="connsiteX7" fmla="*/ 40013 w 47591"/>
                <a:gd name="connsiteY7" fmla="*/ 89866 h 200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91" h="200304">
                  <a:moveTo>
                    <a:pt x="40013" y="89866"/>
                  </a:moveTo>
                  <a:cubicBezTo>
                    <a:pt x="44767" y="62833"/>
                    <a:pt x="48094" y="33749"/>
                    <a:pt x="47529" y="6626"/>
                  </a:cubicBezTo>
                  <a:cubicBezTo>
                    <a:pt x="47440" y="2912"/>
                    <a:pt x="44380" y="-59"/>
                    <a:pt x="40637" y="1"/>
                  </a:cubicBezTo>
                  <a:cubicBezTo>
                    <a:pt x="36923" y="90"/>
                    <a:pt x="33953" y="3120"/>
                    <a:pt x="34012" y="6893"/>
                  </a:cubicBezTo>
                  <a:cubicBezTo>
                    <a:pt x="35646" y="87668"/>
                    <a:pt x="740" y="190308"/>
                    <a:pt x="384" y="191348"/>
                  </a:cubicBezTo>
                  <a:cubicBezTo>
                    <a:pt x="-865" y="194853"/>
                    <a:pt x="1037" y="198715"/>
                    <a:pt x="4572" y="199933"/>
                  </a:cubicBezTo>
                  <a:cubicBezTo>
                    <a:pt x="8107" y="201151"/>
                    <a:pt x="11940" y="199279"/>
                    <a:pt x="13157" y="195744"/>
                  </a:cubicBezTo>
                  <a:cubicBezTo>
                    <a:pt x="14168" y="192833"/>
                    <a:pt x="30181" y="145716"/>
                    <a:pt x="40013" y="89866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01EA7DC-C774-95FA-6848-2A8E1014E144}"/>
                </a:ext>
              </a:extLst>
            </p:cNvPr>
            <p:cNvSpPr/>
            <p:nvPr/>
          </p:nvSpPr>
          <p:spPr>
            <a:xfrm>
              <a:off x="9454739" y="5668950"/>
              <a:ext cx="41237" cy="176435"/>
            </a:xfrm>
            <a:custGeom>
              <a:avLst/>
              <a:gdLst>
                <a:gd name="connsiteX0" fmla="*/ 32353 w 41237"/>
                <a:gd name="connsiteY0" fmla="*/ 84906 h 176435"/>
                <a:gd name="connsiteX1" fmla="*/ 41236 w 41237"/>
                <a:gd name="connsiteY1" fmla="*/ 6924 h 176435"/>
                <a:gd name="connsiteX2" fmla="*/ 34641 w 41237"/>
                <a:gd name="connsiteY2" fmla="*/ 2 h 176435"/>
                <a:gd name="connsiteX3" fmla="*/ 27719 w 41237"/>
                <a:gd name="connsiteY3" fmla="*/ 6597 h 176435"/>
                <a:gd name="connsiteX4" fmla="*/ 269 w 41237"/>
                <a:gd name="connsiteY4" fmla="*/ 167909 h 176435"/>
                <a:gd name="connsiteX5" fmla="*/ 5022 w 41237"/>
                <a:gd name="connsiteY5" fmla="*/ 176198 h 176435"/>
                <a:gd name="connsiteX6" fmla="*/ 13311 w 41237"/>
                <a:gd name="connsiteY6" fmla="*/ 171444 h 176435"/>
                <a:gd name="connsiteX7" fmla="*/ 32353 w 41237"/>
                <a:gd name="connsiteY7" fmla="*/ 84906 h 17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37" h="176435">
                  <a:moveTo>
                    <a:pt x="32353" y="84906"/>
                  </a:moveTo>
                  <a:cubicBezTo>
                    <a:pt x="36899" y="59031"/>
                    <a:pt x="40642" y="31135"/>
                    <a:pt x="41236" y="6924"/>
                  </a:cubicBezTo>
                  <a:cubicBezTo>
                    <a:pt x="41325" y="3181"/>
                    <a:pt x="38384" y="91"/>
                    <a:pt x="34641" y="2"/>
                  </a:cubicBezTo>
                  <a:cubicBezTo>
                    <a:pt x="30927" y="-87"/>
                    <a:pt x="27867" y="2884"/>
                    <a:pt x="27719" y="6597"/>
                  </a:cubicBezTo>
                  <a:cubicBezTo>
                    <a:pt x="26114" y="71419"/>
                    <a:pt x="507" y="166959"/>
                    <a:pt x="269" y="167909"/>
                  </a:cubicBezTo>
                  <a:cubicBezTo>
                    <a:pt x="-800" y="171534"/>
                    <a:pt x="1428" y="175217"/>
                    <a:pt x="5022" y="176198"/>
                  </a:cubicBezTo>
                  <a:cubicBezTo>
                    <a:pt x="8617" y="177178"/>
                    <a:pt x="12330" y="175039"/>
                    <a:pt x="13311" y="171444"/>
                  </a:cubicBezTo>
                  <a:cubicBezTo>
                    <a:pt x="13994" y="168890"/>
                    <a:pt x="24422" y="129973"/>
                    <a:pt x="32353" y="84906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E47D6E6-2596-727B-EC73-F635BBDE5B1B}"/>
                </a:ext>
              </a:extLst>
            </p:cNvPr>
            <p:cNvSpPr/>
            <p:nvPr/>
          </p:nvSpPr>
          <p:spPr>
            <a:xfrm>
              <a:off x="9560192" y="5644803"/>
              <a:ext cx="20702" cy="139992"/>
            </a:xfrm>
            <a:custGeom>
              <a:avLst/>
              <a:gdLst>
                <a:gd name="connsiteX0" fmla="*/ 13380 w 20702"/>
                <a:gd name="connsiteY0" fmla="*/ 134424 h 139992"/>
                <a:gd name="connsiteX1" fmla="*/ 13410 w 20702"/>
                <a:gd name="connsiteY1" fmla="*/ 134216 h 139992"/>
                <a:gd name="connsiteX2" fmla="*/ 19469 w 20702"/>
                <a:gd name="connsiteY2" fmla="*/ 6146 h 139992"/>
                <a:gd name="connsiteX3" fmla="*/ 12161 w 20702"/>
                <a:gd name="connsiteY3" fmla="*/ 26 h 139992"/>
                <a:gd name="connsiteX4" fmla="*/ 6041 w 20702"/>
                <a:gd name="connsiteY4" fmla="*/ 7334 h 139992"/>
                <a:gd name="connsiteX5" fmla="*/ 71 w 20702"/>
                <a:gd name="connsiteY5" fmla="*/ 132255 h 139992"/>
                <a:gd name="connsiteX6" fmla="*/ 5774 w 20702"/>
                <a:gd name="connsiteY6" fmla="*/ 139920 h 139992"/>
                <a:gd name="connsiteX7" fmla="*/ 13380 w 20702"/>
                <a:gd name="connsiteY7" fmla="*/ 134424 h 13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02" h="139992">
                  <a:moveTo>
                    <a:pt x="13380" y="134424"/>
                  </a:moveTo>
                  <a:cubicBezTo>
                    <a:pt x="13380" y="134364"/>
                    <a:pt x="13410" y="134305"/>
                    <a:pt x="13410" y="134216"/>
                  </a:cubicBezTo>
                  <a:cubicBezTo>
                    <a:pt x="13855" y="131215"/>
                    <a:pt x="24193" y="60036"/>
                    <a:pt x="19469" y="6146"/>
                  </a:cubicBezTo>
                  <a:cubicBezTo>
                    <a:pt x="19143" y="2433"/>
                    <a:pt x="15875" y="-300"/>
                    <a:pt x="12161" y="26"/>
                  </a:cubicBezTo>
                  <a:cubicBezTo>
                    <a:pt x="8448" y="353"/>
                    <a:pt x="5715" y="3651"/>
                    <a:pt x="6041" y="7334"/>
                  </a:cubicBezTo>
                  <a:cubicBezTo>
                    <a:pt x="10616" y="59620"/>
                    <a:pt x="189" y="131512"/>
                    <a:pt x="71" y="132255"/>
                  </a:cubicBezTo>
                  <a:cubicBezTo>
                    <a:pt x="-464" y="135939"/>
                    <a:pt x="2091" y="139355"/>
                    <a:pt x="5774" y="139920"/>
                  </a:cubicBezTo>
                  <a:cubicBezTo>
                    <a:pt x="9369" y="140454"/>
                    <a:pt x="12755" y="137988"/>
                    <a:pt x="13380" y="134424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9CD58CF-C729-D345-F8E3-8F26A17E7C95}"/>
                </a:ext>
              </a:extLst>
            </p:cNvPr>
            <p:cNvSpPr/>
            <p:nvPr/>
          </p:nvSpPr>
          <p:spPr>
            <a:xfrm>
              <a:off x="6970503" y="5124074"/>
              <a:ext cx="479539" cy="114283"/>
            </a:xfrm>
            <a:custGeom>
              <a:avLst/>
              <a:gdLst>
                <a:gd name="connsiteX0" fmla="*/ 0 w 479539"/>
                <a:gd name="connsiteY0" fmla="*/ 85777 h 114283"/>
                <a:gd name="connsiteX1" fmla="*/ 479540 w 479539"/>
                <a:gd name="connsiteY1" fmla="*/ 46979 h 114283"/>
                <a:gd name="connsiteX2" fmla="*/ 0 w 479539"/>
                <a:gd name="connsiteY2" fmla="*/ 85777 h 11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9539" h="114283">
                  <a:moveTo>
                    <a:pt x="0" y="85777"/>
                  </a:moveTo>
                  <a:cubicBezTo>
                    <a:pt x="0" y="85777"/>
                    <a:pt x="217845" y="170889"/>
                    <a:pt x="479540" y="46979"/>
                  </a:cubicBezTo>
                  <a:cubicBezTo>
                    <a:pt x="479540" y="46949"/>
                    <a:pt x="281925" y="-81121"/>
                    <a:pt x="0" y="85777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17AFFE8-E1E3-7C34-1486-CFE63DDAFAA2}"/>
                </a:ext>
              </a:extLst>
            </p:cNvPr>
            <p:cNvSpPr/>
            <p:nvPr/>
          </p:nvSpPr>
          <p:spPr>
            <a:xfrm>
              <a:off x="6996419" y="2965896"/>
              <a:ext cx="738391" cy="2508809"/>
            </a:xfrm>
            <a:custGeom>
              <a:avLst/>
              <a:gdLst>
                <a:gd name="connsiteX0" fmla="*/ 722447 w 738391"/>
                <a:gd name="connsiteY0" fmla="*/ 212311 h 2508809"/>
                <a:gd name="connsiteX1" fmla="*/ 413042 w 738391"/>
                <a:gd name="connsiteY1" fmla="*/ 992492 h 2508809"/>
                <a:gd name="connsiteX2" fmla="*/ 381463 w 738391"/>
                <a:gd name="connsiteY2" fmla="*/ 2360349 h 2508809"/>
                <a:gd name="connsiteX3" fmla="*/ 226033 w 738391"/>
                <a:gd name="connsiteY3" fmla="*/ 2508768 h 2508809"/>
                <a:gd name="connsiteX4" fmla="*/ 78327 w 738391"/>
                <a:gd name="connsiteY4" fmla="*/ 2372024 h 2508809"/>
                <a:gd name="connsiteX5" fmla="*/ 909 w 738391"/>
                <a:gd name="connsiteY5" fmla="*/ 1010673 h 2508809"/>
                <a:gd name="connsiteX6" fmla="*/ 11723 w 738391"/>
                <a:gd name="connsiteY6" fmla="*/ 929037 h 2508809"/>
                <a:gd name="connsiteX7" fmla="*/ 282329 w 738391"/>
                <a:gd name="connsiteY7" fmla="*/ 150905 h 2508809"/>
                <a:gd name="connsiteX8" fmla="*/ 587516 w 738391"/>
                <a:gd name="connsiteY8" fmla="*/ 15944 h 2508809"/>
                <a:gd name="connsiteX9" fmla="*/ 722447 w 738391"/>
                <a:gd name="connsiteY9" fmla="*/ 212311 h 250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8391" h="2508809">
                  <a:moveTo>
                    <a:pt x="722447" y="212311"/>
                  </a:moveTo>
                  <a:lnTo>
                    <a:pt x="413042" y="992492"/>
                  </a:lnTo>
                  <a:lnTo>
                    <a:pt x="381463" y="2360349"/>
                  </a:lnTo>
                  <a:cubicBezTo>
                    <a:pt x="379533" y="2444243"/>
                    <a:pt x="309927" y="2510699"/>
                    <a:pt x="226033" y="2508768"/>
                  </a:cubicBezTo>
                  <a:cubicBezTo>
                    <a:pt x="148467" y="2506986"/>
                    <a:pt x="85813" y="2447333"/>
                    <a:pt x="78327" y="2372024"/>
                  </a:cubicBezTo>
                  <a:lnTo>
                    <a:pt x="909" y="1010673"/>
                  </a:lnTo>
                  <a:cubicBezTo>
                    <a:pt x="-1973" y="982006"/>
                    <a:pt x="2097" y="954229"/>
                    <a:pt x="11723" y="929037"/>
                  </a:cubicBezTo>
                  <a:lnTo>
                    <a:pt x="282329" y="150905"/>
                  </a:lnTo>
                  <a:cubicBezTo>
                    <a:pt x="329326" y="29372"/>
                    <a:pt x="465952" y="-31054"/>
                    <a:pt x="587516" y="15944"/>
                  </a:cubicBezTo>
                  <a:cubicBezTo>
                    <a:pt x="709019" y="62971"/>
                    <a:pt x="769445" y="90777"/>
                    <a:pt x="722447" y="212311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FBD68D3-66C5-DB77-6FEE-4AE2FFDD4206}"/>
                </a:ext>
              </a:extLst>
            </p:cNvPr>
            <p:cNvSpPr/>
            <p:nvPr/>
          </p:nvSpPr>
          <p:spPr>
            <a:xfrm>
              <a:off x="6919721" y="2526537"/>
              <a:ext cx="1164043" cy="2683313"/>
            </a:xfrm>
            <a:custGeom>
              <a:avLst/>
              <a:gdLst>
                <a:gd name="connsiteX0" fmla="*/ 907459 w 1164043"/>
                <a:gd name="connsiteY0" fmla="*/ 509074 h 2683313"/>
                <a:gd name="connsiteX1" fmla="*/ 566089 w 1164043"/>
                <a:gd name="connsiteY1" fmla="*/ 1455231 h 2683313"/>
                <a:gd name="connsiteX2" fmla="*/ 530291 w 1164043"/>
                <a:gd name="connsiteY2" fmla="*/ 2644516 h 2683313"/>
                <a:gd name="connsiteX3" fmla="*/ 50752 w 1164043"/>
                <a:gd name="connsiteY3" fmla="*/ 2683314 h 2683313"/>
                <a:gd name="connsiteX4" fmla="*/ 28946 w 1164043"/>
                <a:gd name="connsiteY4" fmla="*/ 1368425 h 2683313"/>
                <a:gd name="connsiteX5" fmla="*/ 1164044 w 1164043"/>
                <a:gd name="connsiteY5" fmla="*/ 4 h 2683313"/>
                <a:gd name="connsiteX6" fmla="*/ 907459 w 1164043"/>
                <a:gd name="connsiteY6" fmla="*/ 509074 h 268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4043" h="2683313">
                  <a:moveTo>
                    <a:pt x="907459" y="509074"/>
                  </a:moveTo>
                  <a:cubicBezTo>
                    <a:pt x="837527" y="771451"/>
                    <a:pt x="566089" y="1455231"/>
                    <a:pt x="566089" y="1455231"/>
                  </a:cubicBezTo>
                  <a:cubicBezTo>
                    <a:pt x="566089" y="1455231"/>
                    <a:pt x="581032" y="2028202"/>
                    <a:pt x="530291" y="2644516"/>
                  </a:cubicBezTo>
                  <a:cubicBezTo>
                    <a:pt x="530291" y="2644516"/>
                    <a:pt x="345956" y="2561186"/>
                    <a:pt x="50752" y="2683314"/>
                  </a:cubicBezTo>
                  <a:cubicBezTo>
                    <a:pt x="50752" y="2683314"/>
                    <a:pt x="-47106" y="1788610"/>
                    <a:pt x="28946" y="1368425"/>
                  </a:cubicBezTo>
                  <a:cubicBezTo>
                    <a:pt x="138864" y="761024"/>
                    <a:pt x="540332" y="-2046"/>
                    <a:pt x="1164044" y="4"/>
                  </a:cubicBezTo>
                  <a:cubicBezTo>
                    <a:pt x="1164074" y="4"/>
                    <a:pt x="973202" y="262441"/>
                    <a:pt x="907459" y="509074"/>
                  </a:cubicBezTo>
                  <a:close/>
                </a:path>
              </a:pathLst>
            </a:custGeom>
            <a:solidFill>
              <a:schemeClr val="bg2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3252752-D3ED-03DB-797A-E8DE05D98E38}"/>
                </a:ext>
              </a:extLst>
            </p:cNvPr>
            <p:cNvSpPr/>
            <p:nvPr/>
          </p:nvSpPr>
          <p:spPr>
            <a:xfrm>
              <a:off x="7073809" y="5176281"/>
              <a:ext cx="283788" cy="550860"/>
            </a:xfrm>
            <a:custGeom>
              <a:avLst/>
              <a:gdLst>
                <a:gd name="connsiteX0" fmla="*/ 195998 w 283788"/>
                <a:gd name="connsiteY0" fmla="*/ 0 h 550860"/>
                <a:gd name="connsiteX1" fmla="*/ 282090 w 283788"/>
                <a:gd name="connsiteY1" fmla="*/ 305364 h 550860"/>
                <a:gd name="connsiteX2" fmla="*/ 170805 w 283788"/>
                <a:gd name="connsiteY2" fmla="*/ 547570 h 550860"/>
                <a:gd name="connsiteX3" fmla="*/ 105 w 283788"/>
                <a:gd name="connsiteY3" fmla="*/ 232403 h 550860"/>
                <a:gd name="connsiteX4" fmla="*/ 195998 w 283788"/>
                <a:gd name="connsiteY4" fmla="*/ 0 h 55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788" h="550860">
                  <a:moveTo>
                    <a:pt x="195998" y="0"/>
                  </a:moveTo>
                  <a:cubicBezTo>
                    <a:pt x="195998" y="0"/>
                    <a:pt x="298073" y="153796"/>
                    <a:pt x="282090" y="305364"/>
                  </a:cubicBezTo>
                  <a:cubicBezTo>
                    <a:pt x="266107" y="456932"/>
                    <a:pt x="225497" y="512902"/>
                    <a:pt x="170805" y="547570"/>
                  </a:cubicBezTo>
                  <a:cubicBezTo>
                    <a:pt x="116143" y="582239"/>
                    <a:pt x="-4054" y="333735"/>
                    <a:pt x="105" y="232403"/>
                  </a:cubicBezTo>
                  <a:cubicBezTo>
                    <a:pt x="4235" y="131070"/>
                    <a:pt x="50133" y="16517"/>
                    <a:pt x="195998" y="0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76CE595-3128-E66A-4D38-483DC2812909}"/>
                </a:ext>
              </a:extLst>
            </p:cNvPr>
            <p:cNvSpPr/>
            <p:nvPr/>
          </p:nvSpPr>
          <p:spPr>
            <a:xfrm>
              <a:off x="7188258" y="5190378"/>
              <a:ext cx="281864" cy="456800"/>
            </a:xfrm>
            <a:custGeom>
              <a:avLst/>
              <a:gdLst>
                <a:gd name="connsiteX0" fmla="*/ 131220 w 281864"/>
                <a:gd name="connsiteY0" fmla="*/ 34386 h 456800"/>
                <a:gd name="connsiteX1" fmla="*/ 270103 w 281864"/>
                <a:gd name="connsiteY1" fmla="*/ 336245 h 456800"/>
                <a:gd name="connsiteX2" fmla="*/ 278896 w 281864"/>
                <a:gd name="connsiteY2" fmla="*/ 386719 h 456800"/>
                <a:gd name="connsiteX3" fmla="*/ 247525 w 281864"/>
                <a:gd name="connsiteY3" fmla="*/ 456353 h 456800"/>
                <a:gd name="connsiteX4" fmla="*/ 197616 w 281864"/>
                <a:gd name="connsiteY4" fmla="*/ 403652 h 456800"/>
                <a:gd name="connsiteX5" fmla="*/ 28223 w 281864"/>
                <a:gd name="connsiteY5" fmla="*/ 125500 h 456800"/>
                <a:gd name="connsiteX6" fmla="*/ 131220 w 281864"/>
                <a:gd name="connsiteY6" fmla="*/ 34386 h 45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864" h="456800">
                  <a:moveTo>
                    <a:pt x="131220" y="34386"/>
                  </a:moveTo>
                  <a:cubicBezTo>
                    <a:pt x="196843" y="124430"/>
                    <a:pt x="244762" y="227694"/>
                    <a:pt x="270103" y="336245"/>
                  </a:cubicBezTo>
                  <a:cubicBezTo>
                    <a:pt x="272538" y="350297"/>
                    <a:pt x="277619" y="372578"/>
                    <a:pt x="278896" y="386719"/>
                  </a:cubicBezTo>
                  <a:cubicBezTo>
                    <a:pt x="285699" y="414317"/>
                    <a:pt x="282966" y="452580"/>
                    <a:pt x="247525" y="456353"/>
                  </a:cubicBezTo>
                  <a:cubicBezTo>
                    <a:pt x="215292" y="460928"/>
                    <a:pt x="202548" y="429498"/>
                    <a:pt x="197616" y="403652"/>
                  </a:cubicBezTo>
                  <a:cubicBezTo>
                    <a:pt x="165769" y="299111"/>
                    <a:pt x="104245" y="203482"/>
                    <a:pt x="28223" y="125500"/>
                  </a:cubicBezTo>
                  <a:cubicBezTo>
                    <a:pt x="-56414" y="55657"/>
                    <a:pt x="70527" y="-57291"/>
                    <a:pt x="131220" y="34386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3972819-C992-DE7D-9B6F-E075A7DBCEC4}"/>
                </a:ext>
              </a:extLst>
            </p:cNvPr>
            <p:cNvSpPr/>
            <p:nvPr/>
          </p:nvSpPr>
          <p:spPr>
            <a:xfrm>
              <a:off x="7218110" y="5406151"/>
              <a:ext cx="207768" cy="467278"/>
            </a:xfrm>
            <a:custGeom>
              <a:avLst/>
              <a:gdLst>
                <a:gd name="connsiteX0" fmla="*/ 138888 w 207768"/>
                <a:gd name="connsiteY0" fmla="*/ 77337 h 467278"/>
                <a:gd name="connsiteX1" fmla="*/ 204720 w 207768"/>
                <a:gd name="connsiteY1" fmla="*/ 417460 h 467278"/>
                <a:gd name="connsiteX2" fmla="*/ 140017 w 207768"/>
                <a:gd name="connsiteY2" fmla="*/ 450435 h 467278"/>
                <a:gd name="connsiteX3" fmla="*/ 71690 w 207768"/>
                <a:gd name="connsiteY3" fmla="*/ 321831 h 467278"/>
                <a:gd name="connsiteX4" fmla="*/ 480 w 207768"/>
                <a:gd name="connsiteY4" fmla="*/ 76624 h 467278"/>
                <a:gd name="connsiteX5" fmla="*/ 138888 w 207768"/>
                <a:gd name="connsiteY5" fmla="*/ 77337 h 46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768" h="467278">
                  <a:moveTo>
                    <a:pt x="138888" y="77337"/>
                  </a:moveTo>
                  <a:cubicBezTo>
                    <a:pt x="138621" y="193197"/>
                    <a:pt x="160337" y="310245"/>
                    <a:pt x="204720" y="417460"/>
                  </a:cubicBezTo>
                  <a:cubicBezTo>
                    <a:pt x="221891" y="457327"/>
                    <a:pt x="161912" y="487570"/>
                    <a:pt x="140017" y="450435"/>
                  </a:cubicBezTo>
                  <a:cubicBezTo>
                    <a:pt x="113904" y="409825"/>
                    <a:pt x="90881" y="366214"/>
                    <a:pt x="71690" y="321831"/>
                  </a:cubicBezTo>
                  <a:cubicBezTo>
                    <a:pt x="38803" y="243313"/>
                    <a:pt x="12393" y="161232"/>
                    <a:pt x="480" y="76624"/>
                  </a:cubicBezTo>
                  <a:cubicBezTo>
                    <a:pt x="-9858" y="-25986"/>
                    <a:pt x="150266" y="-25332"/>
                    <a:pt x="138888" y="77337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7E04249-A603-D39A-7A39-2D38F652091A}"/>
                </a:ext>
              </a:extLst>
            </p:cNvPr>
            <p:cNvSpPr/>
            <p:nvPr/>
          </p:nvSpPr>
          <p:spPr>
            <a:xfrm>
              <a:off x="7179436" y="5448665"/>
              <a:ext cx="174910" cy="475786"/>
            </a:xfrm>
            <a:custGeom>
              <a:avLst/>
              <a:gdLst>
                <a:gd name="connsiteX0" fmla="*/ 137427 w 174910"/>
                <a:gd name="connsiteY0" fmla="*/ 89633 h 475786"/>
                <a:gd name="connsiteX1" fmla="*/ 145627 w 174910"/>
                <a:gd name="connsiteY1" fmla="*/ 321857 h 475786"/>
                <a:gd name="connsiteX2" fmla="*/ 151272 w 174910"/>
                <a:gd name="connsiteY2" fmla="*/ 474168 h 475786"/>
                <a:gd name="connsiteX3" fmla="*/ 33302 w 174910"/>
                <a:gd name="connsiteY3" fmla="*/ 278038 h 475786"/>
                <a:gd name="connsiteX4" fmla="*/ 0 w 174910"/>
                <a:gd name="connsiteY4" fmla="*/ 68957 h 475786"/>
                <a:gd name="connsiteX5" fmla="*/ 137427 w 174910"/>
                <a:gd name="connsiteY5" fmla="*/ 89633 h 475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910" h="475786">
                  <a:moveTo>
                    <a:pt x="137427" y="89633"/>
                  </a:moveTo>
                  <a:cubicBezTo>
                    <a:pt x="127862" y="166516"/>
                    <a:pt x="131902" y="245568"/>
                    <a:pt x="145627" y="321857"/>
                  </a:cubicBezTo>
                  <a:cubicBezTo>
                    <a:pt x="143458" y="368320"/>
                    <a:pt x="208547" y="447847"/>
                    <a:pt x="151272" y="474168"/>
                  </a:cubicBezTo>
                  <a:cubicBezTo>
                    <a:pt x="91054" y="494250"/>
                    <a:pt x="50503" y="321590"/>
                    <a:pt x="33302" y="278038"/>
                  </a:cubicBezTo>
                  <a:cubicBezTo>
                    <a:pt x="14527" y="210097"/>
                    <a:pt x="713" y="139809"/>
                    <a:pt x="0" y="68957"/>
                  </a:cubicBezTo>
                  <a:cubicBezTo>
                    <a:pt x="2406" y="-37516"/>
                    <a:pt x="166482" y="-12918"/>
                    <a:pt x="137427" y="89633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BF7AEFC-3237-C99B-AB21-2130B03B3C68}"/>
                </a:ext>
              </a:extLst>
            </p:cNvPr>
            <p:cNvSpPr/>
            <p:nvPr/>
          </p:nvSpPr>
          <p:spPr>
            <a:xfrm>
              <a:off x="7122441" y="5436355"/>
              <a:ext cx="152799" cy="494915"/>
            </a:xfrm>
            <a:custGeom>
              <a:avLst/>
              <a:gdLst>
                <a:gd name="connsiteX0" fmla="*/ 138958 w 152799"/>
                <a:gd name="connsiteY0" fmla="*/ 112222 h 494915"/>
                <a:gd name="connsiteX1" fmla="*/ 143949 w 152799"/>
                <a:gd name="connsiteY1" fmla="*/ 448097 h 494915"/>
                <a:gd name="connsiteX2" fmla="*/ 76869 w 152799"/>
                <a:gd name="connsiteY2" fmla="*/ 475754 h 494915"/>
                <a:gd name="connsiteX3" fmla="*/ 22178 w 152799"/>
                <a:gd name="connsiteY3" fmla="*/ 336010 h 494915"/>
                <a:gd name="connsiteX4" fmla="*/ 8690 w 152799"/>
                <a:gd name="connsiteY4" fmla="*/ 58957 h 494915"/>
                <a:gd name="connsiteX5" fmla="*/ 138958 w 152799"/>
                <a:gd name="connsiteY5" fmla="*/ 112222 h 49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99" h="494915">
                  <a:moveTo>
                    <a:pt x="138958" y="112222"/>
                  </a:moveTo>
                  <a:cubicBezTo>
                    <a:pt x="107646" y="221012"/>
                    <a:pt x="108003" y="340377"/>
                    <a:pt x="143949" y="448097"/>
                  </a:cubicBezTo>
                  <a:cubicBezTo>
                    <a:pt x="157822" y="489153"/>
                    <a:pt x="95704" y="514404"/>
                    <a:pt x="76869" y="475754"/>
                  </a:cubicBezTo>
                  <a:cubicBezTo>
                    <a:pt x="53103" y="431817"/>
                    <a:pt x="34595" y="384552"/>
                    <a:pt x="22178" y="336010"/>
                  </a:cubicBezTo>
                  <a:cubicBezTo>
                    <a:pt x="550" y="245966"/>
                    <a:pt x="-7798" y="150664"/>
                    <a:pt x="8690" y="58957"/>
                  </a:cubicBezTo>
                  <a:cubicBezTo>
                    <a:pt x="32635" y="-54764"/>
                    <a:pt x="201611" y="14306"/>
                    <a:pt x="138958" y="11222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1D637F0-AAD1-5E20-14A6-31FB42F5E6A0}"/>
                </a:ext>
              </a:extLst>
            </p:cNvPr>
            <p:cNvSpPr/>
            <p:nvPr/>
          </p:nvSpPr>
          <p:spPr>
            <a:xfrm>
              <a:off x="7032965" y="5305369"/>
              <a:ext cx="171844" cy="617249"/>
            </a:xfrm>
            <a:custGeom>
              <a:avLst/>
              <a:gdLst>
                <a:gd name="connsiteX0" fmla="*/ 160107 w 171844"/>
                <a:gd name="connsiteY0" fmla="*/ 106612 h 617249"/>
                <a:gd name="connsiteX1" fmla="*/ 109663 w 171844"/>
                <a:gd name="connsiteY1" fmla="*/ 452855 h 617249"/>
                <a:gd name="connsiteX2" fmla="*/ 117387 w 171844"/>
                <a:gd name="connsiteY2" fmla="*/ 615919 h 617249"/>
                <a:gd name="connsiteX3" fmla="*/ 1201 w 171844"/>
                <a:gd name="connsiteY3" fmla="*/ 334054 h 617249"/>
                <a:gd name="connsiteX4" fmla="*/ 35156 w 171844"/>
                <a:gd name="connsiteY4" fmla="*/ 47019 h 617249"/>
                <a:gd name="connsiteX5" fmla="*/ 160107 w 171844"/>
                <a:gd name="connsiteY5" fmla="*/ 106612 h 617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44" h="617249">
                  <a:moveTo>
                    <a:pt x="160107" y="106612"/>
                  </a:moveTo>
                  <a:cubicBezTo>
                    <a:pt x="114832" y="214808"/>
                    <a:pt x="95195" y="336104"/>
                    <a:pt x="109663" y="452855"/>
                  </a:cubicBezTo>
                  <a:cubicBezTo>
                    <a:pt x="104435" y="500832"/>
                    <a:pt x="173029" y="592332"/>
                    <a:pt x="117387" y="615919"/>
                  </a:cubicBezTo>
                  <a:cubicBezTo>
                    <a:pt x="38810" y="637487"/>
                    <a:pt x="4527" y="390379"/>
                    <a:pt x="1201" y="334054"/>
                  </a:cubicBezTo>
                  <a:cubicBezTo>
                    <a:pt x="-3612" y="237504"/>
                    <a:pt x="5716" y="139439"/>
                    <a:pt x="35156" y="47019"/>
                  </a:cubicBezTo>
                  <a:cubicBezTo>
                    <a:pt x="69765" y="-49531"/>
                    <a:pt x="213432" y="18826"/>
                    <a:pt x="160107" y="106612"/>
                  </a:cubicBezTo>
                  <a:close/>
                </a:path>
              </a:pathLst>
            </a:custGeom>
            <a:solidFill>
              <a:srgbClr val="F69D8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FB8FD19F-FE14-A86D-51F9-57755E50BFC8}"/>
                </a:ext>
              </a:extLst>
            </p:cNvPr>
            <p:cNvSpPr/>
            <p:nvPr/>
          </p:nvSpPr>
          <p:spPr>
            <a:xfrm>
              <a:off x="7294817" y="5623350"/>
              <a:ext cx="47591" cy="200304"/>
            </a:xfrm>
            <a:custGeom>
              <a:avLst/>
              <a:gdLst>
                <a:gd name="connsiteX0" fmla="*/ 7578 w 47591"/>
                <a:gd name="connsiteY0" fmla="*/ 89866 h 200304"/>
                <a:gd name="connsiteX1" fmla="*/ 62 w 47591"/>
                <a:gd name="connsiteY1" fmla="*/ 6626 h 200304"/>
                <a:gd name="connsiteX2" fmla="*/ 6954 w 47591"/>
                <a:gd name="connsiteY2" fmla="*/ 1 h 200304"/>
                <a:gd name="connsiteX3" fmla="*/ 13579 w 47591"/>
                <a:gd name="connsiteY3" fmla="*/ 6893 h 200304"/>
                <a:gd name="connsiteX4" fmla="*/ 47208 w 47591"/>
                <a:gd name="connsiteY4" fmla="*/ 191348 h 200304"/>
                <a:gd name="connsiteX5" fmla="*/ 43019 w 47591"/>
                <a:gd name="connsiteY5" fmla="*/ 199933 h 200304"/>
                <a:gd name="connsiteX6" fmla="*/ 34463 w 47591"/>
                <a:gd name="connsiteY6" fmla="*/ 195744 h 200304"/>
                <a:gd name="connsiteX7" fmla="*/ 7578 w 47591"/>
                <a:gd name="connsiteY7" fmla="*/ 89866 h 200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91" h="200304">
                  <a:moveTo>
                    <a:pt x="7578" y="89866"/>
                  </a:moveTo>
                  <a:cubicBezTo>
                    <a:pt x="2825" y="62833"/>
                    <a:pt x="-502" y="33749"/>
                    <a:pt x="62" y="6626"/>
                  </a:cubicBezTo>
                  <a:cubicBezTo>
                    <a:pt x="152" y="2912"/>
                    <a:pt x="3212" y="-59"/>
                    <a:pt x="6954" y="1"/>
                  </a:cubicBezTo>
                  <a:cubicBezTo>
                    <a:pt x="10667" y="90"/>
                    <a:pt x="13668" y="3120"/>
                    <a:pt x="13579" y="6893"/>
                  </a:cubicBezTo>
                  <a:cubicBezTo>
                    <a:pt x="11945" y="87668"/>
                    <a:pt x="46852" y="190308"/>
                    <a:pt x="47208" y="191348"/>
                  </a:cubicBezTo>
                  <a:cubicBezTo>
                    <a:pt x="48456" y="194853"/>
                    <a:pt x="46554" y="198715"/>
                    <a:pt x="43019" y="199933"/>
                  </a:cubicBezTo>
                  <a:cubicBezTo>
                    <a:pt x="39484" y="201151"/>
                    <a:pt x="35652" y="199279"/>
                    <a:pt x="34463" y="195744"/>
                  </a:cubicBezTo>
                  <a:cubicBezTo>
                    <a:pt x="33454" y="192833"/>
                    <a:pt x="17411" y="145716"/>
                    <a:pt x="7578" y="89866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23FFBAB-ABBA-EC1C-6C72-5BA5012BF2BE}"/>
                </a:ext>
              </a:extLst>
            </p:cNvPr>
            <p:cNvSpPr/>
            <p:nvPr/>
          </p:nvSpPr>
          <p:spPr>
            <a:xfrm>
              <a:off x="7219064" y="5668950"/>
              <a:ext cx="41237" cy="176435"/>
            </a:xfrm>
            <a:custGeom>
              <a:avLst/>
              <a:gdLst>
                <a:gd name="connsiteX0" fmla="*/ 8885 w 41237"/>
                <a:gd name="connsiteY0" fmla="*/ 84906 h 176435"/>
                <a:gd name="connsiteX1" fmla="*/ 2 w 41237"/>
                <a:gd name="connsiteY1" fmla="*/ 6924 h 176435"/>
                <a:gd name="connsiteX2" fmla="*/ 6597 w 41237"/>
                <a:gd name="connsiteY2" fmla="*/ 2 h 176435"/>
                <a:gd name="connsiteX3" fmla="*/ 13519 w 41237"/>
                <a:gd name="connsiteY3" fmla="*/ 6597 h 176435"/>
                <a:gd name="connsiteX4" fmla="*/ 40969 w 41237"/>
                <a:gd name="connsiteY4" fmla="*/ 167909 h 176435"/>
                <a:gd name="connsiteX5" fmla="*/ 36215 w 41237"/>
                <a:gd name="connsiteY5" fmla="*/ 176198 h 176435"/>
                <a:gd name="connsiteX6" fmla="*/ 27927 w 41237"/>
                <a:gd name="connsiteY6" fmla="*/ 171444 h 176435"/>
                <a:gd name="connsiteX7" fmla="*/ 8885 w 41237"/>
                <a:gd name="connsiteY7" fmla="*/ 84906 h 17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237" h="176435">
                  <a:moveTo>
                    <a:pt x="8885" y="84906"/>
                  </a:moveTo>
                  <a:cubicBezTo>
                    <a:pt x="4339" y="59031"/>
                    <a:pt x="596" y="31135"/>
                    <a:pt x="2" y="6924"/>
                  </a:cubicBezTo>
                  <a:cubicBezTo>
                    <a:pt x="-87" y="3181"/>
                    <a:pt x="2854" y="91"/>
                    <a:pt x="6597" y="2"/>
                  </a:cubicBezTo>
                  <a:cubicBezTo>
                    <a:pt x="10310" y="-87"/>
                    <a:pt x="13370" y="2884"/>
                    <a:pt x="13519" y="6597"/>
                  </a:cubicBezTo>
                  <a:cubicBezTo>
                    <a:pt x="15123" y="71419"/>
                    <a:pt x="40731" y="166959"/>
                    <a:pt x="40969" y="167909"/>
                  </a:cubicBezTo>
                  <a:cubicBezTo>
                    <a:pt x="42038" y="171534"/>
                    <a:pt x="39810" y="175217"/>
                    <a:pt x="36215" y="176198"/>
                  </a:cubicBezTo>
                  <a:cubicBezTo>
                    <a:pt x="32621" y="177178"/>
                    <a:pt x="28907" y="175039"/>
                    <a:pt x="27927" y="171444"/>
                  </a:cubicBezTo>
                  <a:cubicBezTo>
                    <a:pt x="27244" y="168890"/>
                    <a:pt x="16816" y="129973"/>
                    <a:pt x="8885" y="84906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6885338F-CE7A-33C9-979B-DF08EBD3EC26}"/>
                </a:ext>
              </a:extLst>
            </p:cNvPr>
            <p:cNvSpPr/>
            <p:nvPr/>
          </p:nvSpPr>
          <p:spPr>
            <a:xfrm>
              <a:off x="7134117" y="5644803"/>
              <a:ext cx="20702" cy="139992"/>
            </a:xfrm>
            <a:custGeom>
              <a:avLst/>
              <a:gdLst>
                <a:gd name="connsiteX0" fmla="*/ 7323 w 20702"/>
                <a:gd name="connsiteY0" fmla="*/ 134424 h 139992"/>
                <a:gd name="connsiteX1" fmla="*/ 7293 w 20702"/>
                <a:gd name="connsiteY1" fmla="*/ 134216 h 139992"/>
                <a:gd name="connsiteX2" fmla="*/ 1233 w 20702"/>
                <a:gd name="connsiteY2" fmla="*/ 6146 h 139992"/>
                <a:gd name="connsiteX3" fmla="*/ 8541 w 20702"/>
                <a:gd name="connsiteY3" fmla="*/ 26 h 139992"/>
                <a:gd name="connsiteX4" fmla="*/ 14660 w 20702"/>
                <a:gd name="connsiteY4" fmla="*/ 7334 h 139992"/>
                <a:gd name="connsiteX5" fmla="*/ 20632 w 20702"/>
                <a:gd name="connsiteY5" fmla="*/ 132255 h 139992"/>
                <a:gd name="connsiteX6" fmla="*/ 14928 w 20702"/>
                <a:gd name="connsiteY6" fmla="*/ 139920 h 139992"/>
                <a:gd name="connsiteX7" fmla="*/ 7323 w 20702"/>
                <a:gd name="connsiteY7" fmla="*/ 134424 h 13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02" h="139992">
                  <a:moveTo>
                    <a:pt x="7323" y="134424"/>
                  </a:moveTo>
                  <a:cubicBezTo>
                    <a:pt x="7323" y="134364"/>
                    <a:pt x="7293" y="134305"/>
                    <a:pt x="7293" y="134216"/>
                  </a:cubicBezTo>
                  <a:cubicBezTo>
                    <a:pt x="6848" y="131215"/>
                    <a:pt x="-3491" y="60036"/>
                    <a:pt x="1233" y="6146"/>
                  </a:cubicBezTo>
                  <a:cubicBezTo>
                    <a:pt x="1560" y="2433"/>
                    <a:pt x="4828" y="-300"/>
                    <a:pt x="8541" y="26"/>
                  </a:cubicBezTo>
                  <a:cubicBezTo>
                    <a:pt x="12255" y="353"/>
                    <a:pt x="14987" y="3651"/>
                    <a:pt x="14660" y="7334"/>
                  </a:cubicBezTo>
                  <a:cubicBezTo>
                    <a:pt x="10086" y="59620"/>
                    <a:pt x="20513" y="131512"/>
                    <a:pt x="20632" y="132255"/>
                  </a:cubicBezTo>
                  <a:cubicBezTo>
                    <a:pt x="21167" y="135939"/>
                    <a:pt x="18612" y="139355"/>
                    <a:pt x="14928" y="139920"/>
                  </a:cubicBezTo>
                  <a:cubicBezTo>
                    <a:pt x="11334" y="140454"/>
                    <a:pt x="7947" y="137988"/>
                    <a:pt x="7323" y="134424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6A8095D-CB61-72BE-EF36-A1649FC41116}"/>
                </a:ext>
              </a:extLst>
            </p:cNvPr>
            <p:cNvSpPr/>
            <p:nvPr/>
          </p:nvSpPr>
          <p:spPr>
            <a:xfrm>
              <a:off x="8155031" y="1707817"/>
              <a:ext cx="156528" cy="39534"/>
            </a:xfrm>
            <a:custGeom>
              <a:avLst/>
              <a:gdLst>
                <a:gd name="connsiteX0" fmla="*/ 11351 w 156528"/>
                <a:gd name="connsiteY0" fmla="*/ 39494 h 39534"/>
                <a:gd name="connsiteX1" fmla="*/ 15570 w 156528"/>
                <a:gd name="connsiteY1" fmla="*/ 38216 h 39534"/>
                <a:gd name="connsiteX2" fmla="*/ 143045 w 156528"/>
                <a:gd name="connsiteY2" fmla="*/ 27938 h 39534"/>
                <a:gd name="connsiteX3" fmla="*/ 156086 w 156528"/>
                <a:gd name="connsiteY3" fmla="*/ 20867 h 39534"/>
                <a:gd name="connsiteX4" fmla="*/ 149046 w 156528"/>
                <a:gd name="connsiteY4" fmla="*/ 7826 h 39534"/>
                <a:gd name="connsiteX5" fmla="*/ 5409 w 156528"/>
                <a:gd name="connsiteY5" fmla="*/ 19857 h 39534"/>
                <a:gd name="connsiteX6" fmla="*/ 1310 w 156528"/>
                <a:gd name="connsiteY6" fmla="*/ 34117 h 39534"/>
                <a:gd name="connsiteX7" fmla="*/ 11351 w 156528"/>
                <a:gd name="connsiteY7" fmla="*/ 39494 h 3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28" h="39534">
                  <a:moveTo>
                    <a:pt x="11351" y="39494"/>
                  </a:moveTo>
                  <a:cubicBezTo>
                    <a:pt x="12777" y="39375"/>
                    <a:pt x="14232" y="38959"/>
                    <a:pt x="15570" y="38216"/>
                  </a:cubicBezTo>
                  <a:cubicBezTo>
                    <a:pt x="71449" y="7261"/>
                    <a:pt x="142332" y="27730"/>
                    <a:pt x="143045" y="27938"/>
                  </a:cubicBezTo>
                  <a:cubicBezTo>
                    <a:pt x="148601" y="29572"/>
                    <a:pt x="154423" y="26423"/>
                    <a:pt x="156086" y="20867"/>
                  </a:cubicBezTo>
                  <a:cubicBezTo>
                    <a:pt x="157750" y="15312"/>
                    <a:pt x="154571" y="9489"/>
                    <a:pt x="149046" y="7826"/>
                  </a:cubicBezTo>
                  <a:cubicBezTo>
                    <a:pt x="145808" y="6875"/>
                    <a:pt x="69133" y="-15435"/>
                    <a:pt x="5409" y="19857"/>
                  </a:cubicBezTo>
                  <a:cubicBezTo>
                    <a:pt x="330" y="22679"/>
                    <a:pt x="-1482" y="29037"/>
                    <a:pt x="1310" y="34117"/>
                  </a:cubicBezTo>
                  <a:cubicBezTo>
                    <a:pt x="3389" y="37860"/>
                    <a:pt x="7371" y="39850"/>
                    <a:pt x="11351" y="39494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29FE94C-8F99-F732-5FF1-9BF957D74042}"/>
                </a:ext>
              </a:extLst>
            </p:cNvPr>
            <p:cNvSpPr/>
            <p:nvPr/>
          </p:nvSpPr>
          <p:spPr>
            <a:xfrm>
              <a:off x="8400486" y="1717971"/>
              <a:ext cx="160078" cy="54899"/>
            </a:xfrm>
            <a:custGeom>
              <a:avLst/>
              <a:gdLst>
                <a:gd name="connsiteX0" fmla="*/ 150431 w 160078"/>
                <a:gd name="connsiteY0" fmla="*/ 54859 h 54899"/>
                <a:gd name="connsiteX1" fmla="*/ 158244 w 160078"/>
                <a:gd name="connsiteY1" fmla="*/ 50343 h 54899"/>
                <a:gd name="connsiteX2" fmla="*/ 155541 w 160078"/>
                <a:gd name="connsiteY2" fmla="*/ 35786 h 54899"/>
                <a:gd name="connsiteX3" fmla="*/ 8963 w 160078"/>
                <a:gd name="connsiteY3" fmla="*/ 2009 h 54899"/>
                <a:gd name="connsiteX4" fmla="*/ 111 w 160078"/>
                <a:gd name="connsiteY4" fmla="*/ 13921 h 54899"/>
                <a:gd name="connsiteX5" fmla="*/ 12023 w 160078"/>
                <a:gd name="connsiteY5" fmla="*/ 22774 h 54899"/>
                <a:gd name="connsiteX6" fmla="*/ 143658 w 160078"/>
                <a:gd name="connsiteY6" fmla="*/ 53106 h 54899"/>
                <a:gd name="connsiteX7" fmla="*/ 150431 w 160078"/>
                <a:gd name="connsiteY7" fmla="*/ 54859 h 5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78" h="54899">
                  <a:moveTo>
                    <a:pt x="150431" y="54859"/>
                  </a:moveTo>
                  <a:cubicBezTo>
                    <a:pt x="153461" y="54621"/>
                    <a:pt x="156373" y="53046"/>
                    <a:pt x="158244" y="50343"/>
                  </a:cubicBezTo>
                  <a:cubicBezTo>
                    <a:pt x="161512" y="45560"/>
                    <a:pt x="160294" y="39054"/>
                    <a:pt x="155541" y="35786"/>
                  </a:cubicBezTo>
                  <a:cubicBezTo>
                    <a:pt x="152837" y="33915"/>
                    <a:pt x="88431" y="-9755"/>
                    <a:pt x="8963" y="2009"/>
                  </a:cubicBezTo>
                  <a:cubicBezTo>
                    <a:pt x="3230" y="2841"/>
                    <a:pt x="-721" y="8188"/>
                    <a:pt x="111" y="13921"/>
                  </a:cubicBezTo>
                  <a:cubicBezTo>
                    <a:pt x="942" y="19655"/>
                    <a:pt x="6408" y="23606"/>
                    <a:pt x="12023" y="22774"/>
                  </a:cubicBezTo>
                  <a:cubicBezTo>
                    <a:pt x="82905" y="12377"/>
                    <a:pt x="143063" y="52690"/>
                    <a:pt x="143658" y="53106"/>
                  </a:cubicBezTo>
                  <a:cubicBezTo>
                    <a:pt x="145708" y="54472"/>
                    <a:pt x="148114" y="55066"/>
                    <a:pt x="150431" y="54859"/>
                  </a:cubicBezTo>
                  <a:close/>
                </a:path>
              </a:pathLst>
            </a:custGeom>
            <a:solidFill>
              <a:srgbClr val="AF5945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E76A01F-30CD-0265-EF47-0163DDCA1548}"/>
                </a:ext>
              </a:extLst>
            </p:cNvPr>
            <p:cNvSpPr/>
            <p:nvPr/>
          </p:nvSpPr>
          <p:spPr>
            <a:xfrm>
              <a:off x="8687022" y="2533116"/>
              <a:ext cx="120874" cy="654300"/>
            </a:xfrm>
            <a:custGeom>
              <a:avLst/>
              <a:gdLst>
                <a:gd name="connsiteX0" fmla="*/ 77373 w 120874"/>
                <a:gd name="connsiteY0" fmla="*/ 654301 h 654300"/>
                <a:gd name="connsiteX1" fmla="*/ 73036 w 120874"/>
                <a:gd name="connsiteY1" fmla="*/ 653915 h 654300"/>
                <a:gd name="connsiteX2" fmla="*/ 54142 w 120874"/>
                <a:gd name="connsiteY2" fmla="*/ 626435 h 654300"/>
                <a:gd name="connsiteX3" fmla="*/ 52716 w 120874"/>
                <a:gd name="connsiteY3" fmla="*/ 198854 h 654300"/>
                <a:gd name="connsiteX4" fmla="*/ 2362 w 120874"/>
                <a:gd name="connsiteY4" fmla="*/ 33858 h 654300"/>
                <a:gd name="connsiteX5" fmla="*/ 13294 w 120874"/>
                <a:gd name="connsiteY5" fmla="*/ 2368 h 654300"/>
                <a:gd name="connsiteX6" fmla="*/ 44784 w 120874"/>
                <a:gd name="connsiteY6" fmla="*/ 13270 h 654300"/>
                <a:gd name="connsiteX7" fmla="*/ 98555 w 120874"/>
                <a:gd name="connsiteY7" fmla="*/ 187684 h 654300"/>
                <a:gd name="connsiteX8" fmla="*/ 100486 w 120874"/>
                <a:gd name="connsiteY8" fmla="*/ 635050 h 654300"/>
                <a:gd name="connsiteX9" fmla="*/ 77373 w 120874"/>
                <a:gd name="connsiteY9" fmla="*/ 654301 h 6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74" h="654300">
                  <a:moveTo>
                    <a:pt x="77373" y="654301"/>
                  </a:moveTo>
                  <a:cubicBezTo>
                    <a:pt x="75948" y="654301"/>
                    <a:pt x="74492" y="654182"/>
                    <a:pt x="73036" y="653915"/>
                  </a:cubicBezTo>
                  <a:cubicBezTo>
                    <a:pt x="60232" y="651538"/>
                    <a:pt x="51766" y="639239"/>
                    <a:pt x="54142" y="626435"/>
                  </a:cubicBezTo>
                  <a:cubicBezTo>
                    <a:pt x="87741" y="445338"/>
                    <a:pt x="71937" y="293948"/>
                    <a:pt x="52716" y="198854"/>
                  </a:cubicBezTo>
                  <a:cubicBezTo>
                    <a:pt x="31861" y="95590"/>
                    <a:pt x="2659" y="34452"/>
                    <a:pt x="2362" y="33858"/>
                  </a:cubicBezTo>
                  <a:cubicBezTo>
                    <a:pt x="-3312" y="22153"/>
                    <a:pt x="1589" y="8042"/>
                    <a:pt x="13294" y="2368"/>
                  </a:cubicBezTo>
                  <a:cubicBezTo>
                    <a:pt x="24999" y="-3307"/>
                    <a:pt x="39081" y="1566"/>
                    <a:pt x="44784" y="13270"/>
                  </a:cubicBezTo>
                  <a:cubicBezTo>
                    <a:pt x="46061" y="15914"/>
                    <a:pt x="76452" y="79132"/>
                    <a:pt x="98555" y="187684"/>
                  </a:cubicBezTo>
                  <a:cubicBezTo>
                    <a:pt x="118845" y="287234"/>
                    <a:pt x="135630" y="445665"/>
                    <a:pt x="100486" y="635050"/>
                  </a:cubicBezTo>
                  <a:cubicBezTo>
                    <a:pt x="98407" y="646369"/>
                    <a:pt x="88514" y="654301"/>
                    <a:pt x="77373" y="654301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4C7771CE-911B-4C71-34DC-781A8709B5CE}"/>
                </a:ext>
              </a:extLst>
            </p:cNvPr>
            <p:cNvSpPr/>
            <p:nvPr/>
          </p:nvSpPr>
          <p:spPr>
            <a:xfrm rot="-2700000">
              <a:off x="8697598" y="3097179"/>
              <a:ext cx="133385" cy="133385"/>
            </a:xfrm>
            <a:custGeom>
              <a:avLst/>
              <a:gdLst>
                <a:gd name="connsiteX0" fmla="*/ 133386 w 133385"/>
                <a:gd name="connsiteY0" fmla="*/ 66693 h 133385"/>
                <a:gd name="connsiteX1" fmla="*/ 66693 w 133385"/>
                <a:gd name="connsiteY1" fmla="*/ 133386 h 133385"/>
                <a:gd name="connsiteX2" fmla="*/ 0 w 133385"/>
                <a:gd name="connsiteY2" fmla="*/ 66693 h 133385"/>
                <a:gd name="connsiteX3" fmla="*/ 66693 w 133385"/>
                <a:gd name="connsiteY3" fmla="*/ 0 h 133385"/>
                <a:gd name="connsiteX4" fmla="*/ 133386 w 133385"/>
                <a:gd name="connsiteY4" fmla="*/ 66693 h 13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85" h="133385">
                  <a:moveTo>
                    <a:pt x="133386" y="66693"/>
                  </a:moveTo>
                  <a:cubicBezTo>
                    <a:pt x="133386" y="103526"/>
                    <a:pt x="103526" y="133386"/>
                    <a:pt x="66693" y="133386"/>
                  </a:cubicBezTo>
                  <a:cubicBezTo>
                    <a:pt x="29860" y="133386"/>
                    <a:pt x="0" y="103526"/>
                    <a:pt x="0" y="66693"/>
                  </a:cubicBezTo>
                  <a:cubicBezTo>
                    <a:pt x="0" y="29859"/>
                    <a:pt x="29860" y="0"/>
                    <a:pt x="66693" y="0"/>
                  </a:cubicBezTo>
                  <a:cubicBezTo>
                    <a:pt x="103526" y="0"/>
                    <a:pt x="133386" y="29859"/>
                    <a:pt x="133386" y="66693"/>
                  </a:cubicBezTo>
                  <a:close/>
                </a:path>
              </a:pathLst>
            </a:custGeom>
            <a:solidFill>
              <a:schemeClr val="accent1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AE2951E-1D1B-AD83-924F-43DAB00249D1}"/>
                </a:ext>
              </a:extLst>
            </p:cNvPr>
            <p:cNvSpPr/>
            <p:nvPr/>
          </p:nvSpPr>
          <p:spPr>
            <a:xfrm rot="-2700000">
              <a:off x="8140110" y="3287603"/>
              <a:ext cx="86151" cy="86151"/>
            </a:xfrm>
            <a:custGeom>
              <a:avLst/>
              <a:gdLst>
                <a:gd name="connsiteX0" fmla="*/ 86151 w 86151"/>
                <a:gd name="connsiteY0" fmla="*/ 43076 h 86151"/>
                <a:gd name="connsiteX1" fmla="*/ 43076 w 86151"/>
                <a:gd name="connsiteY1" fmla="*/ 86151 h 86151"/>
                <a:gd name="connsiteX2" fmla="*/ 0 w 86151"/>
                <a:gd name="connsiteY2" fmla="*/ 43076 h 86151"/>
                <a:gd name="connsiteX3" fmla="*/ 43076 w 86151"/>
                <a:gd name="connsiteY3" fmla="*/ 0 h 86151"/>
                <a:gd name="connsiteX4" fmla="*/ 86151 w 86151"/>
                <a:gd name="connsiteY4" fmla="*/ 43076 h 8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151" h="86151">
                  <a:moveTo>
                    <a:pt x="86151" y="43076"/>
                  </a:moveTo>
                  <a:cubicBezTo>
                    <a:pt x="86151" y="66866"/>
                    <a:pt x="66866" y="86151"/>
                    <a:pt x="43076" y="86151"/>
                  </a:cubicBezTo>
                  <a:cubicBezTo>
                    <a:pt x="19286" y="86151"/>
                    <a:pt x="0" y="66866"/>
                    <a:pt x="0" y="43076"/>
                  </a:cubicBezTo>
                  <a:cubicBezTo>
                    <a:pt x="0" y="19286"/>
                    <a:pt x="19286" y="0"/>
                    <a:pt x="43076" y="0"/>
                  </a:cubicBezTo>
                  <a:cubicBezTo>
                    <a:pt x="66866" y="0"/>
                    <a:pt x="86151" y="19286"/>
                    <a:pt x="86151" y="43076"/>
                  </a:cubicBezTo>
                  <a:close/>
                </a:path>
              </a:pathLst>
            </a:custGeom>
            <a:solidFill>
              <a:srgbClr val="606A9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523DB1B-D944-22D3-024B-15A13174E543}"/>
                </a:ext>
              </a:extLst>
            </p:cNvPr>
            <p:cNvSpPr/>
            <p:nvPr/>
          </p:nvSpPr>
          <p:spPr>
            <a:xfrm rot="-2700000">
              <a:off x="7920238" y="3366103"/>
              <a:ext cx="86151" cy="86151"/>
            </a:xfrm>
            <a:custGeom>
              <a:avLst/>
              <a:gdLst>
                <a:gd name="connsiteX0" fmla="*/ 86151 w 86151"/>
                <a:gd name="connsiteY0" fmla="*/ 43076 h 86151"/>
                <a:gd name="connsiteX1" fmla="*/ 43076 w 86151"/>
                <a:gd name="connsiteY1" fmla="*/ 86151 h 86151"/>
                <a:gd name="connsiteX2" fmla="*/ 0 w 86151"/>
                <a:gd name="connsiteY2" fmla="*/ 43076 h 86151"/>
                <a:gd name="connsiteX3" fmla="*/ 43076 w 86151"/>
                <a:gd name="connsiteY3" fmla="*/ 0 h 86151"/>
                <a:gd name="connsiteX4" fmla="*/ 86151 w 86151"/>
                <a:gd name="connsiteY4" fmla="*/ 43076 h 8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151" h="86151">
                  <a:moveTo>
                    <a:pt x="86151" y="43076"/>
                  </a:moveTo>
                  <a:cubicBezTo>
                    <a:pt x="86151" y="66866"/>
                    <a:pt x="66866" y="86151"/>
                    <a:pt x="43076" y="86151"/>
                  </a:cubicBezTo>
                  <a:cubicBezTo>
                    <a:pt x="19286" y="86151"/>
                    <a:pt x="0" y="66866"/>
                    <a:pt x="0" y="43076"/>
                  </a:cubicBezTo>
                  <a:cubicBezTo>
                    <a:pt x="0" y="19286"/>
                    <a:pt x="19286" y="0"/>
                    <a:pt x="43076" y="0"/>
                  </a:cubicBezTo>
                  <a:cubicBezTo>
                    <a:pt x="66866" y="0"/>
                    <a:pt x="86151" y="19286"/>
                    <a:pt x="86151" y="43076"/>
                  </a:cubicBezTo>
                  <a:close/>
                </a:path>
              </a:pathLst>
            </a:custGeom>
            <a:solidFill>
              <a:srgbClr val="606A97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BF641898-6AD9-6DB5-36D3-74AE1A71012B}"/>
                </a:ext>
              </a:extLst>
            </p:cNvPr>
            <p:cNvSpPr/>
            <p:nvPr/>
          </p:nvSpPr>
          <p:spPr>
            <a:xfrm>
              <a:off x="7916656" y="2503851"/>
              <a:ext cx="157952" cy="310052"/>
            </a:xfrm>
            <a:custGeom>
              <a:avLst/>
              <a:gdLst>
                <a:gd name="connsiteX0" fmla="*/ 23591 w 157952"/>
                <a:gd name="connsiteY0" fmla="*/ 310053 h 310052"/>
                <a:gd name="connsiteX1" fmla="*/ 4 w 157952"/>
                <a:gd name="connsiteY1" fmla="*/ 286554 h 310052"/>
                <a:gd name="connsiteX2" fmla="*/ 120794 w 157952"/>
                <a:gd name="connsiteY2" fmla="*/ 4302 h 310052"/>
                <a:gd name="connsiteX3" fmla="*/ 153651 w 157952"/>
                <a:gd name="connsiteY3" fmla="*/ 10006 h 310052"/>
                <a:gd name="connsiteX4" fmla="*/ 147947 w 157952"/>
                <a:gd name="connsiteY4" fmla="*/ 42862 h 310052"/>
                <a:gd name="connsiteX5" fmla="*/ 47179 w 157952"/>
                <a:gd name="connsiteY5" fmla="*/ 286376 h 310052"/>
                <a:gd name="connsiteX6" fmla="*/ 23680 w 157952"/>
                <a:gd name="connsiteY6" fmla="*/ 310053 h 310052"/>
                <a:gd name="connsiteX7" fmla="*/ 23591 w 157952"/>
                <a:gd name="connsiteY7" fmla="*/ 310053 h 31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952" h="310052">
                  <a:moveTo>
                    <a:pt x="23591" y="310053"/>
                  </a:moveTo>
                  <a:cubicBezTo>
                    <a:pt x="10609" y="310053"/>
                    <a:pt x="62" y="299566"/>
                    <a:pt x="4" y="286554"/>
                  </a:cubicBezTo>
                  <a:cubicBezTo>
                    <a:pt x="-739" y="92147"/>
                    <a:pt x="115833" y="7807"/>
                    <a:pt x="120794" y="4302"/>
                  </a:cubicBezTo>
                  <a:cubicBezTo>
                    <a:pt x="131460" y="-3184"/>
                    <a:pt x="146165" y="-659"/>
                    <a:pt x="153651" y="10006"/>
                  </a:cubicBezTo>
                  <a:cubicBezTo>
                    <a:pt x="161138" y="20641"/>
                    <a:pt x="158612" y="35376"/>
                    <a:pt x="147947" y="42862"/>
                  </a:cubicBezTo>
                  <a:cubicBezTo>
                    <a:pt x="143877" y="45774"/>
                    <a:pt x="46525" y="117636"/>
                    <a:pt x="47179" y="286376"/>
                  </a:cubicBezTo>
                  <a:cubicBezTo>
                    <a:pt x="47238" y="299387"/>
                    <a:pt x="36722" y="309993"/>
                    <a:pt x="23680" y="310053"/>
                  </a:cubicBezTo>
                  <a:cubicBezTo>
                    <a:pt x="23651" y="310053"/>
                    <a:pt x="23621" y="310053"/>
                    <a:pt x="23591" y="310053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21C979C1-AD49-F7F8-AE6E-91DA2B1F5BBB}"/>
                </a:ext>
              </a:extLst>
            </p:cNvPr>
            <p:cNvSpPr/>
            <p:nvPr/>
          </p:nvSpPr>
          <p:spPr>
            <a:xfrm>
              <a:off x="7786463" y="2763118"/>
              <a:ext cx="415433" cy="662108"/>
            </a:xfrm>
            <a:custGeom>
              <a:avLst/>
              <a:gdLst>
                <a:gd name="connsiteX0" fmla="*/ 182927 w 415433"/>
                <a:gd name="connsiteY0" fmla="*/ 662108 h 662108"/>
                <a:gd name="connsiteX1" fmla="*/ 164687 w 415433"/>
                <a:gd name="connsiteY1" fmla="*/ 653493 h 662108"/>
                <a:gd name="connsiteX2" fmla="*/ 167925 w 415433"/>
                <a:gd name="connsiteY2" fmla="*/ 620310 h 662108"/>
                <a:gd name="connsiteX3" fmla="*/ 236252 w 415433"/>
                <a:gd name="connsiteY3" fmla="*/ 549457 h 662108"/>
                <a:gd name="connsiteX4" fmla="*/ 433 w 415433"/>
                <a:gd name="connsiteY4" fmla="*/ 219020 h 662108"/>
                <a:gd name="connsiteX5" fmla="*/ 148466 w 415433"/>
                <a:gd name="connsiteY5" fmla="*/ 4234 h 662108"/>
                <a:gd name="connsiteX6" fmla="*/ 337942 w 415433"/>
                <a:gd name="connsiteY6" fmla="*/ 109785 h 662108"/>
                <a:gd name="connsiteX7" fmla="*/ 364203 w 415433"/>
                <a:gd name="connsiteY7" fmla="*/ 379084 h 662108"/>
                <a:gd name="connsiteX8" fmla="*/ 307937 w 415433"/>
                <a:gd name="connsiteY8" fmla="*/ 527592 h 662108"/>
                <a:gd name="connsiteX9" fmla="*/ 394624 w 415433"/>
                <a:gd name="connsiteY9" fmla="*/ 546576 h 662108"/>
                <a:gd name="connsiteX10" fmla="*/ 415271 w 415433"/>
                <a:gd name="connsiteY10" fmla="*/ 572778 h 662108"/>
                <a:gd name="connsiteX11" fmla="*/ 389068 w 415433"/>
                <a:gd name="connsiteY11" fmla="*/ 593424 h 662108"/>
                <a:gd name="connsiteX12" fmla="*/ 281408 w 415433"/>
                <a:gd name="connsiteY12" fmla="*/ 568381 h 662108"/>
                <a:gd name="connsiteX13" fmla="*/ 197870 w 415433"/>
                <a:gd name="connsiteY13" fmla="*/ 656761 h 662108"/>
                <a:gd name="connsiteX14" fmla="*/ 182927 w 415433"/>
                <a:gd name="connsiteY14" fmla="*/ 662108 h 662108"/>
                <a:gd name="connsiteX15" fmla="*/ 185333 w 415433"/>
                <a:gd name="connsiteY15" fmla="*/ 47072 h 662108"/>
                <a:gd name="connsiteX16" fmla="*/ 159102 w 415433"/>
                <a:gd name="connsiteY16" fmla="*/ 50191 h 662108"/>
                <a:gd name="connsiteX17" fmla="*/ 47550 w 415433"/>
                <a:gd name="connsiteY17" fmla="*/ 216465 h 662108"/>
                <a:gd name="connsiteX18" fmla="*/ 263108 w 415433"/>
                <a:gd name="connsiteY18" fmla="*/ 510006 h 662108"/>
                <a:gd name="connsiteX19" fmla="*/ 295668 w 415433"/>
                <a:gd name="connsiteY19" fmla="*/ 130639 h 662108"/>
                <a:gd name="connsiteX20" fmla="*/ 185333 w 415433"/>
                <a:gd name="connsiteY20" fmla="*/ 47072 h 662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15433" h="662108">
                  <a:moveTo>
                    <a:pt x="182927" y="662108"/>
                  </a:moveTo>
                  <a:cubicBezTo>
                    <a:pt x="176124" y="662108"/>
                    <a:pt x="169351" y="659167"/>
                    <a:pt x="164687" y="653493"/>
                  </a:cubicBezTo>
                  <a:cubicBezTo>
                    <a:pt x="156428" y="643422"/>
                    <a:pt x="157854" y="628569"/>
                    <a:pt x="167925" y="620310"/>
                  </a:cubicBezTo>
                  <a:cubicBezTo>
                    <a:pt x="194068" y="598802"/>
                    <a:pt x="216824" y="574917"/>
                    <a:pt x="236252" y="549457"/>
                  </a:cubicBezTo>
                  <a:cubicBezTo>
                    <a:pt x="90032" y="478783"/>
                    <a:pt x="7117" y="341474"/>
                    <a:pt x="433" y="219020"/>
                  </a:cubicBezTo>
                  <a:cubicBezTo>
                    <a:pt x="-5568" y="109042"/>
                    <a:pt x="51144" y="26752"/>
                    <a:pt x="148466" y="4234"/>
                  </a:cubicBezTo>
                  <a:cubicBezTo>
                    <a:pt x="225736" y="-13650"/>
                    <a:pt x="296589" y="25801"/>
                    <a:pt x="337942" y="109785"/>
                  </a:cubicBezTo>
                  <a:cubicBezTo>
                    <a:pt x="374512" y="183994"/>
                    <a:pt x="384078" y="282148"/>
                    <a:pt x="364203" y="379084"/>
                  </a:cubicBezTo>
                  <a:cubicBezTo>
                    <a:pt x="355498" y="421507"/>
                    <a:pt x="339011" y="474030"/>
                    <a:pt x="307937" y="527592"/>
                  </a:cubicBezTo>
                  <a:cubicBezTo>
                    <a:pt x="334911" y="536416"/>
                    <a:pt x="363846" y="542922"/>
                    <a:pt x="394624" y="546576"/>
                  </a:cubicBezTo>
                  <a:cubicBezTo>
                    <a:pt x="407546" y="548120"/>
                    <a:pt x="416786" y="559825"/>
                    <a:pt x="415271" y="572778"/>
                  </a:cubicBezTo>
                  <a:cubicBezTo>
                    <a:pt x="413726" y="585701"/>
                    <a:pt x="402051" y="594969"/>
                    <a:pt x="389068" y="593424"/>
                  </a:cubicBezTo>
                  <a:cubicBezTo>
                    <a:pt x="350538" y="588850"/>
                    <a:pt x="314621" y="580234"/>
                    <a:pt x="281408" y="568381"/>
                  </a:cubicBezTo>
                  <a:cubicBezTo>
                    <a:pt x="259276" y="598831"/>
                    <a:pt x="231826" y="628866"/>
                    <a:pt x="197870" y="656761"/>
                  </a:cubicBezTo>
                  <a:cubicBezTo>
                    <a:pt x="193503" y="660356"/>
                    <a:pt x="188185" y="662108"/>
                    <a:pt x="182927" y="662108"/>
                  </a:cubicBezTo>
                  <a:close/>
                  <a:moveTo>
                    <a:pt x="185333" y="47072"/>
                  </a:moveTo>
                  <a:cubicBezTo>
                    <a:pt x="177074" y="47072"/>
                    <a:pt x="168341" y="48052"/>
                    <a:pt x="159102" y="50191"/>
                  </a:cubicBezTo>
                  <a:cubicBezTo>
                    <a:pt x="84506" y="67451"/>
                    <a:pt x="42796" y="129600"/>
                    <a:pt x="47550" y="216465"/>
                  </a:cubicBezTo>
                  <a:cubicBezTo>
                    <a:pt x="53521" y="325610"/>
                    <a:pt x="129335" y="448303"/>
                    <a:pt x="263108" y="510006"/>
                  </a:cubicBezTo>
                  <a:cubicBezTo>
                    <a:pt x="339248" y="383629"/>
                    <a:pt x="344804" y="230427"/>
                    <a:pt x="295668" y="130639"/>
                  </a:cubicBezTo>
                  <a:cubicBezTo>
                    <a:pt x="279388" y="97664"/>
                    <a:pt x="244778" y="47072"/>
                    <a:pt x="185333" y="47072"/>
                  </a:cubicBezTo>
                  <a:close/>
                </a:path>
              </a:pathLst>
            </a:custGeom>
            <a:solidFill>
              <a:srgbClr val="30313C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C408C862-B0FC-BE4C-50B5-D6D8ABCF3242}"/>
                </a:ext>
              </a:extLst>
            </p:cNvPr>
            <p:cNvSpPr/>
            <p:nvPr/>
          </p:nvSpPr>
          <p:spPr>
            <a:xfrm>
              <a:off x="7437253" y="2970708"/>
              <a:ext cx="259978" cy="2205781"/>
            </a:xfrm>
            <a:custGeom>
              <a:avLst/>
              <a:gdLst>
                <a:gd name="connsiteX0" fmla="*/ 12760 w 259978"/>
                <a:gd name="connsiteY0" fmla="*/ 2205782 h 2205781"/>
                <a:gd name="connsiteX1" fmla="*/ 7323 w 259978"/>
                <a:gd name="connsiteY1" fmla="*/ 2200642 h 2205781"/>
                <a:gd name="connsiteX2" fmla="*/ 43150 w 259978"/>
                <a:gd name="connsiteY2" fmla="*/ 1010437 h 2205781"/>
                <a:gd name="connsiteX3" fmla="*/ 202561 w 259978"/>
                <a:gd name="connsiteY3" fmla="*/ 173930 h 2205781"/>
                <a:gd name="connsiteX4" fmla="*/ 249261 w 259978"/>
                <a:gd name="connsiteY4" fmla="*/ 4092 h 2205781"/>
                <a:gd name="connsiteX5" fmla="*/ 255887 w 259978"/>
                <a:gd name="connsiteY5" fmla="*/ 170 h 2205781"/>
                <a:gd name="connsiteX6" fmla="*/ 259808 w 259978"/>
                <a:gd name="connsiteY6" fmla="*/ 6795 h 2205781"/>
                <a:gd name="connsiteX7" fmla="*/ 213018 w 259978"/>
                <a:gd name="connsiteY7" fmla="*/ 176901 h 2205781"/>
                <a:gd name="connsiteX8" fmla="*/ 53964 w 259978"/>
                <a:gd name="connsiteY8" fmla="*/ 1011655 h 2205781"/>
                <a:gd name="connsiteX9" fmla="*/ 18196 w 259978"/>
                <a:gd name="connsiteY9" fmla="*/ 2200019 h 2205781"/>
                <a:gd name="connsiteX10" fmla="*/ 13056 w 259978"/>
                <a:gd name="connsiteY10" fmla="*/ 2205752 h 2205781"/>
                <a:gd name="connsiteX11" fmla="*/ 12760 w 259978"/>
                <a:gd name="connsiteY11" fmla="*/ 2205782 h 220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978" h="2205781">
                  <a:moveTo>
                    <a:pt x="12760" y="2205782"/>
                  </a:moveTo>
                  <a:cubicBezTo>
                    <a:pt x="9878" y="2205782"/>
                    <a:pt x="7472" y="2203524"/>
                    <a:pt x="7323" y="2200642"/>
                  </a:cubicBezTo>
                  <a:cubicBezTo>
                    <a:pt x="6997" y="2194671"/>
                    <a:pt x="-23721" y="1595885"/>
                    <a:pt x="43150" y="1010437"/>
                  </a:cubicBezTo>
                  <a:cubicBezTo>
                    <a:pt x="96030" y="547444"/>
                    <a:pt x="147751" y="366020"/>
                    <a:pt x="202561" y="173930"/>
                  </a:cubicBezTo>
                  <a:cubicBezTo>
                    <a:pt x="217712" y="120783"/>
                    <a:pt x="233398" y="65824"/>
                    <a:pt x="249261" y="4092"/>
                  </a:cubicBezTo>
                  <a:cubicBezTo>
                    <a:pt x="250004" y="1181"/>
                    <a:pt x="252975" y="-572"/>
                    <a:pt x="255887" y="170"/>
                  </a:cubicBezTo>
                  <a:cubicBezTo>
                    <a:pt x="258798" y="913"/>
                    <a:pt x="260550" y="3884"/>
                    <a:pt x="259808" y="6795"/>
                  </a:cubicBezTo>
                  <a:cubicBezTo>
                    <a:pt x="243885" y="68647"/>
                    <a:pt x="228199" y="123665"/>
                    <a:pt x="213018" y="176901"/>
                  </a:cubicBezTo>
                  <a:cubicBezTo>
                    <a:pt x="158357" y="368545"/>
                    <a:pt x="106724" y="549553"/>
                    <a:pt x="53964" y="1011655"/>
                  </a:cubicBezTo>
                  <a:cubicBezTo>
                    <a:pt x="-12789" y="1596152"/>
                    <a:pt x="17899" y="2194047"/>
                    <a:pt x="18196" y="2200019"/>
                  </a:cubicBezTo>
                  <a:cubicBezTo>
                    <a:pt x="18344" y="2203019"/>
                    <a:pt x="16057" y="2205574"/>
                    <a:pt x="13056" y="2205752"/>
                  </a:cubicBezTo>
                  <a:cubicBezTo>
                    <a:pt x="12968" y="2205782"/>
                    <a:pt x="12879" y="2205782"/>
                    <a:pt x="12760" y="2205782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56FC6-F1CE-899D-2389-ADB6D614A4AB}"/>
                </a:ext>
              </a:extLst>
            </p:cNvPr>
            <p:cNvSpPr/>
            <p:nvPr/>
          </p:nvSpPr>
          <p:spPr>
            <a:xfrm>
              <a:off x="9003508" y="2924221"/>
              <a:ext cx="269442" cy="2252268"/>
            </a:xfrm>
            <a:custGeom>
              <a:avLst/>
              <a:gdLst>
                <a:gd name="connsiteX0" fmla="*/ 261491 w 269442"/>
                <a:gd name="connsiteY0" fmla="*/ 2252269 h 2252268"/>
                <a:gd name="connsiteX1" fmla="*/ 261342 w 269442"/>
                <a:gd name="connsiteY1" fmla="*/ 2252269 h 2252268"/>
                <a:gd name="connsiteX2" fmla="*/ 256054 w 269442"/>
                <a:gd name="connsiteY2" fmla="*/ 2246684 h 2252268"/>
                <a:gd name="connsiteX3" fmla="*/ 220287 w 269442"/>
                <a:gd name="connsiteY3" fmla="*/ 1058053 h 2252268"/>
                <a:gd name="connsiteX4" fmla="*/ 302 w 269442"/>
                <a:gd name="connsiteY4" fmla="*/ 7236 h 2252268"/>
                <a:gd name="connsiteX5" fmla="*/ 3629 w 269442"/>
                <a:gd name="connsiteY5" fmla="*/ 314 h 2252268"/>
                <a:gd name="connsiteX6" fmla="*/ 10551 w 269442"/>
                <a:gd name="connsiteY6" fmla="*/ 3641 h 2252268"/>
                <a:gd name="connsiteX7" fmla="*/ 231100 w 269442"/>
                <a:gd name="connsiteY7" fmla="*/ 1057043 h 2252268"/>
                <a:gd name="connsiteX8" fmla="*/ 266898 w 269442"/>
                <a:gd name="connsiteY8" fmla="*/ 2246981 h 2252268"/>
                <a:gd name="connsiteX9" fmla="*/ 261491 w 269442"/>
                <a:gd name="connsiteY9" fmla="*/ 2252269 h 2252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442" h="2252268">
                  <a:moveTo>
                    <a:pt x="261491" y="2252269"/>
                  </a:moveTo>
                  <a:cubicBezTo>
                    <a:pt x="261432" y="2252269"/>
                    <a:pt x="261402" y="2252269"/>
                    <a:pt x="261342" y="2252269"/>
                  </a:cubicBezTo>
                  <a:cubicBezTo>
                    <a:pt x="258342" y="2252180"/>
                    <a:pt x="255966" y="2249684"/>
                    <a:pt x="256054" y="2246684"/>
                  </a:cubicBezTo>
                  <a:cubicBezTo>
                    <a:pt x="256233" y="2240534"/>
                    <a:pt x="272512" y="1626211"/>
                    <a:pt x="220287" y="1058053"/>
                  </a:cubicBezTo>
                  <a:cubicBezTo>
                    <a:pt x="168090" y="490281"/>
                    <a:pt x="1966" y="12018"/>
                    <a:pt x="302" y="7236"/>
                  </a:cubicBezTo>
                  <a:cubicBezTo>
                    <a:pt x="-679" y="4413"/>
                    <a:pt x="807" y="1294"/>
                    <a:pt x="3629" y="314"/>
                  </a:cubicBezTo>
                  <a:cubicBezTo>
                    <a:pt x="6451" y="-697"/>
                    <a:pt x="9570" y="819"/>
                    <a:pt x="10551" y="3641"/>
                  </a:cubicBezTo>
                  <a:cubicBezTo>
                    <a:pt x="12215" y="8424"/>
                    <a:pt x="178785" y="487904"/>
                    <a:pt x="231100" y="1057043"/>
                  </a:cubicBezTo>
                  <a:cubicBezTo>
                    <a:pt x="283386" y="1625854"/>
                    <a:pt x="267076" y="2240831"/>
                    <a:pt x="266898" y="2246981"/>
                  </a:cubicBezTo>
                  <a:cubicBezTo>
                    <a:pt x="266839" y="2249922"/>
                    <a:pt x="264432" y="2252269"/>
                    <a:pt x="261491" y="2252269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433BAA1-B29A-E817-D11D-15694DBA400A}"/>
                </a:ext>
              </a:extLst>
            </p:cNvPr>
            <p:cNvSpPr/>
            <p:nvPr/>
          </p:nvSpPr>
          <p:spPr>
            <a:xfrm>
              <a:off x="6965040" y="5034813"/>
              <a:ext cx="486109" cy="85499"/>
            </a:xfrm>
            <a:custGeom>
              <a:avLst/>
              <a:gdLst>
                <a:gd name="connsiteX0" fmla="*/ 5463 w 486109"/>
                <a:gd name="connsiteY0" fmla="*/ 85499 h 85499"/>
                <a:gd name="connsiteX1" fmla="*/ 798 w 486109"/>
                <a:gd name="connsiteY1" fmla="*/ 82885 h 85499"/>
                <a:gd name="connsiteX2" fmla="*/ 2610 w 486109"/>
                <a:gd name="connsiteY2" fmla="*/ 75399 h 85499"/>
                <a:gd name="connsiteX3" fmla="*/ 314333 w 486109"/>
                <a:gd name="connsiteY3" fmla="*/ 60 h 85499"/>
                <a:gd name="connsiteX4" fmla="*/ 481675 w 486109"/>
                <a:gd name="connsiteY4" fmla="*/ 12656 h 85499"/>
                <a:gd name="connsiteX5" fmla="*/ 486012 w 486109"/>
                <a:gd name="connsiteY5" fmla="*/ 19013 h 85499"/>
                <a:gd name="connsiteX6" fmla="*/ 479655 w 486109"/>
                <a:gd name="connsiteY6" fmla="*/ 23351 h 85499"/>
                <a:gd name="connsiteX7" fmla="*/ 8285 w 486109"/>
                <a:gd name="connsiteY7" fmla="*/ 84697 h 85499"/>
                <a:gd name="connsiteX8" fmla="*/ 5463 w 486109"/>
                <a:gd name="connsiteY8" fmla="*/ 85499 h 8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109" h="85499">
                  <a:moveTo>
                    <a:pt x="5463" y="85499"/>
                  </a:moveTo>
                  <a:cubicBezTo>
                    <a:pt x="3621" y="85499"/>
                    <a:pt x="1838" y="84578"/>
                    <a:pt x="798" y="82885"/>
                  </a:cubicBezTo>
                  <a:cubicBezTo>
                    <a:pt x="-776" y="80330"/>
                    <a:pt x="56" y="76973"/>
                    <a:pt x="2610" y="75399"/>
                  </a:cubicBezTo>
                  <a:cubicBezTo>
                    <a:pt x="101953" y="14795"/>
                    <a:pt x="226962" y="981"/>
                    <a:pt x="314333" y="60"/>
                  </a:cubicBezTo>
                  <a:cubicBezTo>
                    <a:pt x="408744" y="-1009"/>
                    <a:pt x="480962" y="12508"/>
                    <a:pt x="481675" y="12656"/>
                  </a:cubicBezTo>
                  <a:cubicBezTo>
                    <a:pt x="484616" y="13221"/>
                    <a:pt x="486577" y="16072"/>
                    <a:pt x="486012" y="19013"/>
                  </a:cubicBezTo>
                  <a:cubicBezTo>
                    <a:pt x="485448" y="21955"/>
                    <a:pt x="482596" y="23885"/>
                    <a:pt x="479655" y="23351"/>
                  </a:cubicBezTo>
                  <a:cubicBezTo>
                    <a:pt x="476833" y="22816"/>
                    <a:pt x="194522" y="-28875"/>
                    <a:pt x="8285" y="84697"/>
                  </a:cubicBezTo>
                  <a:cubicBezTo>
                    <a:pt x="7393" y="85262"/>
                    <a:pt x="6413" y="85499"/>
                    <a:pt x="5463" y="85499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BBD4FC55-1619-6E6B-B51A-F87112665981}"/>
                </a:ext>
              </a:extLst>
            </p:cNvPr>
            <p:cNvSpPr/>
            <p:nvPr/>
          </p:nvSpPr>
          <p:spPr>
            <a:xfrm>
              <a:off x="9262192" y="5034693"/>
              <a:ext cx="496216" cy="80658"/>
            </a:xfrm>
            <a:custGeom>
              <a:avLst/>
              <a:gdLst>
                <a:gd name="connsiteX0" fmla="*/ 490724 w 496216"/>
                <a:gd name="connsiteY0" fmla="*/ 80658 h 80658"/>
                <a:gd name="connsiteX1" fmla="*/ 488021 w 496216"/>
                <a:gd name="connsiteY1" fmla="*/ 79915 h 80658"/>
                <a:gd name="connsiteX2" fmla="*/ 6639 w 496216"/>
                <a:gd name="connsiteY2" fmla="*/ 28581 h 80658"/>
                <a:gd name="connsiteX3" fmla="*/ 133 w 496216"/>
                <a:gd name="connsiteY3" fmla="*/ 24481 h 80658"/>
                <a:gd name="connsiteX4" fmla="*/ 4233 w 496216"/>
                <a:gd name="connsiteY4" fmla="*/ 17975 h 80658"/>
                <a:gd name="connsiteX5" fmla="*/ 172408 w 496216"/>
                <a:gd name="connsiteY5" fmla="*/ 121 h 80658"/>
                <a:gd name="connsiteX6" fmla="*/ 493487 w 496216"/>
                <a:gd name="connsiteY6" fmla="*/ 70498 h 80658"/>
                <a:gd name="connsiteX7" fmla="*/ 495478 w 496216"/>
                <a:gd name="connsiteY7" fmla="*/ 77925 h 80658"/>
                <a:gd name="connsiteX8" fmla="*/ 490724 w 496216"/>
                <a:gd name="connsiteY8" fmla="*/ 80658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6216" h="80658">
                  <a:moveTo>
                    <a:pt x="490724" y="80658"/>
                  </a:moveTo>
                  <a:cubicBezTo>
                    <a:pt x="489803" y="80658"/>
                    <a:pt x="488853" y="80420"/>
                    <a:pt x="488021" y="79915"/>
                  </a:cubicBezTo>
                  <a:cubicBezTo>
                    <a:pt x="290555" y="-34162"/>
                    <a:pt x="9461" y="27957"/>
                    <a:pt x="6639" y="28581"/>
                  </a:cubicBezTo>
                  <a:cubicBezTo>
                    <a:pt x="3698" y="29234"/>
                    <a:pt x="787" y="27422"/>
                    <a:pt x="133" y="24481"/>
                  </a:cubicBezTo>
                  <a:cubicBezTo>
                    <a:pt x="-520" y="21540"/>
                    <a:pt x="1291" y="18629"/>
                    <a:pt x="4233" y="17975"/>
                  </a:cubicBezTo>
                  <a:cubicBezTo>
                    <a:pt x="4945" y="17826"/>
                    <a:pt x="76808" y="1695"/>
                    <a:pt x="172408" y="121"/>
                  </a:cubicBezTo>
                  <a:cubicBezTo>
                    <a:pt x="260788" y="-1335"/>
                    <a:pt x="388263" y="9687"/>
                    <a:pt x="493487" y="70498"/>
                  </a:cubicBezTo>
                  <a:cubicBezTo>
                    <a:pt x="496102" y="72013"/>
                    <a:pt x="496993" y="75340"/>
                    <a:pt x="495478" y="77925"/>
                  </a:cubicBezTo>
                  <a:cubicBezTo>
                    <a:pt x="494438" y="79707"/>
                    <a:pt x="492626" y="80658"/>
                    <a:pt x="490724" y="80658"/>
                  </a:cubicBezTo>
                  <a:close/>
                </a:path>
              </a:pathLst>
            </a:custGeom>
            <a:solidFill>
              <a:srgbClr val="818496"/>
            </a:solidFill>
            <a:ln w="2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EFEA1C55-12AF-3891-A3C5-F5054CCB2B69}"/>
              </a:ext>
            </a:extLst>
          </p:cNvPr>
          <p:cNvGrpSpPr/>
          <p:nvPr/>
        </p:nvGrpSpPr>
        <p:grpSpPr>
          <a:xfrm>
            <a:off x="197401" y="1411022"/>
            <a:ext cx="3924469" cy="2119153"/>
            <a:chOff x="197401" y="1411022"/>
            <a:chExt cx="3924469" cy="2119153"/>
          </a:xfrm>
        </p:grpSpPr>
        <p:grpSp>
          <p:nvGrpSpPr>
            <p:cNvPr id="181" name="Graphic 6">
              <a:extLst>
                <a:ext uri="{FF2B5EF4-FFF2-40B4-BE49-F238E27FC236}">
                  <a16:creationId xmlns:a16="http://schemas.microsoft.com/office/drawing/2014/main" id="{79E7EBA3-7FAA-C93E-7720-28186BDC8605}"/>
                </a:ext>
              </a:extLst>
            </p:cNvPr>
            <p:cNvGrpSpPr/>
            <p:nvPr/>
          </p:nvGrpSpPr>
          <p:grpSpPr>
            <a:xfrm>
              <a:off x="3379622" y="1411022"/>
              <a:ext cx="742248" cy="808780"/>
              <a:chOff x="6252321" y="1983568"/>
              <a:chExt cx="742248" cy="808780"/>
            </a:xfrm>
          </p:grpSpPr>
          <p:grpSp>
            <p:nvGrpSpPr>
              <p:cNvPr id="210" name="Graphic 6">
                <a:extLst>
                  <a:ext uri="{FF2B5EF4-FFF2-40B4-BE49-F238E27FC236}">
                    <a16:creationId xmlns:a16="http://schemas.microsoft.com/office/drawing/2014/main" id="{08C87C74-3743-F7A2-1796-A8BB8058EAA6}"/>
                  </a:ext>
                </a:extLst>
              </p:cNvPr>
              <p:cNvGrpSpPr/>
              <p:nvPr/>
            </p:nvGrpSpPr>
            <p:grpSpPr>
              <a:xfrm>
                <a:off x="6397763" y="2190603"/>
                <a:ext cx="441045" cy="601744"/>
                <a:chOff x="6397763" y="2190603"/>
                <a:chExt cx="441045" cy="601744"/>
              </a:xfrm>
            </p:grpSpPr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17766741-50BB-62B1-AF89-D3E05D6A0D16}"/>
                    </a:ext>
                  </a:extLst>
                </p:cNvPr>
                <p:cNvSpPr/>
                <p:nvPr/>
              </p:nvSpPr>
              <p:spPr>
                <a:xfrm>
                  <a:off x="6402229" y="2195282"/>
                  <a:ext cx="431789" cy="592242"/>
                </a:xfrm>
                <a:custGeom>
                  <a:avLst/>
                  <a:gdLst>
                    <a:gd name="connsiteX0" fmla="*/ 48576 w 431789"/>
                    <a:gd name="connsiteY0" fmla="*/ 346178 h 592242"/>
                    <a:gd name="connsiteX1" fmla="*/ 5333 w 431789"/>
                    <a:gd name="connsiteY1" fmla="*/ 184253 h 592242"/>
                    <a:gd name="connsiteX2" fmla="*/ 86772 w 431789"/>
                    <a:gd name="connsiteY2" fmla="*/ 2516 h 592242"/>
                    <a:gd name="connsiteX3" fmla="*/ 226599 w 431789"/>
                    <a:gd name="connsiteY3" fmla="*/ 29948 h 592242"/>
                    <a:gd name="connsiteX4" fmla="*/ 357758 w 431789"/>
                    <a:gd name="connsiteY4" fmla="*/ 7373 h 592242"/>
                    <a:gd name="connsiteX5" fmla="*/ 430338 w 431789"/>
                    <a:gd name="connsiteY5" fmla="*/ 92622 h 592242"/>
                    <a:gd name="connsiteX6" fmla="*/ 417289 w 431789"/>
                    <a:gd name="connsiteY6" fmla="*/ 202636 h 592242"/>
                    <a:gd name="connsiteX7" fmla="*/ 388333 w 431789"/>
                    <a:gd name="connsiteY7" fmla="*/ 311030 h 592242"/>
                    <a:gd name="connsiteX8" fmla="*/ 388714 w 431789"/>
                    <a:gd name="connsiteY8" fmla="*/ 431522 h 592242"/>
                    <a:gd name="connsiteX9" fmla="*/ 330993 w 431789"/>
                    <a:gd name="connsiteY9" fmla="*/ 586398 h 592242"/>
                    <a:gd name="connsiteX10" fmla="*/ 289654 w 431789"/>
                    <a:gd name="connsiteY10" fmla="*/ 521438 h 592242"/>
                    <a:gd name="connsiteX11" fmla="*/ 254031 w 431789"/>
                    <a:gd name="connsiteY11" fmla="*/ 387135 h 592242"/>
                    <a:gd name="connsiteX12" fmla="*/ 210787 w 431789"/>
                    <a:gd name="connsiteY12" fmla="*/ 375800 h 592242"/>
                    <a:gd name="connsiteX13" fmla="*/ 148493 w 431789"/>
                    <a:gd name="connsiteY13" fmla="*/ 538773 h 592242"/>
                    <a:gd name="connsiteX14" fmla="*/ 118299 w 431789"/>
                    <a:gd name="connsiteY14" fmla="*/ 592208 h 592242"/>
                    <a:gd name="connsiteX15" fmla="*/ 48576 w 431789"/>
                    <a:gd name="connsiteY15" fmla="*/ 346178 h 592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31789" h="592242">
                      <a:moveTo>
                        <a:pt x="48576" y="346178"/>
                      </a:moveTo>
                      <a:cubicBezTo>
                        <a:pt x="50862" y="278455"/>
                        <a:pt x="19049" y="250261"/>
                        <a:pt x="5333" y="184253"/>
                      </a:cubicBezTo>
                      <a:cubicBezTo>
                        <a:pt x="-19527" y="64809"/>
                        <a:pt x="48481" y="11564"/>
                        <a:pt x="86772" y="2516"/>
                      </a:cubicBezTo>
                      <a:cubicBezTo>
                        <a:pt x="141540" y="-10438"/>
                        <a:pt x="172973" y="30900"/>
                        <a:pt x="226599" y="29948"/>
                      </a:cubicBezTo>
                      <a:cubicBezTo>
                        <a:pt x="270128" y="29186"/>
                        <a:pt x="316419" y="-8057"/>
                        <a:pt x="357758" y="7373"/>
                      </a:cubicBezTo>
                      <a:cubicBezTo>
                        <a:pt x="389667" y="19280"/>
                        <a:pt x="425481" y="55760"/>
                        <a:pt x="430338" y="92622"/>
                      </a:cubicBezTo>
                      <a:cubicBezTo>
                        <a:pt x="435196" y="129484"/>
                        <a:pt x="427100" y="166917"/>
                        <a:pt x="417289" y="202636"/>
                      </a:cubicBezTo>
                      <a:cubicBezTo>
                        <a:pt x="407478" y="238355"/>
                        <a:pt x="390810" y="273883"/>
                        <a:pt x="388333" y="311030"/>
                      </a:cubicBezTo>
                      <a:cubicBezTo>
                        <a:pt x="385761" y="351131"/>
                        <a:pt x="393286" y="391517"/>
                        <a:pt x="388714" y="431522"/>
                      </a:cubicBezTo>
                      <a:cubicBezTo>
                        <a:pt x="377094" y="533058"/>
                        <a:pt x="357091" y="589827"/>
                        <a:pt x="330993" y="586398"/>
                      </a:cubicBezTo>
                      <a:cubicBezTo>
                        <a:pt x="299941" y="586398"/>
                        <a:pt x="293178" y="550108"/>
                        <a:pt x="289654" y="521438"/>
                      </a:cubicBezTo>
                      <a:cubicBezTo>
                        <a:pt x="281367" y="454001"/>
                        <a:pt x="271557" y="404185"/>
                        <a:pt x="254031" y="387135"/>
                      </a:cubicBezTo>
                      <a:cubicBezTo>
                        <a:pt x="242315" y="375800"/>
                        <a:pt x="225360" y="369800"/>
                        <a:pt x="210787" y="375800"/>
                      </a:cubicBezTo>
                      <a:cubicBezTo>
                        <a:pt x="154304" y="399327"/>
                        <a:pt x="153256" y="511817"/>
                        <a:pt x="148493" y="538773"/>
                      </a:cubicBezTo>
                      <a:cubicBezTo>
                        <a:pt x="144779" y="560109"/>
                        <a:pt x="137826" y="591256"/>
                        <a:pt x="118299" y="592208"/>
                      </a:cubicBezTo>
                      <a:cubicBezTo>
                        <a:pt x="61149" y="595066"/>
                        <a:pt x="46195" y="416567"/>
                        <a:pt x="48576" y="3461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F73485D7-31AB-9AD2-CFF6-635CAEB690A3}"/>
                    </a:ext>
                  </a:extLst>
                </p:cNvPr>
                <p:cNvSpPr/>
                <p:nvPr/>
              </p:nvSpPr>
              <p:spPr>
                <a:xfrm>
                  <a:off x="6397763" y="2190603"/>
                  <a:ext cx="441045" cy="601744"/>
                </a:xfrm>
                <a:custGeom>
                  <a:avLst/>
                  <a:gdLst>
                    <a:gd name="connsiteX0" fmla="*/ 121528 w 441045"/>
                    <a:gd name="connsiteY0" fmla="*/ 601650 h 601744"/>
                    <a:gd name="connsiteX1" fmla="*/ 96858 w 441045"/>
                    <a:gd name="connsiteY1" fmla="*/ 590505 h 601744"/>
                    <a:gd name="connsiteX2" fmla="*/ 48471 w 441045"/>
                    <a:gd name="connsiteY2" fmla="*/ 350666 h 601744"/>
                    <a:gd name="connsiteX3" fmla="*/ 48471 w 441045"/>
                    <a:gd name="connsiteY3" fmla="*/ 350666 h 601744"/>
                    <a:gd name="connsiteX4" fmla="*/ 27421 w 441045"/>
                    <a:gd name="connsiteY4" fmla="*/ 256749 h 601744"/>
                    <a:gd name="connsiteX5" fmla="*/ 5323 w 441045"/>
                    <a:gd name="connsiteY5" fmla="*/ 189884 h 601744"/>
                    <a:gd name="connsiteX6" fmla="*/ 90286 w 441045"/>
                    <a:gd name="connsiteY6" fmla="*/ 2622 h 601744"/>
                    <a:gd name="connsiteX7" fmla="*/ 170391 w 441045"/>
                    <a:gd name="connsiteY7" fmla="*/ 14910 h 601744"/>
                    <a:gd name="connsiteX8" fmla="*/ 231065 w 441045"/>
                    <a:gd name="connsiteY8" fmla="*/ 29959 h 601744"/>
                    <a:gd name="connsiteX9" fmla="*/ 284120 w 441045"/>
                    <a:gd name="connsiteY9" fmla="*/ 17005 h 601744"/>
                    <a:gd name="connsiteX10" fmla="*/ 363939 w 441045"/>
                    <a:gd name="connsiteY10" fmla="*/ 7671 h 601744"/>
                    <a:gd name="connsiteX11" fmla="*/ 439567 w 441045"/>
                    <a:gd name="connsiteY11" fmla="*/ 96729 h 601744"/>
                    <a:gd name="connsiteX12" fmla="*/ 426423 w 441045"/>
                    <a:gd name="connsiteY12" fmla="*/ 208553 h 601744"/>
                    <a:gd name="connsiteX13" fmla="*/ 415469 w 441045"/>
                    <a:gd name="connsiteY13" fmla="*/ 243129 h 601744"/>
                    <a:gd name="connsiteX14" fmla="*/ 397658 w 441045"/>
                    <a:gd name="connsiteY14" fmla="*/ 316090 h 601744"/>
                    <a:gd name="connsiteX15" fmla="*/ 398324 w 441045"/>
                    <a:gd name="connsiteY15" fmla="*/ 370573 h 601744"/>
                    <a:gd name="connsiteX16" fmla="*/ 398039 w 441045"/>
                    <a:gd name="connsiteY16" fmla="*/ 436772 h 601744"/>
                    <a:gd name="connsiteX17" fmla="*/ 352509 w 441045"/>
                    <a:gd name="connsiteY17" fmla="*/ 590505 h 601744"/>
                    <a:gd name="connsiteX18" fmla="*/ 335364 w 441045"/>
                    <a:gd name="connsiteY18" fmla="*/ 595744 h 601744"/>
                    <a:gd name="connsiteX19" fmla="*/ 289739 w 441045"/>
                    <a:gd name="connsiteY19" fmla="*/ 526688 h 601744"/>
                    <a:gd name="connsiteX20" fmla="*/ 255449 w 441045"/>
                    <a:gd name="connsiteY20" fmla="*/ 395243 h 601744"/>
                    <a:gd name="connsiteX21" fmla="*/ 217254 w 441045"/>
                    <a:gd name="connsiteY21" fmla="*/ 384861 h 601744"/>
                    <a:gd name="connsiteX22" fmla="*/ 160104 w 441045"/>
                    <a:gd name="connsiteY22" fmla="*/ 525069 h 601744"/>
                    <a:gd name="connsiteX23" fmla="*/ 157818 w 441045"/>
                    <a:gd name="connsiteY23" fmla="*/ 544404 h 601744"/>
                    <a:gd name="connsiteX24" fmla="*/ 123242 w 441045"/>
                    <a:gd name="connsiteY24" fmla="*/ 601745 h 601744"/>
                    <a:gd name="connsiteX25" fmla="*/ 121528 w 441045"/>
                    <a:gd name="connsiteY25" fmla="*/ 601650 h 601744"/>
                    <a:gd name="connsiteX26" fmla="*/ 57710 w 441045"/>
                    <a:gd name="connsiteY26" fmla="*/ 350952 h 601744"/>
                    <a:gd name="connsiteX27" fmla="*/ 57710 w 441045"/>
                    <a:gd name="connsiteY27" fmla="*/ 350952 h 601744"/>
                    <a:gd name="connsiteX28" fmla="*/ 103335 w 441045"/>
                    <a:gd name="connsiteY28" fmla="*/ 583838 h 601744"/>
                    <a:gd name="connsiteX29" fmla="*/ 122575 w 441045"/>
                    <a:gd name="connsiteY29" fmla="*/ 592220 h 601744"/>
                    <a:gd name="connsiteX30" fmla="*/ 148388 w 441045"/>
                    <a:gd name="connsiteY30" fmla="*/ 542595 h 601744"/>
                    <a:gd name="connsiteX31" fmla="*/ 150579 w 441045"/>
                    <a:gd name="connsiteY31" fmla="*/ 523926 h 601744"/>
                    <a:gd name="connsiteX32" fmla="*/ 213444 w 441045"/>
                    <a:gd name="connsiteY32" fmla="*/ 376098 h 601744"/>
                    <a:gd name="connsiteX33" fmla="*/ 261736 w 441045"/>
                    <a:gd name="connsiteY33" fmla="*/ 388385 h 601744"/>
                    <a:gd name="connsiteX34" fmla="*/ 298788 w 441045"/>
                    <a:gd name="connsiteY34" fmla="*/ 525450 h 601744"/>
                    <a:gd name="connsiteX35" fmla="*/ 335459 w 441045"/>
                    <a:gd name="connsiteY35" fmla="*/ 586314 h 601744"/>
                    <a:gd name="connsiteX36" fmla="*/ 336126 w 441045"/>
                    <a:gd name="connsiteY36" fmla="*/ 586314 h 601744"/>
                    <a:gd name="connsiteX37" fmla="*/ 346604 w 441045"/>
                    <a:gd name="connsiteY37" fmla="*/ 582981 h 601744"/>
                    <a:gd name="connsiteX38" fmla="*/ 388609 w 441045"/>
                    <a:gd name="connsiteY38" fmla="*/ 435534 h 601744"/>
                    <a:gd name="connsiteX39" fmla="*/ 388895 w 441045"/>
                    <a:gd name="connsiteY39" fmla="*/ 370859 h 601744"/>
                    <a:gd name="connsiteX40" fmla="*/ 388228 w 441045"/>
                    <a:gd name="connsiteY40" fmla="*/ 315233 h 601744"/>
                    <a:gd name="connsiteX41" fmla="*/ 406516 w 441045"/>
                    <a:gd name="connsiteY41" fmla="*/ 239890 h 601744"/>
                    <a:gd name="connsiteX42" fmla="*/ 417279 w 441045"/>
                    <a:gd name="connsiteY42" fmla="*/ 205886 h 601744"/>
                    <a:gd name="connsiteX43" fmla="*/ 430138 w 441045"/>
                    <a:gd name="connsiteY43" fmla="*/ 97777 h 601744"/>
                    <a:gd name="connsiteX44" fmla="*/ 360605 w 441045"/>
                    <a:gd name="connsiteY44" fmla="*/ 16243 h 601744"/>
                    <a:gd name="connsiteX45" fmla="*/ 287263 w 441045"/>
                    <a:gd name="connsiteY45" fmla="*/ 25673 h 601744"/>
                    <a:gd name="connsiteX46" fmla="*/ 231256 w 441045"/>
                    <a:gd name="connsiteY46" fmla="*/ 39198 h 601744"/>
                    <a:gd name="connsiteX47" fmla="*/ 166867 w 441045"/>
                    <a:gd name="connsiteY47" fmla="*/ 23482 h 601744"/>
                    <a:gd name="connsiteX48" fmla="*/ 92477 w 441045"/>
                    <a:gd name="connsiteY48" fmla="*/ 11671 h 601744"/>
                    <a:gd name="connsiteX49" fmla="*/ 14562 w 441045"/>
                    <a:gd name="connsiteY49" fmla="*/ 187884 h 601744"/>
                    <a:gd name="connsiteX50" fmla="*/ 36089 w 441045"/>
                    <a:gd name="connsiteY50" fmla="*/ 253130 h 601744"/>
                    <a:gd name="connsiteX51" fmla="*/ 57710 w 441045"/>
                    <a:gd name="connsiteY51" fmla="*/ 350952 h 601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441045" h="601744">
                      <a:moveTo>
                        <a:pt x="121528" y="601650"/>
                      </a:moveTo>
                      <a:cubicBezTo>
                        <a:pt x="112670" y="601650"/>
                        <a:pt x="104383" y="597935"/>
                        <a:pt x="96858" y="590505"/>
                      </a:cubicBezTo>
                      <a:cubicBezTo>
                        <a:pt x="55900" y="550215"/>
                        <a:pt x="46471" y="408864"/>
                        <a:pt x="48471" y="350666"/>
                      </a:cubicBezTo>
                      <a:lnTo>
                        <a:pt x="48471" y="350666"/>
                      </a:lnTo>
                      <a:cubicBezTo>
                        <a:pt x="49805" y="311042"/>
                        <a:pt x="39422" y="285896"/>
                        <a:pt x="27421" y="256749"/>
                      </a:cubicBezTo>
                      <a:cubicBezTo>
                        <a:pt x="19324" y="237033"/>
                        <a:pt x="10942" y="216649"/>
                        <a:pt x="5323" y="189884"/>
                      </a:cubicBezTo>
                      <a:cubicBezTo>
                        <a:pt x="-18871" y="73869"/>
                        <a:pt x="44661" y="13481"/>
                        <a:pt x="90286" y="2622"/>
                      </a:cubicBezTo>
                      <a:cubicBezTo>
                        <a:pt x="122099" y="-4902"/>
                        <a:pt x="146579" y="5194"/>
                        <a:pt x="170391" y="14910"/>
                      </a:cubicBezTo>
                      <a:cubicBezTo>
                        <a:pt x="188965" y="22530"/>
                        <a:pt x="208110" y="30340"/>
                        <a:pt x="231065" y="29959"/>
                      </a:cubicBezTo>
                      <a:cubicBezTo>
                        <a:pt x="248210" y="29673"/>
                        <a:pt x="266498" y="23196"/>
                        <a:pt x="284120" y="17005"/>
                      </a:cubicBezTo>
                      <a:cubicBezTo>
                        <a:pt x="310599" y="7671"/>
                        <a:pt x="338031" y="-1950"/>
                        <a:pt x="363939" y="7671"/>
                      </a:cubicBezTo>
                      <a:cubicBezTo>
                        <a:pt x="396229" y="19672"/>
                        <a:pt x="434329" y="57201"/>
                        <a:pt x="439567" y="96729"/>
                      </a:cubicBezTo>
                      <a:cubicBezTo>
                        <a:pt x="444521" y="134639"/>
                        <a:pt x="436234" y="172929"/>
                        <a:pt x="426423" y="208553"/>
                      </a:cubicBezTo>
                      <a:cubicBezTo>
                        <a:pt x="423280" y="220078"/>
                        <a:pt x="419279" y="231794"/>
                        <a:pt x="415469" y="243129"/>
                      </a:cubicBezTo>
                      <a:cubicBezTo>
                        <a:pt x="407468" y="266846"/>
                        <a:pt x="399182" y="291420"/>
                        <a:pt x="397658" y="316090"/>
                      </a:cubicBezTo>
                      <a:cubicBezTo>
                        <a:pt x="396515" y="334092"/>
                        <a:pt x="397467" y="352666"/>
                        <a:pt x="398324" y="370573"/>
                      </a:cubicBezTo>
                      <a:cubicBezTo>
                        <a:pt x="399467" y="392290"/>
                        <a:pt x="400515" y="414674"/>
                        <a:pt x="398039" y="436772"/>
                      </a:cubicBezTo>
                      <a:cubicBezTo>
                        <a:pt x="388133" y="522973"/>
                        <a:pt x="372797" y="574694"/>
                        <a:pt x="352509" y="590505"/>
                      </a:cubicBezTo>
                      <a:cubicBezTo>
                        <a:pt x="347175" y="594696"/>
                        <a:pt x="341365" y="596411"/>
                        <a:pt x="335364" y="595744"/>
                      </a:cubicBezTo>
                      <a:cubicBezTo>
                        <a:pt x="298121" y="595458"/>
                        <a:pt x="292406" y="549072"/>
                        <a:pt x="289739" y="526688"/>
                      </a:cubicBezTo>
                      <a:cubicBezTo>
                        <a:pt x="282977" y="471538"/>
                        <a:pt x="273642" y="412769"/>
                        <a:pt x="255449" y="395243"/>
                      </a:cubicBezTo>
                      <a:cubicBezTo>
                        <a:pt x="243924" y="384099"/>
                        <a:pt x="228874" y="380003"/>
                        <a:pt x="217254" y="384861"/>
                      </a:cubicBezTo>
                      <a:cubicBezTo>
                        <a:pt x="172487" y="403530"/>
                        <a:pt x="164105" y="485635"/>
                        <a:pt x="160104" y="525069"/>
                      </a:cubicBezTo>
                      <a:cubicBezTo>
                        <a:pt x="159247" y="533355"/>
                        <a:pt x="158580" y="539832"/>
                        <a:pt x="157818" y="544404"/>
                      </a:cubicBezTo>
                      <a:cubicBezTo>
                        <a:pt x="154580" y="562597"/>
                        <a:pt x="147912" y="600507"/>
                        <a:pt x="123242" y="601745"/>
                      </a:cubicBezTo>
                      <a:cubicBezTo>
                        <a:pt x="122575" y="601650"/>
                        <a:pt x="122004" y="601650"/>
                        <a:pt x="121528" y="601650"/>
                      </a:cubicBezTo>
                      <a:close/>
                      <a:moveTo>
                        <a:pt x="57710" y="350952"/>
                      </a:moveTo>
                      <a:lnTo>
                        <a:pt x="57710" y="350952"/>
                      </a:lnTo>
                      <a:cubicBezTo>
                        <a:pt x="55615" y="414388"/>
                        <a:pt x="66759" y="547833"/>
                        <a:pt x="103335" y="583838"/>
                      </a:cubicBezTo>
                      <a:cubicBezTo>
                        <a:pt x="109431" y="589839"/>
                        <a:pt x="115717" y="592601"/>
                        <a:pt x="122575" y="592220"/>
                      </a:cubicBezTo>
                      <a:cubicBezTo>
                        <a:pt x="139816" y="591363"/>
                        <a:pt x="146102" y="555930"/>
                        <a:pt x="148388" y="542595"/>
                      </a:cubicBezTo>
                      <a:cubicBezTo>
                        <a:pt x="149150" y="538404"/>
                        <a:pt x="149817" y="532022"/>
                        <a:pt x="150579" y="523926"/>
                      </a:cubicBezTo>
                      <a:cubicBezTo>
                        <a:pt x="155151" y="479539"/>
                        <a:pt x="163533" y="396862"/>
                        <a:pt x="213444" y="376098"/>
                      </a:cubicBezTo>
                      <a:cubicBezTo>
                        <a:pt x="228589" y="369811"/>
                        <a:pt x="247544" y="374574"/>
                        <a:pt x="261736" y="388385"/>
                      </a:cubicBezTo>
                      <a:cubicBezTo>
                        <a:pt x="278024" y="404196"/>
                        <a:pt x="288787" y="443820"/>
                        <a:pt x="298788" y="525450"/>
                      </a:cubicBezTo>
                      <a:cubicBezTo>
                        <a:pt x="302693" y="557073"/>
                        <a:pt x="309742" y="586314"/>
                        <a:pt x="335459" y="586314"/>
                      </a:cubicBezTo>
                      <a:cubicBezTo>
                        <a:pt x="335650" y="586314"/>
                        <a:pt x="335840" y="586314"/>
                        <a:pt x="336126" y="586314"/>
                      </a:cubicBezTo>
                      <a:cubicBezTo>
                        <a:pt x="339746" y="586791"/>
                        <a:pt x="343079" y="585743"/>
                        <a:pt x="346604" y="582981"/>
                      </a:cubicBezTo>
                      <a:cubicBezTo>
                        <a:pt x="356891" y="574980"/>
                        <a:pt x="375941" y="545166"/>
                        <a:pt x="388609" y="435534"/>
                      </a:cubicBezTo>
                      <a:cubicBezTo>
                        <a:pt x="391085" y="414198"/>
                        <a:pt x="389942" y="392195"/>
                        <a:pt x="388895" y="370859"/>
                      </a:cubicBezTo>
                      <a:cubicBezTo>
                        <a:pt x="387942" y="352666"/>
                        <a:pt x="386990" y="333902"/>
                        <a:pt x="388228" y="315233"/>
                      </a:cubicBezTo>
                      <a:cubicBezTo>
                        <a:pt x="389942" y="289325"/>
                        <a:pt x="398420" y="264179"/>
                        <a:pt x="406516" y="239890"/>
                      </a:cubicBezTo>
                      <a:cubicBezTo>
                        <a:pt x="410326" y="228746"/>
                        <a:pt x="414136" y="217125"/>
                        <a:pt x="417279" y="205886"/>
                      </a:cubicBezTo>
                      <a:cubicBezTo>
                        <a:pt x="426804" y="171120"/>
                        <a:pt x="434900" y="134067"/>
                        <a:pt x="430138" y="97777"/>
                      </a:cubicBezTo>
                      <a:cubicBezTo>
                        <a:pt x="425566" y="62820"/>
                        <a:pt x="390419" y="27387"/>
                        <a:pt x="360605" y="16243"/>
                      </a:cubicBezTo>
                      <a:cubicBezTo>
                        <a:pt x="337841" y="7766"/>
                        <a:pt x="313266" y="16434"/>
                        <a:pt x="287263" y="25673"/>
                      </a:cubicBezTo>
                      <a:cubicBezTo>
                        <a:pt x="268880" y="32150"/>
                        <a:pt x="249925" y="38817"/>
                        <a:pt x="231256" y="39198"/>
                      </a:cubicBezTo>
                      <a:cubicBezTo>
                        <a:pt x="206396" y="39579"/>
                        <a:pt x="186298" y="31388"/>
                        <a:pt x="166867" y="23482"/>
                      </a:cubicBezTo>
                      <a:cubicBezTo>
                        <a:pt x="143435" y="13862"/>
                        <a:pt x="121337" y="4813"/>
                        <a:pt x="92477" y="11671"/>
                      </a:cubicBezTo>
                      <a:cubicBezTo>
                        <a:pt x="50281" y="21672"/>
                        <a:pt x="-8298" y="78346"/>
                        <a:pt x="14562" y="187884"/>
                      </a:cubicBezTo>
                      <a:cubicBezTo>
                        <a:pt x="19991" y="213887"/>
                        <a:pt x="28183" y="233794"/>
                        <a:pt x="36089" y="253130"/>
                      </a:cubicBezTo>
                      <a:cubicBezTo>
                        <a:pt x="47899" y="282086"/>
                        <a:pt x="59139" y="309423"/>
                        <a:pt x="57710" y="3509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956DFDFA-9926-FE1D-9F37-E86D47754CDE}"/>
                  </a:ext>
                </a:extLst>
              </p:cNvPr>
              <p:cNvSpPr/>
              <p:nvPr/>
            </p:nvSpPr>
            <p:spPr>
              <a:xfrm>
                <a:off x="6567720" y="2240138"/>
                <a:ext cx="135448" cy="22525"/>
              </a:xfrm>
              <a:custGeom>
                <a:avLst/>
                <a:gdLst>
                  <a:gd name="connsiteX0" fmla="*/ 76062 w 135448"/>
                  <a:gd name="connsiteY0" fmla="*/ 22525 h 22525"/>
                  <a:gd name="connsiteX1" fmla="*/ 47297 w 135448"/>
                  <a:gd name="connsiteY1" fmla="*/ 20334 h 22525"/>
                  <a:gd name="connsiteX2" fmla="*/ 624 w 135448"/>
                  <a:gd name="connsiteY2" fmla="*/ 5952 h 22525"/>
                  <a:gd name="connsiteX3" fmla="*/ 338 w 135448"/>
                  <a:gd name="connsiteY3" fmla="*/ 3761 h 22525"/>
                  <a:gd name="connsiteX4" fmla="*/ 2529 w 135448"/>
                  <a:gd name="connsiteY4" fmla="*/ 3475 h 22525"/>
                  <a:gd name="connsiteX5" fmla="*/ 47678 w 135448"/>
                  <a:gd name="connsiteY5" fmla="*/ 17286 h 22525"/>
                  <a:gd name="connsiteX6" fmla="*/ 102256 w 135448"/>
                  <a:gd name="connsiteY6" fmla="*/ 15953 h 22525"/>
                  <a:gd name="connsiteX7" fmla="*/ 133022 w 135448"/>
                  <a:gd name="connsiteY7" fmla="*/ 236 h 22525"/>
                  <a:gd name="connsiteX8" fmla="*/ 135212 w 135448"/>
                  <a:gd name="connsiteY8" fmla="*/ 713 h 22525"/>
                  <a:gd name="connsiteX9" fmla="*/ 134736 w 135448"/>
                  <a:gd name="connsiteY9" fmla="*/ 2904 h 22525"/>
                  <a:gd name="connsiteX10" fmla="*/ 103208 w 135448"/>
                  <a:gd name="connsiteY10" fmla="*/ 18905 h 22525"/>
                  <a:gd name="connsiteX11" fmla="*/ 76062 w 135448"/>
                  <a:gd name="connsiteY11" fmla="*/ 22525 h 2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5448" h="22525">
                    <a:moveTo>
                      <a:pt x="76062" y="22525"/>
                    </a:moveTo>
                    <a:cubicBezTo>
                      <a:pt x="65966" y="22525"/>
                      <a:pt x="56060" y="21382"/>
                      <a:pt x="47297" y="20334"/>
                    </a:cubicBezTo>
                    <a:cubicBezTo>
                      <a:pt x="29485" y="18239"/>
                      <a:pt x="13578" y="15667"/>
                      <a:pt x="624" y="5952"/>
                    </a:cubicBezTo>
                    <a:cubicBezTo>
                      <a:pt x="-43" y="5475"/>
                      <a:pt x="-233" y="4428"/>
                      <a:pt x="338" y="3761"/>
                    </a:cubicBezTo>
                    <a:cubicBezTo>
                      <a:pt x="815" y="3094"/>
                      <a:pt x="1862" y="2904"/>
                      <a:pt x="2529" y="3475"/>
                    </a:cubicBezTo>
                    <a:cubicBezTo>
                      <a:pt x="14912" y="12809"/>
                      <a:pt x="30247" y="15191"/>
                      <a:pt x="47678" y="17286"/>
                    </a:cubicBezTo>
                    <a:cubicBezTo>
                      <a:pt x="63965" y="19191"/>
                      <a:pt x="84158" y="21572"/>
                      <a:pt x="102256" y="15953"/>
                    </a:cubicBezTo>
                    <a:cubicBezTo>
                      <a:pt x="113210" y="12524"/>
                      <a:pt x="123306" y="6332"/>
                      <a:pt x="133022" y="236"/>
                    </a:cubicBezTo>
                    <a:cubicBezTo>
                      <a:pt x="133784" y="-240"/>
                      <a:pt x="134736" y="46"/>
                      <a:pt x="135212" y="713"/>
                    </a:cubicBezTo>
                    <a:cubicBezTo>
                      <a:pt x="135689" y="1475"/>
                      <a:pt x="135403" y="2427"/>
                      <a:pt x="134736" y="2904"/>
                    </a:cubicBezTo>
                    <a:cubicBezTo>
                      <a:pt x="124830" y="9000"/>
                      <a:pt x="114543" y="15381"/>
                      <a:pt x="103208" y="18905"/>
                    </a:cubicBezTo>
                    <a:cubicBezTo>
                      <a:pt x="94350" y="21668"/>
                      <a:pt x="85111" y="22525"/>
                      <a:pt x="76062" y="225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F9E23C41-9BE1-850D-8390-D84B97FD855C}"/>
                  </a:ext>
                </a:extLst>
              </p:cNvPr>
              <p:cNvSpPr/>
              <p:nvPr/>
            </p:nvSpPr>
            <p:spPr>
              <a:xfrm>
                <a:off x="6622339" y="1983568"/>
                <a:ext cx="10936" cy="103739"/>
              </a:xfrm>
              <a:custGeom>
                <a:avLst/>
                <a:gdLst>
                  <a:gd name="connsiteX0" fmla="*/ 5061 w 10936"/>
                  <a:gd name="connsiteY0" fmla="*/ 103740 h 103739"/>
                  <a:gd name="connsiteX1" fmla="*/ 4775 w 10936"/>
                  <a:gd name="connsiteY1" fmla="*/ 103740 h 103739"/>
                  <a:gd name="connsiteX2" fmla="*/ 393 w 10936"/>
                  <a:gd name="connsiteY2" fmla="*/ 98787 h 103739"/>
                  <a:gd name="connsiteX3" fmla="*/ 13 w 10936"/>
                  <a:gd name="connsiteY3" fmla="*/ 4966 h 103739"/>
                  <a:gd name="connsiteX4" fmla="*/ 4394 w 10936"/>
                  <a:gd name="connsiteY4" fmla="*/ 13 h 103739"/>
                  <a:gd name="connsiteX5" fmla="*/ 9347 w 10936"/>
                  <a:gd name="connsiteY5" fmla="*/ 4394 h 103739"/>
                  <a:gd name="connsiteX6" fmla="*/ 9728 w 10936"/>
                  <a:gd name="connsiteY6" fmla="*/ 99263 h 103739"/>
                  <a:gd name="connsiteX7" fmla="*/ 5061 w 10936"/>
                  <a:gd name="connsiteY7" fmla="*/ 103740 h 103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36" h="103739">
                    <a:moveTo>
                      <a:pt x="5061" y="103740"/>
                    </a:moveTo>
                    <a:cubicBezTo>
                      <a:pt x="4965" y="103740"/>
                      <a:pt x="4870" y="103740"/>
                      <a:pt x="4775" y="103740"/>
                    </a:cubicBezTo>
                    <a:cubicBezTo>
                      <a:pt x="2203" y="103645"/>
                      <a:pt x="203" y="101359"/>
                      <a:pt x="393" y="98787"/>
                    </a:cubicBezTo>
                    <a:cubicBezTo>
                      <a:pt x="2108" y="67640"/>
                      <a:pt x="2013" y="36112"/>
                      <a:pt x="13" y="4966"/>
                    </a:cubicBezTo>
                    <a:cubicBezTo>
                      <a:pt x="-178" y="2394"/>
                      <a:pt x="1822" y="203"/>
                      <a:pt x="4394" y="13"/>
                    </a:cubicBezTo>
                    <a:cubicBezTo>
                      <a:pt x="6966" y="-178"/>
                      <a:pt x="9157" y="1822"/>
                      <a:pt x="9347" y="4394"/>
                    </a:cubicBezTo>
                    <a:cubicBezTo>
                      <a:pt x="11347" y="35827"/>
                      <a:pt x="11442" y="67831"/>
                      <a:pt x="9728" y="99263"/>
                    </a:cubicBezTo>
                    <a:cubicBezTo>
                      <a:pt x="9633" y="101740"/>
                      <a:pt x="7537" y="103740"/>
                      <a:pt x="5061" y="1037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98683558-A5E0-A021-4978-BFFD70BB9E7F}"/>
                  </a:ext>
                </a:extLst>
              </p:cNvPr>
              <p:cNvSpPr/>
              <p:nvPr/>
            </p:nvSpPr>
            <p:spPr>
              <a:xfrm>
                <a:off x="6811327" y="2045549"/>
                <a:ext cx="62331" cy="60998"/>
              </a:xfrm>
              <a:custGeom>
                <a:avLst/>
                <a:gdLst>
                  <a:gd name="connsiteX0" fmla="*/ 4667 w 62331"/>
                  <a:gd name="connsiteY0" fmla="*/ 60999 h 60998"/>
                  <a:gd name="connsiteX1" fmla="*/ 1047 w 62331"/>
                  <a:gd name="connsiteY1" fmla="*/ 59284 h 60998"/>
                  <a:gd name="connsiteX2" fmla="*/ 1714 w 62331"/>
                  <a:gd name="connsiteY2" fmla="*/ 52712 h 60998"/>
                  <a:gd name="connsiteX3" fmla="*/ 54102 w 62331"/>
                  <a:gd name="connsiteY3" fmla="*/ 1658 h 60998"/>
                  <a:gd name="connsiteX4" fmla="*/ 60674 w 62331"/>
                  <a:gd name="connsiteY4" fmla="*/ 1087 h 60998"/>
                  <a:gd name="connsiteX5" fmla="*/ 61245 w 62331"/>
                  <a:gd name="connsiteY5" fmla="*/ 7659 h 60998"/>
                  <a:gd name="connsiteX6" fmla="*/ 7620 w 62331"/>
                  <a:gd name="connsiteY6" fmla="*/ 59951 h 60998"/>
                  <a:gd name="connsiteX7" fmla="*/ 4667 w 62331"/>
                  <a:gd name="connsiteY7" fmla="*/ 60999 h 60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331" h="60998">
                    <a:moveTo>
                      <a:pt x="4667" y="60999"/>
                    </a:moveTo>
                    <a:cubicBezTo>
                      <a:pt x="3333" y="60999"/>
                      <a:pt x="1904" y="60427"/>
                      <a:pt x="1047" y="59284"/>
                    </a:cubicBezTo>
                    <a:cubicBezTo>
                      <a:pt x="-572" y="57284"/>
                      <a:pt x="-286" y="54331"/>
                      <a:pt x="1714" y="52712"/>
                    </a:cubicBezTo>
                    <a:cubicBezTo>
                      <a:pt x="20669" y="37377"/>
                      <a:pt x="38290" y="20232"/>
                      <a:pt x="54102" y="1658"/>
                    </a:cubicBezTo>
                    <a:cubicBezTo>
                      <a:pt x="55816" y="-342"/>
                      <a:pt x="58769" y="-533"/>
                      <a:pt x="60674" y="1087"/>
                    </a:cubicBezTo>
                    <a:cubicBezTo>
                      <a:pt x="62674" y="2801"/>
                      <a:pt x="62865" y="5754"/>
                      <a:pt x="61245" y="7659"/>
                    </a:cubicBezTo>
                    <a:cubicBezTo>
                      <a:pt x="45053" y="26709"/>
                      <a:pt x="26955" y="44235"/>
                      <a:pt x="7620" y="59951"/>
                    </a:cubicBezTo>
                    <a:cubicBezTo>
                      <a:pt x="6762" y="60618"/>
                      <a:pt x="5715" y="60999"/>
                      <a:pt x="4667" y="609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9A9DA1D9-3E81-B11E-FB9C-9D685DC27A46}"/>
                  </a:ext>
                </a:extLst>
              </p:cNvPr>
              <p:cNvSpPr/>
              <p:nvPr/>
            </p:nvSpPr>
            <p:spPr>
              <a:xfrm>
                <a:off x="6920502" y="2240298"/>
                <a:ext cx="74066" cy="20364"/>
              </a:xfrm>
              <a:custGeom>
                <a:avLst/>
                <a:gdLst>
                  <a:gd name="connsiteX0" fmla="*/ 4648 w 74066"/>
                  <a:gd name="connsiteY0" fmla="*/ 20365 h 20364"/>
                  <a:gd name="connsiteX1" fmla="*/ 76 w 74066"/>
                  <a:gd name="connsiteY1" fmla="*/ 16459 h 20364"/>
                  <a:gd name="connsiteX2" fmla="*/ 3886 w 74066"/>
                  <a:gd name="connsiteY2" fmla="*/ 11030 h 20364"/>
                  <a:gd name="connsiteX3" fmla="*/ 68561 w 74066"/>
                  <a:gd name="connsiteY3" fmla="*/ 76 h 20364"/>
                  <a:gd name="connsiteX4" fmla="*/ 73990 w 74066"/>
                  <a:gd name="connsiteY4" fmla="*/ 3886 h 20364"/>
                  <a:gd name="connsiteX5" fmla="*/ 70180 w 74066"/>
                  <a:gd name="connsiteY5" fmla="*/ 9316 h 20364"/>
                  <a:gd name="connsiteX6" fmla="*/ 5506 w 74066"/>
                  <a:gd name="connsiteY6" fmla="*/ 20269 h 20364"/>
                  <a:gd name="connsiteX7" fmla="*/ 4648 w 74066"/>
                  <a:gd name="connsiteY7" fmla="*/ 20365 h 20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66" h="20364">
                    <a:moveTo>
                      <a:pt x="4648" y="20365"/>
                    </a:moveTo>
                    <a:cubicBezTo>
                      <a:pt x="2362" y="20365"/>
                      <a:pt x="457" y="18745"/>
                      <a:pt x="76" y="16459"/>
                    </a:cubicBezTo>
                    <a:cubicBezTo>
                      <a:pt x="-400" y="13888"/>
                      <a:pt x="1410" y="11506"/>
                      <a:pt x="3886" y="11030"/>
                    </a:cubicBezTo>
                    <a:lnTo>
                      <a:pt x="68561" y="76"/>
                    </a:lnTo>
                    <a:cubicBezTo>
                      <a:pt x="71133" y="-400"/>
                      <a:pt x="73514" y="1410"/>
                      <a:pt x="73990" y="3886"/>
                    </a:cubicBezTo>
                    <a:cubicBezTo>
                      <a:pt x="74467" y="6458"/>
                      <a:pt x="72657" y="8839"/>
                      <a:pt x="70180" y="9316"/>
                    </a:cubicBezTo>
                    <a:lnTo>
                      <a:pt x="5506" y="20269"/>
                    </a:lnTo>
                    <a:cubicBezTo>
                      <a:pt x="5125" y="20269"/>
                      <a:pt x="4839" y="20365"/>
                      <a:pt x="4648" y="20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C2D5A1AC-BD99-5C20-BEFC-D45AD62A819B}"/>
                  </a:ext>
                </a:extLst>
              </p:cNvPr>
              <p:cNvSpPr/>
              <p:nvPr/>
            </p:nvSpPr>
            <p:spPr>
              <a:xfrm>
                <a:off x="6906778" y="2425646"/>
                <a:ext cx="52557" cy="30374"/>
              </a:xfrm>
              <a:custGeom>
                <a:avLst/>
                <a:gdLst>
                  <a:gd name="connsiteX0" fmla="*/ 47805 w 52557"/>
                  <a:gd name="connsiteY0" fmla="*/ 30374 h 30374"/>
                  <a:gd name="connsiteX1" fmla="*/ 45805 w 52557"/>
                  <a:gd name="connsiteY1" fmla="*/ 29898 h 30374"/>
                  <a:gd name="connsiteX2" fmla="*/ 2656 w 52557"/>
                  <a:gd name="connsiteY2" fmla="*/ 8943 h 30374"/>
                  <a:gd name="connsiteX3" fmla="*/ 466 w 52557"/>
                  <a:gd name="connsiteY3" fmla="*/ 2657 h 30374"/>
                  <a:gd name="connsiteX4" fmla="*/ 6752 w 52557"/>
                  <a:gd name="connsiteY4" fmla="*/ 466 h 30374"/>
                  <a:gd name="connsiteX5" fmla="*/ 49900 w 52557"/>
                  <a:gd name="connsiteY5" fmla="*/ 21421 h 30374"/>
                  <a:gd name="connsiteX6" fmla="*/ 52091 w 52557"/>
                  <a:gd name="connsiteY6" fmla="*/ 27707 h 30374"/>
                  <a:gd name="connsiteX7" fmla="*/ 47805 w 52557"/>
                  <a:gd name="connsiteY7" fmla="*/ 30374 h 30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557" h="30374">
                    <a:moveTo>
                      <a:pt x="47805" y="30374"/>
                    </a:moveTo>
                    <a:cubicBezTo>
                      <a:pt x="47138" y="30374"/>
                      <a:pt x="46376" y="30184"/>
                      <a:pt x="45805" y="29898"/>
                    </a:cubicBezTo>
                    <a:lnTo>
                      <a:pt x="2656" y="8943"/>
                    </a:lnTo>
                    <a:cubicBezTo>
                      <a:pt x="371" y="7800"/>
                      <a:pt x="-677" y="5038"/>
                      <a:pt x="466" y="2657"/>
                    </a:cubicBezTo>
                    <a:cubicBezTo>
                      <a:pt x="1609" y="371"/>
                      <a:pt x="4371" y="-677"/>
                      <a:pt x="6752" y="466"/>
                    </a:cubicBezTo>
                    <a:lnTo>
                      <a:pt x="49900" y="21421"/>
                    </a:lnTo>
                    <a:cubicBezTo>
                      <a:pt x="52187" y="22564"/>
                      <a:pt x="53234" y="25326"/>
                      <a:pt x="52091" y="27707"/>
                    </a:cubicBezTo>
                    <a:cubicBezTo>
                      <a:pt x="51139" y="29422"/>
                      <a:pt x="49520" y="30374"/>
                      <a:pt x="47805" y="303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A4D5C72C-1430-F25E-0447-297B8E67D389}"/>
                  </a:ext>
                </a:extLst>
              </p:cNvPr>
              <p:cNvSpPr/>
              <p:nvPr/>
            </p:nvSpPr>
            <p:spPr>
              <a:xfrm>
                <a:off x="6372995" y="2044557"/>
                <a:ext cx="62284" cy="61038"/>
              </a:xfrm>
              <a:custGeom>
                <a:avLst/>
                <a:gdLst>
                  <a:gd name="connsiteX0" fmla="*/ 57713 w 62284"/>
                  <a:gd name="connsiteY0" fmla="*/ 61038 h 61038"/>
                  <a:gd name="connsiteX1" fmla="*/ 54760 w 62284"/>
                  <a:gd name="connsiteY1" fmla="*/ 59990 h 61038"/>
                  <a:gd name="connsiteX2" fmla="*/ 1134 w 62284"/>
                  <a:gd name="connsiteY2" fmla="*/ 7698 h 61038"/>
                  <a:gd name="connsiteX3" fmla="*/ 1610 w 62284"/>
                  <a:gd name="connsiteY3" fmla="*/ 1126 h 61038"/>
                  <a:gd name="connsiteX4" fmla="*/ 8183 w 62284"/>
                  <a:gd name="connsiteY4" fmla="*/ 1697 h 61038"/>
                  <a:gd name="connsiteX5" fmla="*/ 60570 w 62284"/>
                  <a:gd name="connsiteY5" fmla="*/ 52751 h 61038"/>
                  <a:gd name="connsiteX6" fmla="*/ 61237 w 62284"/>
                  <a:gd name="connsiteY6" fmla="*/ 59324 h 61038"/>
                  <a:gd name="connsiteX7" fmla="*/ 57713 w 62284"/>
                  <a:gd name="connsiteY7" fmla="*/ 61038 h 6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284" h="61038">
                    <a:moveTo>
                      <a:pt x="57713" y="61038"/>
                    </a:moveTo>
                    <a:cubicBezTo>
                      <a:pt x="56665" y="61038"/>
                      <a:pt x="55617" y="60657"/>
                      <a:pt x="54760" y="59990"/>
                    </a:cubicBezTo>
                    <a:cubicBezTo>
                      <a:pt x="35329" y="44274"/>
                      <a:pt x="17327" y="26748"/>
                      <a:pt x="1134" y="7698"/>
                    </a:cubicBezTo>
                    <a:cubicBezTo>
                      <a:pt x="-580" y="5698"/>
                      <a:pt x="-295" y="2745"/>
                      <a:pt x="1610" y="1126"/>
                    </a:cubicBezTo>
                    <a:cubicBezTo>
                      <a:pt x="3611" y="-589"/>
                      <a:pt x="6563" y="-303"/>
                      <a:pt x="8183" y="1697"/>
                    </a:cubicBezTo>
                    <a:cubicBezTo>
                      <a:pt x="23994" y="20271"/>
                      <a:pt x="41616" y="37511"/>
                      <a:pt x="60570" y="52751"/>
                    </a:cubicBezTo>
                    <a:cubicBezTo>
                      <a:pt x="62570" y="54371"/>
                      <a:pt x="62856" y="57323"/>
                      <a:pt x="61237" y="59324"/>
                    </a:cubicBezTo>
                    <a:cubicBezTo>
                      <a:pt x="60475" y="60371"/>
                      <a:pt x="59142" y="61038"/>
                      <a:pt x="57713" y="61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6EC67B64-9DE2-B3BC-29AE-00AC585A3E61}"/>
                  </a:ext>
                </a:extLst>
              </p:cNvPr>
              <p:cNvSpPr/>
              <p:nvPr/>
            </p:nvSpPr>
            <p:spPr>
              <a:xfrm>
                <a:off x="6252321" y="2239247"/>
                <a:ext cx="74072" cy="20367"/>
              </a:xfrm>
              <a:custGeom>
                <a:avLst/>
                <a:gdLst>
                  <a:gd name="connsiteX0" fmla="*/ 69326 w 74072"/>
                  <a:gd name="connsiteY0" fmla="*/ 20368 h 20367"/>
                  <a:gd name="connsiteX1" fmla="*/ 68564 w 74072"/>
                  <a:gd name="connsiteY1" fmla="*/ 20272 h 20367"/>
                  <a:gd name="connsiteX2" fmla="*/ 3889 w 74072"/>
                  <a:gd name="connsiteY2" fmla="*/ 9319 h 20367"/>
                  <a:gd name="connsiteX3" fmla="*/ 80 w 74072"/>
                  <a:gd name="connsiteY3" fmla="*/ 3889 h 20367"/>
                  <a:gd name="connsiteX4" fmla="*/ 5509 w 74072"/>
                  <a:gd name="connsiteY4" fmla="*/ 79 h 20367"/>
                  <a:gd name="connsiteX5" fmla="*/ 70183 w 74072"/>
                  <a:gd name="connsiteY5" fmla="*/ 11033 h 20367"/>
                  <a:gd name="connsiteX6" fmla="*/ 73993 w 74072"/>
                  <a:gd name="connsiteY6" fmla="*/ 16462 h 20367"/>
                  <a:gd name="connsiteX7" fmla="*/ 69326 w 74072"/>
                  <a:gd name="connsiteY7" fmla="*/ 20368 h 20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72" h="20367">
                    <a:moveTo>
                      <a:pt x="69326" y="20368"/>
                    </a:moveTo>
                    <a:cubicBezTo>
                      <a:pt x="69040" y="20368"/>
                      <a:pt x="68850" y="20368"/>
                      <a:pt x="68564" y="20272"/>
                    </a:cubicBezTo>
                    <a:lnTo>
                      <a:pt x="3889" y="9319"/>
                    </a:lnTo>
                    <a:cubicBezTo>
                      <a:pt x="1318" y="8842"/>
                      <a:pt x="-397" y="6461"/>
                      <a:pt x="80" y="3889"/>
                    </a:cubicBezTo>
                    <a:cubicBezTo>
                      <a:pt x="556" y="1318"/>
                      <a:pt x="2937" y="-397"/>
                      <a:pt x="5509" y="79"/>
                    </a:cubicBezTo>
                    <a:lnTo>
                      <a:pt x="70183" y="11033"/>
                    </a:lnTo>
                    <a:cubicBezTo>
                      <a:pt x="72755" y="11509"/>
                      <a:pt x="74470" y="13891"/>
                      <a:pt x="73993" y="16462"/>
                    </a:cubicBezTo>
                    <a:cubicBezTo>
                      <a:pt x="73517" y="18748"/>
                      <a:pt x="71517" y="20368"/>
                      <a:pt x="69326" y="203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A7BCDA13-987C-7142-35CA-08936D52B92C}"/>
                  </a:ext>
                </a:extLst>
              </p:cNvPr>
              <p:cNvSpPr/>
              <p:nvPr/>
            </p:nvSpPr>
            <p:spPr>
              <a:xfrm>
                <a:off x="6284398" y="2425630"/>
                <a:ext cx="52589" cy="30390"/>
              </a:xfrm>
              <a:custGeom>
                <a:avLst/>
                <a:gdLst>
                  <a:gd name="connsiteX0" fmla="*/ 4673 w 52589"/>
                  <a:gd name="connsiteY0" fmla="*/ 30391 h 30390"/>
                  <a:gd name="connsiteX1" fmla="*/ 482 w 52589"/>
                  <a:gd name="connsiteY1" fmla="*/ 27724 h 30390"/>
                  <a:gd name="connsiteX2" fmla="*/ 2673 w 52589"/>
                  <a:gd name="connsiteY2" fmla="*/ 21437 h 30390"/>
                  <a:gd name="connsiteX3" fmla="*/ 45821 w 52589"/>
                  <a:gd name="connsiteY3" fmla="*/ 482 h 30390"/>
                  <a:gd name="connsiteX4" fmla="*/ 52108 w 52589"/>
                  <a:gd name="connsiteY4" fmla="*/ 2673 h 30390"/>
                  <a:gd name="connsiteX5" fmla="*/ 49917 w 52589"/>
                  <a:gd name="connsiteY5" fmla="*/ 8959 h 30390"/>
                  <a:gd name="connsiteX6" fmla="*/ 6769 w 52589"/>
                  <a:gd name="connsiteY6" fmla="*/ 29914 h 30390"/>
                  <a:gd name="connsiteX7" fmla="*/ 4673 w 52589"/>
                  <a:gd name="connsiteY7" fmla="*/ 30391 h 3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589" h="30390">
                    <a:moveTo>
                      <a:pt x="4673" y="30391"/>
                    </a:moveTo>
                    <a:cubicBezTo>
                      <a:pt x="2959" y="30391"/>
                      <a:pt x="1244" y="29438"/>
                      <a:pt x="482" y="27724"/>
                    </a:cubicBezTo>
                    <a:cubicBezTo>
                      <a:pt x="-661" y="25438"/>
                      <a:pt x="292" y="22580"/>
                      <a:pt x="2673" y="21437"/>
                    </a:cubicBezTo>
                    <a:lnTo>
                      <a:pt x="45821" y="482"/>
                    </a:lnTo>
                    <a:cubicBezTo>
                      <a:pt x="48202" y="-661"/>
                      <a:pt x="50965" y="292"/>
                      <a:pt x="52108" y="2673"/>
                    </a:cubicBezTo>
                    <a:cubicBezTo>
                      <a:pt x="53251" y="4959"/>
                      <a:pt x="52298" y="7816"/>
                      <a:pt x="49917" y="8959"/>
                    </a:cubicBezTo>
                    <a:lnTo>
                      <a:pt x="6769" y="29914"/>
                    </a:lnTo>
                    <a:cubicBezTo>
                      <a:pt x="6007" y="30200"/>
                      <a:pt x="5340" y="30391"/>
                      <a:pt x="4673" y="3039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82" name="Graphic 6">
              <a:extLst>
                <a:ext uri="{FF2B5EF4-FFF2-40B4-BE49-F238E27FC236}">
                  <a16:creationId xmlns:a16="http://schemas.microsoft.com/office/drawing/2014/main" id="{7269DFE0-CDA6-D83F-30C0-4F2233841806}"/>
                </a:ext>
              </a:extLst>
            </p:cNvPr>
            <p:cNvGrpSpPr/>
            <p:nvPr/>
          </p:nvGrpSpPr>
          <p:grpSpPr>
            <a:xfrm rot="18939355">
              <a:off x="197401" y="3358488"/>
              <a:ext cx="1454937" cy="171687"/>
              <a:chOff x="3693132" y="2636758"/>
              <a:chExt cx="1454937" cy="171687"/>
            </a:xfrm>
          </p:grpSpPr>
          <p:grpSp>
            <p:nvGrpSpPr>
              <p:cNvPr id="200" name="Graphic 6">
                <a:extLst>
                  <a:ext uri="{FF2B5EF4-FFF2-40B4-BE49-F238E27FC236}">
                    <a16:creationId xmlns:a16="http://schemas.microsoft.com/office/drawing/2014/main" id="{12890F9E-3D62-F45E-3E85-45DB72FFC390}"/>
                  </a:ext>
                </a:extLst>
              </p:cNvPr>
              <p:cNvGrpSpPr/>
              <p:nvPr/>
            </p:nvGrpSpPr>
            <p:grpSpPr>
              <a:xfrm>
                <a:off x="4844243" y="2648997"/>
                <a:ext cx="281185" cy="159448"/>
                <a:chOff x="4844243" y="2648997"/>
                <a:chExt cx="281185" cy="159448"/>
              </a:xfrm>
            </p:grpSpPr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668E91C6-7903-9F27-FCE4-E4A9B986E09A}"/>
                    </a:ext>
                  </a:extLst>
                </p:cNvPr>
                <p:cNvSpPr/>
                <p:nvPr/>
              </p:nvSpPr>
              <p:spPr>
                <a:xfrm>
                  <a:off x="4849037" y="2653664"/>
                  <a:ext cx="271783" cy="150084"/>
                </a:xfrm>
                <a:custGeom>
                  <a:avLst/>
                  <a:gdLst>
                    <a:gd name="connsiteX0" fmla="*/ 268745 w 271783"/>
                    <a:gd name="connsiteY0" fmla="*/ 0 h 150084"/>
                    <a:gd name="connsiteX1" fmla="*/ 269793 w 271783"/>
                    <a:gd name="connsiteY1" fmla="*/ 112204 h 150084"/>
                    <a:gd name="connsiteX2" fmla="*/ 262745 w 271783"/>
                    <a:gd name="connsiteY2" fmla="*/ 144113 h 150084"/>
                    <a:gd name="connsiteX3" fmla="*/ 214739 w 271783"/>
                    <a:gd name="connsiteY3" fmla="*/ 139065 h 150084"/>
                    <a:gd name="connsiteX4" fmla="*/ 205118 w 271783"/>
                    <a:gd name="connsiteY4" fmla="*/ 144399 h 150084"/>
                    <a:gd name="connsiteX5" fmla="*/ 160065 w 271783"/>
                    <a:gd name="connsiteY5" fmla="*/ 136398 h 150084"/>
                    <a:gd name="connsiteX6" fmla="*/ 122632 w 271783"/>
                    <a:gd name="connsiteY6" fmla="*/ 147161 h 150084"/>
                    <a:gd name="connsiteX7" fmla="*/ 99772 w 271783"/>
                    <a:gd name="connsiteY7" fmla="*/ 136684 h 150084"/>
                    <a:gd name="connsiteX8" fmla="*/ 71483 w 271783"/>
                    <a:gd name="connsiteY8" fmla="*/ 145066 h 150084"/>
                    <a:gd name="connsiteX9" fmla="*/ 53957 w 271783"/>
                    <a:gd name="connsiteY9" fmla="*/ 136398 h 150084"/>
                    <a:gd name="connsiteX10" fmla="*/ 14047 w 271783"/>
                    <a:gd name="connsiteY10" fmla="*/ 149923 h 150084"/>
                    <a:gd name="connsiteX11" fmla="*/ 426 w 271783"/>
                    <a:gd name="connsiteY11" fmla="*/ 135827 h 150084"/>
                    <a:gd name="connsiteX12" fmla="*/ 2331 w 271783"/>
                    <a:gd name="connsiteY12" fmla="*/ 116015 h 150084"/>
                    <a:gd name="connsiteX13" fmla="*/ 8999 w 271783"/>
                    <a:gd name="connsiteY13" fmla="*/ 4096 h 150084"/>
                    <a:gd name="connsiteX14" fmla="*/ 268745 w 271783"/>
                    <a:gd name="connsiteY14" fmla="*/ 0 h 150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1783" h="150084">
                      <a:moveTo>
                        <a:pt x="268745" y="0"/>
                      </a:moveTo>
                      <a:cubicBezTo>
                        <a:pt x="260840" y="37052"/>
                        <a:pt x="261221" y="75438"/>
                        <a:pt x="269793" y="112204"/>
                      </a:cubicBezTo>
                      <a:cubicBezTo>
                        <a:pt x="272460" y="123635"/>
                        <a:pt x="274270" y="138684"/>
                        <a:pt x="262745" y="144113"/>
                      </a:cubicBezTo>
                      <a:cubicBezTo>
                        <a:pt x="247981" y="151067"/>
                        <a:pt x="229979" y="132874"/>
                        <a:pt x="214739" y="139065"/>
                      </a:cubicBezTo>
                      <a:cubicBezTo>
                        <a:pt x="211309" y="140494"/>
                        <a:pt x="208547" y="142970"/>
                        <a:pt x="205118" y="144399"/>
                      </a:cubicBezTo>
                      <a:cubicBezTo>
                        <a:pt x="190831" y="150400"/>
                        <a:pt x="175686" y="135160"/>
                        <a:pt x="160065" y="136398"/>
                      </a:cubicBezTo>
                      <a:cubicBezTo>
                        <a:pt x="146730" y="137350"/>
                        <a:pt x="135586" y="150114"/>
                        <a:pt x="122632" y="147161"/>
                      </a:cubicBezTo>
                      <a:cubicBezTo>
                        <a:pt x="114250" y="145256"/>
                        <a:pt x="108440" y="137065"/>
                        <a:pt x="99772" y="136684"/>
                      </a:cubicBezTo>
                      <a:cubicBezTo>
                        <a:pt x="89675" y="136208"/>
                        <a:pt x="81484" y="146685"/>
                        <a:pt x="71483" y="145066"/>
                      </a:cubicBezTo>
                      <a:cubicBezTo>
                        <a:pt x="64910" y="144018"/>
                        <a:pt x="60434" y="138017"/>
                        <a:pt x="53957" y="136398"/>
                      </a:cubicBezTo>
                      <a:cubicBezTo>
                        <a:pt x="39764" y="132969"/>
                        <a:pt x="28525" y="152019"/>
                        <a:pt x="14047" y="149923"/>
                      </a:cubicBezTo>
                      <a:cubicBezTo>
                        <a:pt x="6713" y="148876"/>
                        <a:pt x="1664" y="142399"/>
                        <a:pt x="426" y="135827"/>
                      </a:cubicBezTo>
                      <a:cubicBezTo>
                        <a:pt x="-812" y="129254"/>
                        <a:pt x="902" y="122587"/>
                        <a:pt x="2331" y="116015"/>
                      </a:cubicBezTo>
                      <a:cubicBezTo>
                        <a:pt x="10808" y="79248"/>
                        <a:pt x="13094" y="41339"/>
                        <a:pt x="8999" y="4096"/>
                      </a:cubicBezTo>
                      <a:lnTo>
                        <a:pt x="26874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E63FB9A3-F6ED-C36F-279C-061ABEF411B0}"/>
                    </a:ext>
                  </a:extLst>
                </p:cNvPr>
                <p:cNvSpPr/>
                <p:nvPr/>
              </p:nvSpPr>
              <p:spPr>
                <a:xfrm>
                  <a:off x="4844243" y="2648997"/>
                  <a:ext cx="281185" cy="159448"/>
                </a:xfrm>
                <a:custGeom>
                  <a:avLst/>
                  <a:gdLst>
                    <a:gd name="connsiteX0" fmla="*/ 21031 w 281185"/>
                    <a:gd name="connsiteY0" fmla="*/ 159448 h 159448"/>
                    <a:gd name="connsiteX1" fmla="*/ 18174 w 281185"/>
                    <a:gd name="connsiteY1" fmla="*/ 159258 h 159448"/>
                    <a:gd name="connsiteX2" fmla="*/ 553 w 281185"/>
                    <a:gd name="connsiteY2" fmla="*/ 141446 h 159448"/>
                    <a:gd name="connsiteX3" fmla="*/ 2267 w 281185"/>
                    <a:gd name="connsiteY3" fmla="*/ 120777 h 159448"/>
                    <a:gd name="connsiteX4" fmla="*/ 2458 w 281185"/>
                    <a:gd name="connsiteY4" fmla="*/ 119729 h 159448"/>
                    <a:gd name="connsiteX5" fmla="*/ 9030 w 281185"/>
                    <a:gd name="connsiteY5" fmla="*/ 9334 h 159448"/>
                    <a:gd name="connsiteX6" fmla="*/ 10173 w 281185"/>
                    <a:gd name="connsiteY6" fmla="*/ 5715 h 159448"/>
                    <a:gd name="connsiteX7" fmla="*/ 13602 w 281185"/>
                    <a:gd name="connsiteY7" fmla="*/ 4096 h 159448"/>
                    <a:gd name="connsiteX8" fmla="*/ 273349 w 281185"/>
                    <a:gd name="connsiteY8" fmla="*/ 0 h 159448"/>
                    <a:gd name="connsiteX9" fmla="*/ 277063 w 281185"/>
                    <a:gd name="connsiteY9" fmla="*/ 1715 h 159448"/>
                    <a:gd name="connsiteX10" fmla="*/ 278016 w 281185"/>
                    <a:gd name="connsiteY10" fmla="*/ 5715 h 159448"/>
                    <a:gd name="connsiteX11" fmla="*/ 279064 w 281185"/>
                    <a:gd name="connsiteY11" fmla="*/ 115919 h 159448"/>
                    <a:gd name="connsiteX12" fmla="*/ 269443 w 281185"/>
                    <a:gd name="connsiteY12" fmla="*/ 153162 h 159448"/>
                    <a:gd name="connsiteX13" fmla="*/ 241726 w 281185"/>
                    <a:gd name="connsiteY13" fmla="*/ 150971 h 159448"/>
                    <a:gd name="connsiteX14" fmla="*/ 221247 w 281185"/>
                    <a:gd name="connsiteY14" fmla="*/ 148209 h 159448"/>
                    <a:gd name="connsiteX15" fmla="*/ 217151 w 281185"/>
                    <a:gd name="connsiteY15" fmla="*/ 150495 h 159448"/>
                    <a:gd name="connsiteX16" fmla="*/ 211722 w 281185"/>
                    <a:gd name="connsiteY16" fmla="*/ 153448 h 159448"/>
                    <a:gd name="connsiteX17" fmla="*/ 183623 w 281185"/>
                    <a:gd name="connsiteY17" fmla="*/ 150304 h 159448"/>
                    <a:gd name="connsiteX18" fmla="*/ 165240 w 281185"/>
                    <a:gd name="connsiteY18" fmla="*/ 145828 h 159448"/>
                    <a:gd name="connsiteX19" fmla="*/ 150476 w 281185"/>
                    <a:gd name="connsiteY19" fmla="*/ 151067 h 159448"/>
                    <a:gd name="connsiteX20" fmla="*/ 126473 w 281185"/>
                    <a:gd name="connsiteY20" fmla="*/ 156496 h 159448"/>
                    <a:gd name="connsiteX21" fmla="*/ 114662 w 281185"/>
                    <a:gd name="connsiteY21" fmla="*/ 150686 h 159448"/>
                    <a:gd name="connsiteX22" fmla="*/ 104470 w 281185"/>
                    <a:gd name="connsiteY22" fmla="*/ 146113 h 159448"/>
                    <a:gd name="connsiteX23" fmla="*/ 93231 w 281185"/>
                    <a:gd name="connsiteY23" fmla="*/ 149923 h 159448"/>
                    <a:gd name="connsiteX24" fmla="*/ 75705 w 281185"/>
                    <a:gd name="connsiteY24" fmla="*/ 154496 h 159448"/>
                    <a:gd name="connsiteX25" fmla="*/ 64560 w 281185"/>
                    <a:gd name="connsiteY25" fmla="*/ 149352 h 159448"/>
                    <a:gd name="connsiteX26" fmla="*/ 57798 w 281185"/>
                    <a:gd name="connsiteY26" fmla="*/ 145733 h 159448"/>
                    <a:gd name="connsiteX27" fmla="*/ 41129 w 281185"/>
                    <a:gd name="connsiteY27" fmla="*/ 151638 h 159448"/>
                    <a:gd name="connsiteX28" fmla="*/ 21031 w 281185"/>
                    <a:gd name="connsiteY28" fmla="*/ 159448 h 159448"/>
                    <a:gd name="connsiteX29" fmla="*/ 18936 w 281185"/>
                    <a:gd name="connsiteY29" fmla="*/ 13430 h 159448"/>
                    <a:gd name="connsiteX30" fmla="*/ 11601 w 281185"/>
                    <a:gd name="connsiteY30" fmla="*/ 121825 h 159448"/>
                    <a:gd name="connsiteX31" fmla="*/ 11316 w 281185"/>
                    <a:gd name="connsiteY31" fmla="*/ 122873 h 159448"/>
                    <a:gd name="connsiteX32" fmla="*/ 9601 w 281185"/>
                    <a:gd name="connsiteY32" fmla="*/ 139732 h 159448"/>
                    <a:gd name="connsiteX33" fmla="*/ 19317 w 281185"/>
                    <a:gd name="connsiteY33" fmla="*/ 150114 h 159448"/>
                    <a:gd name="connsiteX34" fmla="*/ 35700 w 281185"/>
                    <a:gd name="connsiteY34" fmla="*/ 143827 h 159448"/>
                    <a:gd name="connsiteX35" fmla="*/ 59608 w 281185"/>
                    <a:gd name="connsiteY35" fmla="*/ 136684 h 159448"/>
                    <a:gd name="connsiteX36" fmla="*/ 69418 w 281185"/>
                    <a:gd name="connsiteY36" fmla="*/ 141637 h 159448"/>
                    <a:gd name="connsiteX37" fmla="*/ 76753 w 281185"/>
                    <a:gd name="connsiteY37" fmla="*/ 145256 h 159448"/>
                    <a:gd name="connsiteX38" fmla="*/ 88564 w 281185"/>
                    <a:gd name="connsiteY38" fmla="*/ 141637 h 159448"/>
                    <a:gd name="connsiteX39" fmla="*/ 104566 w 281185"/>
                    <a:gd name="connsiteY39" fmla="*/ 136779 h 159448"/>
                    <a:gd name="connsiteX40" fmla="*/ 119425 w 281185"/>
                    <a:gd name="connsiteY40" fmla="*/ 142875 h 159448"/>
                    <a:gd name="connsiteX41" fmla="*/ 128188 w 281185"/>
                    <a:gd name="connsiteY41" fmla="*/ 147352 h 159448"/>
                    <a:gd name="connsiteX42" fmla="*/ 145999 w 281185"/>
                    <a:gd name="connsiteY42" fmla="*/ 142684 h 159448"/>
                    <a:gd name="connsiteX43" fmla="*/ 164192 w 281185"/>
                    <a:gd name="connsiteY43" fmla="*/ 136493 h 159448"/>
                    <a:gd name="connsiteX44" fmla="*/ 186766 w 281185"/>
                    <a:gd name="connsiteY44" fmla="*/ 141637 h 159448"/>
                    <a:gd name="connsiteX45" fmla="*/ 207817 w 281185"/>
                    <a:gd name="connsiteY45" fmla="*/ 144875 h 159448"/>
                    <a:gd name="connsiteX46" fmla="*/ 211817 w 281185"/>
                    <a:gd name="connsiteY46" fmla="*/ 142589 h 159448"/>
                    <a:gd name="connsiteX47" fmla="*/ 217437 w 281185"/>
                    <a:gd name="connsiteY47" fmla="*/ 139541 h 159448"/>
                    <a:gd name="connsiteX48" fmla="*/ 244583 w 281185"/>
                    <a:gd name="connsiteY48" fmla="*/ 142208 h 159448"/>
                    <a:gd name="connsiteX49" fmla="*/ 265157 w 281185"/>
                    <a:gd name="connsiteY49" fmla="*/ 144780 h 159448"/>
                    <a:gd name="connsiteX50" fmla="*/ 269729 w 281185"/>
                    <a:gd name="connsiteY50" fmla="*/ 118110 h 159448"/>
                    <a:gd name="connsiteX51" fmla="*/ 267538 w 281185"/>
                    <a:gd name="connsiteY51" fmla="*/ 9620 h 159448"/>
                    <a:gd name="connsiteX52" fmla="*/ 18936 w 281185"/>
                    <a:gd name="connsiteY52" fmla="*/ 13430 h 159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281185" h="159448">
                      <a:moveTo>
                        <a:pt x="21031" y="159448"/>
                      </a:moveTo>
                      <a:cubicBezTo>
                        <a:pt x="20079" y="159448"/>
                        <a:pt x="19126" y="159353"/>
                        <a:pt x="18174" y="159258"/>
                      </a:cubicBezTo>
                      <a:cubicBezTo>
                        <a:pt x="9601" y="158020"/>
                        <a:pt x="2362" y="150686"/>
                        <a:pt x="553" y="141446"/>
                      </a:cubicBezTo>
                      <a:cubicBezTo>
                        <a:pt x="-876" y="134207"/>
                        <a:pt x="743" y="127349"/>
                        <a:pt x="2267" y="120777"/>
                      </a:cubicBezTo>
                      <a:lnTo>
                        <a:pt x="2458" y="119729"/>
                      </a:lnTo>
                      <a:cubicBezTo>
                        <a:pt x="10840" y="83344"/>
                        <a:pt x="13030" y="46196"/>
                        <a:pt x="9030" y="9334"/>
                      </a:cubicBezTo>
                      <a:cubicBezTo>
                        <a:pt x="8934" y="8001"/>
                        <a:pt x="9316" y="6763"/>
                        <a:pt x="10173" y="5715"/>
                      </a:cubicBezTo>
                      <a:cubicBezTo>
                        <a:pt x="11030" y="4763"/>
                        <a:pt x="12268" y="4191"/>
                        <a:pt x="13602" y="4096"/>
                      </a:cubicBezTo>
                      <a:lnTo>
                        <a:pt x="273349" y="0"/>
                      </a:lnTo>
                      <a:cubicBezTo>
                        <a:pt x="274777" y="0"/>
                        <a:pt x="276111" y="571"/>
                        <a:pt x="277063" y="1715"/>
                      </a:cubicBezTo>
                      <a:cubicBezTo>
                        <a:pt x="278016" y="2858"/>
                        <a:pt x="278301" y="4286"/>
                        <a:pt x="278016" y="5715"/>
                      </a:cubicBezTo>
                      <a:cubicBezTo>
                        <a:pt x="270301" y="41815"/>
                        <a:pt x="270682" y="79915"/>
                        <a:pt x="279064" y="115919"/>
                      </a:cubicBezTo>
                      <a:cubicBezTo>
                        <a:pt x="280778" y="123158"/>
                        <a:pt x="285922" y="145352"/>
                        <a:pt x="269443" y="153162"/>
                      </a:cubicBezTo>
                      <a:cubicBezTo>
                        <a:pt x="260204" y="157544"/>
                        <a:pt x="250393" y="154019"/>
                        <a:pt x="241726" y="150971"/>
                      </a:cubicBezTo>
                      <a:cubicBezTo>
                        <a:pt x="234201" y="148304"/>
                        <a:pt x="227057" y="145828"/>
                        <a:pt x="221247" y="148209"/>
                      </a:cubicBezTo>
                      <a:cubicBezTo>
                        <a:pt x="219913" y="148781"/>
                        <a:pt x="218580" y="149638"/>
                        <a:pt x="217151" y="150495"/>
                      </a:cubicBezTo>
                      <a:cubicBezTo>
                        <a:pt x="215532" y="151543"/>
                        <a:pt x="213817" y="152590"/>
                        <a:pt x="211722" y="153448"/>
                      </a:cubicBezTo>
                      <a:cubicBezTo>
                        <a:pt x="202006" y="157544"/>
                        <a:pt x="192672" y="153829"/>
                        <a:pt x="183623" y="150304"/>
                      </a:cubicBezTo>
                      <a:cubicBezTo>
                        <a:pt x="177146" y="147733"/>
                        <a:pt x="171050" y="145352"/>
                        <a:pt x="165240" y="145828"/>
                      </a:cubicBezTo>
                      <a:cubicBezTo>
                        <a:pt x="160382" y="146209"/>
                        <a:pt x="155524" y="148590"/>
                        <a:pt x="150476" y="151067"/>
                      </a:cubicBezTo>
                      <a:cubicBezTo>
                        <a:pt x="143047" y="154686"/>
                        <a:pt x="135331" y="158496"/>
                        <a:pt x="126473" y="156496"/>
                      </a:cubicBezTo>
                      <a:cubicBezTo>
                        <a:pt x="121806" y="155448"/>
                        <a:pt x="117996" y="152971"/>
                        <a:pt x="114662" y="150686"/>
                      </a:cubicBezTo>
                      <a:cubicBezTo>
                        <a:pt x="111042" y="148304"/>
                        <a:pt x="107899" y="146304"/>
                        <a:pt x="104470" y="146113"/>
                      </a:cubicBezTo>
                      <a:cubicBezTo>
                        <a:pt x="100851" y="145923"/>
                        <a:pt x="97136" y="147828"/>
                        <a:pt x="93231" y="149923"/>
                      </a:cubicBezTo>
                      <a:cubicBezTo>
                        <a:pt x="88183" y="152590"/>
                        <a:pt x="82372" y="155543"/>
                        <a:pt x="75705" y="154496"/>
                      </a:cubicBezTo>
                      <a:cubicBezTo>
                        <a:pt x="71228" y="153829"/>
                        <a:pt x="67704" y="151448"/>
                        <a:pt x="64560" y="149352"/>
                      </a:cubicBezTo>
                      <a:cubicBezTo>
                        <a:pt x="62275" y="147828"/>
                        <a:pt x="60084" y="146304"/>
                        <a:pt x="57798" y="145733"/>
                      </a:cubicBezTo>
                      <a:cubicBezTo>
                        <a:pt x="52464" y="144399"/>
                        <a:pt x="47225" y="147828"/>
                        <a:pt x="41129" y="151638"/>
                      </a:cubicBezTo>
                      <a:cubicBezTo>
                        <a:pt x="35128" y="155353"/>
                        <a:pt x="28556" y="159448"/>
                        <a:pt x="21031" y="159448"/>
                      </a:cubicBezTo>
                      <a:close/>
                      <a:moveTo>
                        <a:pt x="18936" y="13430"/>
                      </a:moveTo>
                      <a:cubicBezTo>
                        <a:pt x="22270" y="49721"/>
                        <a:pt x="19888" y="86106"/>
                        <a:pt x="11601" y="121825"/>
                      </a:cubicBezTo>
                      <a:lnTo>
                        <a:pt x="11316" y="122873"/>
                      </a:lnTo>
                      <a:cubicBezTo>
                        <a:pt x="9982" y="128873"/>
                        <a:pt x="8649" y="134493"/>
                        <a:pt x="9601" y="139732"/>
                      </a:cubicBezTo>
                      <a:cubicBezTo>
                        <a:pt x="10459" y="144304"/>
                        <a:pt x="14078" y="149352"/>
                        <a:pt x="19317" y="150114"/>
                      </a:cubicBezTo>
                      <a:cubicBezTo>
                        <a:pt x="24651" y="150876"/>
                        <a:pt x="30080" y="147447"/>
                        <a:pt x="35700" y="143827"/>
                      </a:cubicBezTo>
                      <a:cubicBezTo>
                        <a:pt x="42558" y="139446"/>
                        <a:pt x="50464" y="134493"/>
                        <a:pt x="59608" y="136684"/>
                      </a:cubicBezTo>
                      <a:cubicBezTo>
                        <a:pt x="63513" y="137636"/>
                        <a:pt x="66656" y="139732"/>
                        <a:pt x="69418" y="141637"/>
                      </a:cubicBezTo>
                      <a:cubicBezTo>
                        <a:pt x="71990" y="143351"/>
                        <a:pt x="74276" y="144875"/>
                        <a:pt x="76753" y="145256"/>
                      </a:cubicBezTo>
                      <a:cubicBezTo>
                        <a:pt x="80467" y="145828"/>
                        <a:pt x="84182" y="143923"/>
                        <a:pt x="88564" y="141637"/>
                      </a:cubicBezTo>
                      <a:cubicBezTo>
                        <a:pt x="93231" y="139256"/>
                        <a:pt x="98470" y="136493"/>
                        <a:pt x="104566" y="136779"/>
                      </a:cubicBezTo>
                      <a:cubicBezTo>
                        <a:pt x="110566" y="137065"/>
                        <a:pt x="115234" y="140113"/>
                        <a:pt x="119425" y="142875"/>
                      </a:cubicBezTo>
                      <a:cubicBezTo>
                        <a:pt x="122377" y="144875"/>
                        <a:pt x="125235" y="146685"/>
                        <a:pt x="128188" y="147352"/>
                      </a:cubicBezTo>
                      <a:cubicBezTo>
                        <a:pt x="133903" y="148685"/>
                        <a:pt x="139522" y="145828"/>
                        <a:pt x="145999" y="142684"/>
                      </a:cubicBezTo>
                      <a:cubicBezTo>
                        <a:pt x="151714" y="139922"/>
                        <a:pt x="157525" y="136969"/>
                        <a:pt x="164192" y="136493"/>
                      </a:cubicBezTo>
                      <a:cubicBezTo>
                        <a:pt x="172193" y="135827"/>
                        <a:pt x="179623" y="138779"/>
                        <a:pt x="186766" y="141637"/>
                      </a:cubicBezTo>
                      <a:cubicBezTo>
                        <a:pt x="194767" y="144780"/>
                        <a:pt x="201625" y="147447"/>
                        <a:pt x="207817" y="144875"/>
                      </a:cubicBezTo>
                      <a:cubicBezTo>
                        <a:pt x="209150" y="144304"/>
                        <a:pt x="210484" y="143542"/>
                        <a:pt x="211817" y="142589"/>
                      </a:cubicBezTo>
                      <a:cubicBezTo>
                        <a:pt x="213436" y="141542"/>
                        <a:pt x="215341" y="140398"/>
                        <a:pt x="217437" y="139541"/>
                      </a:cubicBezTo>
                      <a:cubicBezTo>
                        <a:pt x="226581" y="135827"/>
                        <a:pt x="236106" y="139256"/>
                        <a:pt x="244583" y="142208"/>
                      </a:cubicBezTo>
                      <a:cubicBezTo>
                        <a:pt x="252203" y="144875"/>
                        <a:pt x="259442" y="147447"/>
                        <a:pt x="265157" y="144780"/>
                      </a:cubicBezTo>
                      <a:cubicBezTo>
                        <a:pt x="271729" y="141637"/>
                        <a:pt x="273158" y="133159"/>
                        <a:pt x="269729" y="118110"/>
                      </a:cubicBezTo>
                      <a:cubicBezTo>
                        <a:pt x="261442" y="82677"/>
                        <a:pt x="260680" y="45339"/>
                        <a:pt x="267538" y="9620"/>
                      </a:cubicBezTo>
                      <a:lnTo>
                        <a:pt x="18936" y="13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103FFE61-9BED-6BD8-44B3-2498C6CB19EA}"/>
                  </a:ext>
                </a:extLst>
              </p:cNvPr>
              <p:cNvSpPr/>
              <p:nvPr/>
            </p:nvSpPr>
            <p:spPr>
              <a:xfrm>
                <a:off x="5062557" y="2704996"/>
                <a:ext cx="12308" cy="87447"/>
              </a:xfrm>
              <a:custGeom>
                <a:avLst/>
                <a:gdLst>
                  <a:gd name="connsiteX0" fmla="*/ 10743 w 12308"/>
                  <a:gd name="connsiteY0" fmla="*/ 87448 h 87447"/>
                  <a:gd name="connsiteX1" fmla="*/ 9219 w 12308"/>
                  <a:gd name="connsiteY1" fmla="*/ 86305 h 87447"/>
                  <a:gd name="connsiteX2" fmla="*/ 170 w 12308"/>
                  <a:gd name="connsiteY2" fmla="*/ 1532 h 87447"/>
                  <a:gd name="connsiteX3" fmla="*/ 1790 w 12308"/>
                  <a:gd name="connsiteY3" fmla="*/ 8 h 87447"/>
                  <a:gd name="connsiteX4" fmla="*/ 3314 w 12308"/>
                  <a:gd name="connsiteY4" fmla="*/ 1627 h 87447"/>
                  <a:gd name="connsiteX5" fmla="*/ 12267 w 12308"/>
                  <a:gd name="connsiteY5" fmla="*/ 85543 h 87447"/>
                  <a:gd name="connsiteX6" fmla="*/ 11124 w 12308"/>
                  <a:gd name="connsiteY6" fmla="*/ 87448 h 87447"/>
                  <a:gd name="connsiteX7" fmla="*/ 10743 w 12308"/>
                  <a:gd name="connsiteY7" fmla="*/ 87448 h 87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08" h="87447">
                    <a:moveTo>
                      <a:pt x="10743" y="87448"/>
                    </a:moveTo>
                    <a:cubicBezTo>
                      <a:pt x="10076" y="87448"/>
                      <a:pt x="9409" y="86971"/>
                      <a:pt x="9219" y="86305"/>
                    </a:cubicBezTo>
                    <a:cubicBezTo>
                      <a:pt x="2266" y="58587"/>
                      <a:pt x="-782" y="30012"/>
                      <a:pt x="170" y="1532"/>
                    </a:cubicBezTo>
                    <a:cubicBezTo>
                      <a:pt x="170" y="675"/>
                      <a:pt x="932" y="-87"/>
                      <a:pt x="1790" y="8"/>
                    </a:cubicBezTo>
                    <a:cubicBezTo>
                      <a:pt x="2647" y="8"/>
                      <a:pt x="3314" y="770"/>
                      <a:pt x="3314" y="1627"/>
                    </a:cubicBezTo>
                    <a:cubicBezTo>
                      <a:pt x="2361" y="29821"/>
                      <a:pt x="5409" y="58015"/>
                      <a:pt x="12267" y="85543"/>
                    </a:cubicBezTo>
                    <a:cubicBezTo>
                      <a:pt x="12458" y="86400"/>
                      <a:pt x="11981" y="87257"/>
                      <a:pt x="11124" y="87448"/>
                    </a:cubicBezTo>
                    <a:cubicBezTo>
                      <a:pt x="11029" y="87448"/>
                      <a:pt x="10838" y="87448"/>
                      <a:pt x="10743" y="8744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2170DB26-E0C1-51AC-B71A-020B914EE679}"/>
                  </a:ext>
                </a:extLst>
              </p:cNvPr>
              <p:cNvSpPr/>
              <p:nvPr/>
            </p:nvSpPr>
            <p:spPr>
              <a:xfrm>
                <a:off x="5010998" y="2752334"/>
                <a:ext cx="8427" cy="39442"/>
              </a:xfrm>
              <a:custGeom>
                <a:avLst/>
                <a:gdLst>
                  <a:gd name="connsiteX0" fmla="*/ 6772 w 8427"/>
                  <a:gd name="connsiteY0" fmla="*/ 39443 h 39442"/>
                  <a:gd name="connsiteX1" fmla="*/ 5248 w 8427"/>
                  <a:gd name="connsiteY1" fmla="*/ 38204 h 39442"/>
                  <a:gd name="connsiteX2" fmla="*/ 9 w 8427"/>
                  <a:gd name="connsiteY2" fmla="*/ 1724 h 39442"/>
                  <a:gd name="connsiteX3" fmla="*/ 1438 w 8427"/>
                  <a:gd name="connsiteY3" fmla="*/ 9 h 39442"/>
                  <a:gd name="connsiteX4" fmla="*/ 3153 w 8427"/>
                  <a:gd name="connsiteY4" fmla="*/ 1438 h 39442"/>
                  <a:gd name="connsiteX5" fmla="*/ 8391 w 8427"/>
                  <a:gd name="connsiteY5" fmla="*/ 37442 h 39442"/>
                  <a:gd name="connsiteX6" fmla="*/ 7153 w 8427"/>
                  <a:gd name="connsiteY6" fmla="*/ 39252 h 39442"/>
                  <a:gd name="connsiteX7" fmla="*/ 6772 w 8427"/>
                  <a:gd name="connsiteY7" fmla="*/ 39443 h 39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27" h="39442">
                    <a:moveTo>
                      <a:pt x="6772" y="39443"/>
                    </a:moveTo>
                    <a:cubicBezTo>
                      <a:pt x="6010" y="39443"/>
                      <a:pt x="5438" y="38966"/>
                      <a:pt x="5248" y="38204"/>
                    </a:cubicBezTo>
                    <a:cubicBezTo>
                      <a:pt x="2676" y="26203"/>
                      <a:pt x="962" y="13916"/>
                      <a:pt x="9" y="1724"/>
                    </a:cubicBezTo>
                    <a:cubicBezTo>
                      <a:pt x="-86" y="866"/>
                      <a:pt x="581" y="104"/>
                      <a:pt x="1438" y="9"/>
                    </a:cubicBezTo>
                    <a:cubicBezTo>
                      <a:pt x="2295" y="-86"/>
                      <a:pt x="3057" y="581"/>
                      <a:pt x="3153" y="1438"/>
                    </a:cubicBezTo>
                    <a:cubicBezTo>
                      <a:pt x="4105" y="13439"/>
                      <a:pt x="5819" y="25631"/>
                      <a:pt x="8391" y="37442"/>
                    </a:cubicBezTo>
                    <a:cubicBezTo>
                      <a:pt x="8582" y="38300"/>
                      <a:pt x="8010" y="39157"/>
                      <a:pt x="7153" y="39252"/>
                    </a:cubicBezTo>
                    <a:cubicBezTo>
                      <a:pt x="6962" y="39443"/>
                      <a:pt x="6867" y="39443"/>
                      <a:pt x="6772" y="394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8656F5FA-A87A-1ED9-318E-7B5B806BF785}"/>
                  </a:ext>
                </a:extLst>
              </p:cNvPr>
              <p:cNvSpPr/>
              <p:nvPr/>
            </p:nvSpPr>
            <p:spPr>
              <a:xfrm>
                <a:off x="4895841" y="2725959"/>
                <a:ext cx="5246" cy="64960"/>
              </a:xfrm>
              <a:custGeom>
                <a:avLst/>
                <a:gdLst>
                  <a:gd name="connsiteX0" fmla="*/ 1532 w 5246"/>
                  <a:gd name="connsiteY0" fmla="*/ 64960 h 64960"/>
                  <a:gd name="connsiteX1" fmla="*/ 1532 w 5246"/>
                  <a:gd name="connsiteY1" fmla="*/ 64960 h 64960"/>
                  <a:gd name="connsiteX2" fmla="*/ 8 w 5246"/>
                  <a:gd name="connsiteY2" fmla="*/ 63341 h 64960"/>
                  <a:gd name="connsiteX3" fmla="*/ 2104 w 5246"/>
                  <a:gd name="connsiteY3" fmla="*/ 1524 h 64960"/>
                  <a:gd name="connsiteX4" fmla="*/ 3723 w 5246"/>
                  <a:gd name="connsiteY4" fmla="*/ 0 h 64960"/>
                  <a:gd name="connsiteX5" fmla="*/ 5247 w 5246"/>
                  <a:gd name="connsiteY5" fmla="*/ 1619 h 64960"/>
                  <a:gd name="connsiteX6" fmla="*/ 3151 w 5246"/>
                  <a:gd name="connsiteY6" fmla="*/ 63341 h 64960"/>
                  <a:gd name="connsiteX7" fmla="*/ 1532 w 5246"/>
                  <a:gd name="connsiteY7" fmla="*/ 64960 h 64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46" h="64960">
                    <a:moveTo>
                      <a:pt x="1532" y="64960"/>
                    </a:moveTo>
                    <a:cubicBezTo>
                      <a:pt x="1532" y="64960"/>
                      <a:pt x="1532" y="64960"/>
                      <a:pt x="1532" y="64960"/>
                    </a:cubicBezTo>
                    <a:cubicBezTo>
                      <a:pt x="675" y="64960"/>
                      <a:pt x="-87" y="64198"/>
                      <a:pt x="8" y="63341"/>
                    </a:cubicBezTo>
                    <a:cubicBezTo>
                      <a:pt x="389" y="42863"/>
                      <a:pt x="1151" y="22003"/>
                      <a:pt x="2104" y="1524"/>
                    </a:cubicBezTo>
                    <a:cubicBezTo>
                      <a:pt x="2104" y="667"/>
                      <a:pt x="2865" y="0"/>
                      <a:pt x="3723" y="0"/>
                    </a:cubicBezTo>
                    <a:cubicBezTo>
                      <a:pt x="4580" y="0"/>
                      <a:pt x="5247" y="762"/>
                      <a:pt x="5247" y="1619"/>
                    </a:cubicBezTo>
                    <a:cubicBezTo>
                      <a:pt x="4199" y="22098"/>
                      <a:pt x="3532" y="42863"/>
                      <a:pt x="3151" y="63341"/>
                    </a:cubicBezTo>
                    <a:cubicBezTo>
                      <a:pt x="3056" y="64294"/>
                      <a:pt x="2389" y="64960"/>
                      <a:pt x="1532" y="649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679CBEBA-6631-9E4A-05CE-EDEC198A1B3A}"/>
                  </a:ext>
                </a:extLst>
              </p:cNvPr>
              <p:cNvSpPr/>
              <p:nvPr/>
            </p:nvSpPr>
            <p:spPr>
              <a:xfrm>
                <a:off x="5009188" y="2714234"/>
                <a:ext cx="3923" cy="19249"/>
              </a:xfrm>
              <a:custGeom>
                <a:avLst/>
                <a:gdLst>
                  <a:gd name="connsiteX0" fmla="*/ 2390 w 3923"/>
                  <a:gd name="connsiteY0" fmla="*/ 19250 h 19249"/>
                  <a:gd name="connsiteX1" fmla="*/ 866 w 3923"/>
                  <a:gd name="connsiteY1" fmla="*/ 17821 h 19249"/>
                  <a:gd name="connsiteX2" fmla="*/ 9 w 3923"/>
                  <a:gd name="connsiteY2" fmla="*/ 1628 h 19249"/>
                  <a:gd name="connsiteX3" fmla="*/ 1438 w 3923"/>
                  <a:gd name="connsiteY3" fmla="*/ 9 h 19249"/>
                  <a:gd name="connsiteX4" fmla="*/ 3057 w 3923"/>
                  <a:gd name="connsiteY4" fmla="*/ 1438 h 19249"/>
                  <a:gd name="connsiteX5" fmla="*/ 3914 w 3923"/>
                  <a:gd name="connsiteY5" fmla="*/ 17630 h 19249"/>
                  <a:gd name="connsiteX6" fmla="*/ 2390 w 3923"/>
                  <a:gd name="connsiteY6" fmla="*/ 19250 h 19249"/>
                  <a:gd name="connsiteX7" fmla="*/ 2390 w 3923"/>
                  <a:gd name="connsiteY7" fmla="*/ 19250 h 1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23" h="19249">
                    <a:moveTo>
                      <a:pt x="2390" y="19250"/>
                    </a:moveTo>
                    <a:cubicBezTo>
                      <a:pt x="1533" y="19250"/>
                      <a:pt x="866" y="18583"/>
                      <a:pt x="866" y="17821"/>
                    </a:cubicBezTo>
                    <a:lnTo>
                      <a:pt x="9" y="1628"/>
                    </a:lnTo>
                    <a:cubicBezTo>
                      <a:pt x="-86" y="771"/>
                      <a:pt x="581" y="9"/>
                      <a:pt x="1438" y="9"/>
                    </a:cubicBezTo>
                    <a:cubicBezTo>
                      <a:pt x="2295" y="-86"/>
                      <a:pt x="3057" y="581"/>
                      <a:pt x="3057" y="1438"/>
                    </a:cubicBezTo>
                    <a:lnTo>
                      <a:pt x="3914" y="17630"/>
                    </a:lnTo>
                    <a:cubicBezTo>
                      <a:pt x="4010" y="18488"/>
                      <a:pt x="3343" y="19250"/>
                      <a:pt x="2390" y="19250"/>
                    </a:cubicBezTo>
                    <a:cubicBezTo>
                      <a:pt x="2486" y="19250"/>
                      <a:pt x="2390" y="19250"/>
                      <a:pt x="2390" y="192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grpSp>
            <p:nvGrpSpPr>
              <p:cNvPr id="205" name="Graphic 6">
                <a:extLst>
                  <a:ext uri="{FF2B5EF4-FFF2-40B4-BE49-F238E27FC236}">
                    <a16:creationId xmlns:a16="http://schemas.microsoft.com/office/drawing/2014/main" id="{EFBA16BA-01CB-D8D6-5C72-185439321F2B}"/>
                  </a:ext>
                </a:extLst>
              </p:cNvPr>
              <p:cNvGrpSpPr/>
              <p:nvPr/>
            </p:nvGrpSpPr>
            <p:grpSpPr>
              <a:xfrm>
                <a:off x="3693132" y="2636758"/>
                <a:ext cx="1454937" cy="144540"/>
                <a:chOff x="3693132" y="2636758"/>
                <a:chExt cx="1454937" cy="144540"/>
              </a:xfrm>
            </p:grpSpPr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E70F6C52-2715-423F-4AEB-68C7C1408D03}"/>
                    </a:ext>
                  </a:extLst>
                </p:cNvPr>
                <p:cNvSpPr/>
                <p:nvPr/>
              </p:nvSpPr>
              <p:spPr>
                <a:xfrm>
                  <a:off x="3697990" y="2641366"/>
                  <a:ext cx="1445480" cy="135196"/>
                </a:xfrm>
                <a:custGeom>
                  <a:avLst/>
                  <a:gdLst>
                    <a:gd name="connsiteX0" fmla="*/ 1409600 w 1445480"/>
                    <a:gd name="connsiteY0" fmla="*/ 41730 h 135196"/>
                    <a:gd name="connsiteX1" fmla="*/ 1435984 w 1445480"/>
                    <a:gd name="connsiteY1" fmla="*/ 37253 h 135196"/>
                    <a:gd name="connsiteX2" fmla="*/ 1443319 w 1445480"/>
                    <a:gd name="connsiteY2" fmla="*/ 14298 h 135196"/>
                    <a:gd name="connsiteX3" fmla="*/ 1428460 w 1445480"/>
                    <a:gd name="connsiteY3" fmla="*/ 6678 h 135196"/>
                    <a:gd name="connsiteX4" fmla="*/ 1363880 w 1445480"/>
                    <a:gd name="connsiteY4" fmla="*/ 2678 h 135196"/>
                    <a:gd name="connsiteX5" fmla="*/ 1082321 w 1445480"/>
                    <a:gd name="connsiteY5" fmla="*/ 296 h 135196"/>
                    <a:gd name="connsiteX6" fmla="*/ 800572 w 1445480"/>
                    <a:gd name="connsiteY6" fmla="*/ 82307 h 135196"/>
                    <a:gd name="connsiteX7" fmla="*/ 27523 w 1445480"/>
                    <a:gd name="connsiteY7" fmla="*/ 78973 h 135196"/>
                    <a:gd name="connsiteX8" fmla="*/ 186 w 1445480"/>
                    <a:gd name="connsiteY8" fmla="*/ 110024 h 135196"/>
                    <a:gd name="connsiteX9" fmla="*/ 42096 w 1445480"/>
                    <a:gd name="connsiteY9" fmla="*/ 135170 h 135196"/>
                    <a:gd name="connsiteX10" fmla="*/ 798000 w 1445480"/>
                    <a:gd name="connsiteY10" fmla="*/ 126217 h 135196"/>
                    <a:gd name="connsiteX11" fmla="*/ 1079464 w 1445480"/>
                    <a:gd name="connsiteY11" fmla="*/ 42587 h 135196"/>
                    <a:gd name="connsiteX12" fmla="*/ 1409600 w 1445480"/>
                    <a:gd name="connsiteY12" fmla="*/ 41730 h 13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45480" h="135196">
                      <a:moveTo>
                        <a:pt x="1409600" y="41730"/>
                      </a:moveTo>
                      <a:cubicBezTo>
                        <a:pt x="1418649" y="41921"/>
                        <a:pt x="1428174" y="41921"/>
                        <a:pt x="1435984" y="37253"/>
                      </a:cubicBezTo>
                      <a:cubicBezTo>
                        <a:pt x="1443795" y="32681"/>
                        <a:pt x="1448462" y="21632"/>
                        <a:pt x="1443319" y="14298"/>
                      </a:cubicBezTo>
                      <a:cubicBezTo>
                        <a:pt x="1440080" y="9631"/>
                        <a:pt x="1434079" y="7821"/>
                        <a:pt x="1428460" y="6678"/>
                      </a:cubicBezTo>
                      <a:cubicBezTo>
                        <a:pt x="1407314" y="2297"/>
                        <a:pt x="1385502" y="2392"/>
                        <a:pt x="1363880" y="2678"/>
                      </a:cubicBezTo>
                      <a:cubicBezTo>
                        <a:pt x="1251200" y="4297"/>
                        <a:pt x="1188239" y="-1323"/>
                        <a:pt x="1082321" y="296"/>
                      </a:cubicBezTo>
                      <a:cubicBezTo>
                        <a:pt x="1032124" y="1058"/>
                        <a:pt x="858674" y="81354"/>
                        <a:pt x="800572" y="82307"/>
                      </a:cubicBezTo>
                      <a:cubicBezTo>
                        <a:pt x="542158" y="86307"/>
                        <a:pt x="69147" y="76496"/>
                        <a:pt x="27523" y="78973"/>
                      </a:cubicBezTo>
                      <a:cubicBezTo>
                        <a:pt x="12664" y="79830"/>
                        <a:pt x="-1814" y="81354"/>
                        <a:pt x="186" y="110024"/>
                      </a:cubicBezTo>
                      <a:cubicBezTo>
                        <a:pt x="853" y="120026"/>
                        <a:pt x="9806" y="135932"/>
                        <a:pt x="42096" y="135170"/>
                      </a:cubicBezTo>
                      <a:cubicBezTo>
                        <a:pt x="191924" y="131456"/>
                        <a:pt x="728372" y="117930"/>
                        <a:pt x="798000" y="126217"/>
                      </a:cubicBezTo>
                      <a:cubicBezTo>
                        <a:pt x="844577" y="131741"/>
                        <a:pt x="1032601" y="43254"/>
                        <a:pt x="1079464" y="42587"/>
                      </a:cubicBezTo>
                      <a:cubicBezTo>
                        <a:pt x="1210337" y="40587"/>
                        <a:pt x="1270250" y="39539"/>
                        <a:pt x="1409600" y="41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338980F5-54D5-F416-FFC1-B0EFE7774A06}"/>
                    </a:ext>
                  </a:extLst>
                </p:cNvPr>
                <p:cNvSpPr/>
                <p:nvPr/>
              </p:nvSpPr>
              <p:spPr>
                <a:xfrm>
                  <a:off x="3693132" y="2636758"/>
                  <a:ext cx="1454937" cy="144540"/>
                </a:xfrm>
                <a:custGeom>
                  <a:avLst/>
                  <a:gdLst>
                    <a:gd name="connsiteX0" fmla="*/ 44573 w 1454937"/>
                    <a:gd name="connsiteY0" fmla="*/ 144541 h 144540"/>
                    <a:gd name="connsiteX1" fmla="*/ 187 w 1454937"/>
                    <a:gd name="connsiteY1" fmla="*/ 115013 h 144540"/>
                    <a:gd name="connsiteX2" fmla="*/ 6473 w 1454937"/>
                    <a:gd name="connsiteY2" fmla="*/ 87677 h 144540"/>
                    <a:gd name="connsiteX3" fmla="*/ 31905 w 1454937"/>
                    <a:gd name="connsiteY3" fmla="*/ 78914 h 144540"/>
                    <a:gd name="connsiteX4" fmla="*/ 241074 w 1454937"/>
                    <a:gd name="connsiteY4" fmla="*/ 80152 h 144540"/>
                    <a:gd name="connsiteX5" fmla="*/ 805144 w 1454937"/>
                    <a:gd name="connsiteY5" fmla="*/ 82247 h 144540"/>
                    <a:gd name="connsiteX6" fmla="*/ 953734 w 1454937"/>
                    <a:gd name="connsiteY6" fmla="*/ 39290 h 144540"/>
                    <a:gd name="connsiteX7" fmla="*/ 1086894 w 1454937"/>
                    <a:gd name="connsiteY7" fmla="*/ 332 h 144540"/>
                    <a:gd name="connsiteX8" fmla="*/ 1224625 w 1454937"/>
                    <a:gd name="connsiteY8" fmla="*/ 1475 h 144540"/>
                    <a:gd name="connsiteX9" fmla="*/ 1368548 w 1454937"/>
                    <a:gd name="connsiteY9" fmla="*/ 2714 h 144540"/>
                    <a:gd name="connsiteX10" fmla="*/ 1434175 w 1454937"/>
                    <a:gd name="connsiteY10" fmla="*/ 6809 h 144540"/>
                    <a:gd name="connsiteX11" fmla="*/ 1451892 w 1454937"/>
                    <a:gd name="connsiteY11" fmla="*/ 16334 h 144540"/>
                    <a:gd name="connsiteX12" fmla="*/ 1454464 w 1454937"/>
                    <a:gd name="connsiteY12" fmla="*/ 30336 h 144540"/>
                    <a:gd name="connsiteX13" fmla="*/ 1443129 w 1454937"/>
                    <a:gd name="connsiteY13" fmla="*/ 45957 h 144540"/>
                    <a:gd name="connsiteX14" fmla="*/ 1414268 w 1454937"/>
                    <a:gd name="connsiteY14" fmla="*/ 51005 h 144540"/>
                    <a:gd name="connsiteX15" fmla="*/ 1414268 w 1454937"/>
                    <a:gd name="connsiteY15" fmla="*/ 51005 h 144540"/>
                    <a:gd name="connsiteX16" fmla="*/ 1093752 w 1454937"/>
                    <a:gd name="connsiteY16" fmla="*/ 51672 h 144540"/>
                    <a:gd name="connsiteX17" fmla="*/ 1084227 w 1454937"/>
                    <a:gd name="connsiteY17" fmla="*/ 51863 h 144540"/>
                    <a:gd name="connsiteX18" fmla="*/ 958878 w 1454937"/>
                    <a:gd name="connsiteY18" fmla="*/ 90629 h 144540"/>
                    <a:gd name="connsiteX19" fmla="*/ 802096 w 1454937"/>
                    <a:gd name="connsiteY19" fmla="*/ 135492 h 144540"/>
                    <a:gd name="connsiteX20" fmla="*/ 62290 w 1454937"/>
                    <a:gd name="connsiteY20" fmla="*/ 144065 h 144540"/>
                    <a:gd name="connsiteX21" fmla="*/ 46859 w 1454937"/>
                    <a:gd name="connsiteY21" fmla="*/ 144446 h 144540"/>
                    <a:gd name="connsiteX22" fmla="*/ 44573 w 1454937"/>
                    <a:gd name="connsiteY22" fmla="*/ 144541 h 144540"/>
                    <a:gd name="connsiteX23" fmla="*/ 61623 w 1454937"/>
                    <a:gd name="connsiteY23" fmla="*/ 87962 h 144540"/>
                    <a:gd name="connsiteX24" fmla="*/ 32572 w 1454937"/>
                    <a:gd name="connsiteY24" fmla="*/ 88343 h 144540"/>
                    <a:gd name="connsiteX25" fmla="*/ 13617 w 1454937"/>
                    <a:gd name="connsiteY25" fmla="*/ 93963 h 144540"/>
                    <a:gd name="connsiteX26" fmla="*/ 9616 w 1454937"/>
                    <a:gd name="connsiteY26" fmla="*/ 114442 h 144540"/>
                    <a:gd name="connsiteX27" fmla="*/ 46764 w 1454937"/>
                    <a:gd name="connsiteY27" fmla="*/ 135206 h 144540"/>
                    <a:gd name="connsiteX28" fmla="*/ 62194 w 1454937"/>
                    <a:gd name="connsiteY28" fmla="*/ 134825 h 144540"/>
                    <a:gd name="connsiteX29" fmla="*/ 803335 w 1454937"/>
                    <a:gd name="connsiteY29" fmla="*/ 126253 h 144540"/>
                    <a:gd name="connsiteX30" fmla="*/ 955735 w 1454937"/>
                    <a:gd name="connsiteY30" fmla="*/ 81866 h 144540"/>
                    <a:gd name="connsiteX31" fmla="*/ 1084227 w 1454937"/>
                    <a:gd name="connsiteY31" fmla="*/ 42528 h 144540"/>
                    <a:gd name="connsiteX32" fmla="*/ 1093752 w 1454937"/>
                    <a:gd name="connsiteY32" fmla="*/ 42338 h 144540"/>
                    <a:gd name="connsiteX33" fmla="*/ 1414554 w 1454937"/>
                    <a:gd name="connsiteY33" fmla="*/ 41671 h 144540"/>
                    <a:gd name="connsiteX34" fmla="*/ 1438462 w 1454937"/>
                    <a:gd name="connsiteY34" fmla="*/ 37861 h 144540"/>
                    <a:gd name="connsiteX35" fmla="*/ 1445415 w 1454937"/>
                    <a:gd name="connsiteY35" fmla="*/ 28336 h 144540"/>
                    <a:gd name="connsiteX36" fmla="*/ 1444367 w 1454937"/>
                    <a:gd name="connsiteY36" fmla="*/ 21668 h 144540"/>
                    <a:gd name="connsiteX37" fmla="*/ 1432366 w 1454937"/>
                    <a:gd name="connsiteY37" fmla="*/ 15953 h 144540"/>
                    <a:gd name="connsiteX38" fmla="*/ 1368834 w 1454937"/>
                    <a:gd name="connsiteY38" fmla="*/ 12048 h 144540"/>
                    <a:gd name="connsiteX39" fmla="*/ 1224625 w 1454937"/>
                    <a:gd name="connsiteY39" fmla="*/ 10810 h 144540"/>
                    <a:gd name="connsiteX40" fmla="*/ 1087275 w 1454937"/>
                    <a:gd name="connsiteY40" fmla="*/ 9667 h 144540"/>
                    <a:gd name="connsiteX41" fmla="*/ 957068 w 1454937"/>
                    <a:gd name="connsiteY41" fmla="*/ 48148 h 144540"/>
                    <a:gd name="connsiteX42" fmla="*/ 805430 w 1454937"/>
                    <a:gd name="connsiteY42" fmla="*/ 91677 h 144540"/>
                    <a:gd name="connsiteX43" fmla="*/ 241169 w 1454937"/>
                    <a:gd name="connsiteY43" fmla="*/ 89582 h 144540"/>
                    <a:gd name="connsiteX44" fmla="*/ 61623 w 1454937"/>
                    <a:gd name="connsiteY44" fmla="*/ 87962 h 144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454937" h="144540">
                      <a:moveTo>
                        <a:pt x="44573" y="144541"/>
                      </a:moveTo>
                      <a:cubicBezTo>
                        <a:pt x="13426" y="144541"/>
                        <a:pt x="1139" y="128825"/>
                        <a:pt x="187" y="115013"/>
                      </a:cubicBezTo>
                      <a:cubicBezTo>
                        <a:pt x="-671" y="102440"/>
                        <a:pt x="1425" y="93582"/>
                        <a:pt x="6473" y="87677"/>
                      </a:cubicBezTo>
                      <a:cubicBezTo>
                        <a:pt x="13236" y="79961"/>
                        <a:pt x="23618" y="79390"/>
                        <a:pt x="31905" y="78914"/>
                      </a:cubicBezTo>
                      <a:cubicBezTo>
                        <a:pt x="48383" y="77961"/>
                        <a:pt x="129155" y="78818"/>
                        <a:pt x="241074" y="80152"/>
                      </a:cubicBezTo>
                      <a:cubicBezTo>
                        <a:pt x="412810" y="82057"/>
                        <a:pt x="648077" y="84724"/>
                        <a:pt x="805144" y="82247"/>
                      </a:cubicBezTo>
                      <a:cubicBezTo>
                        <a:pt x="834481" y="81771"/>
                        <a:pt x="895156" y="60149"/>
                        <a:pt x="953734" y="39290"/>
                      </a:cubicBezTo>
                      <a:cubicBezTo>
                        <a:pt x="1009361" y="19478"/>
                        <a:pt x="1061938" y="713"/>
                        <a:pt x="1086894" y="332"/>
                      </a:cubicBezTo>
                      <a:cubicBezTo>
                        <a:pt x="1139663" y="-525"/>
                        <a:pt x="1180906" y="428"/>
                        <a:pt x="1224625" y="1475"/>
                      </a:cubicBezTo>
                      <a:cubicBezTo>
                        <a:pt x="1267583" y="2428"/>
                        <a:pt x="1311970" y="3476"/>
                        <a:pt x="1368548" y="2714"/>
                      </a:cubicBezTo>
                      <a:cubicBezTo>
                        <a:pt x="1392075" y="2333"/>
                        <a:pt x="1413316" y="2428"/>
                        <a:pt x="1434175" y="6809"/>
                      </a:cubicBezTo>
                      <a:cubicBezTo>
                        <a:pt x="1440557" y="8143"/>
                        <a:pt x="1447701" y="10334"/>
                        <a:pt x="1451892" y="16334"/>
                      </a:cubicBezTo>
                      <a:cubicBezTo>
                        <a:pt x="1454654" y="20240"/>
                        <a:pt x="1455607" y="25288"/>
                        <a:pt x="1454464" y="30336"/>
                      </a:cubicBezTo>
                      <a:cubicBezTo>
                        <a:pt x="1453130" y="36718"/>
                        <a:pt x="1448749" y="42719"/>
                        <a:pt x="1443129" y="45957"/>
                      </a:cubicBezTo>
                      <a:cubicBezTo>
                        <a:pt x="1433985" y="51386"/>
                        <a:pt x="1423127" y="51196"/>
                        <a:pt x="1414268" y="51005"/>
                      </a:cubicBezTo>
                      <a:cubicBezTo>
                        <a:pt x="1414268" y="51005"/>
                        <a:pt x="1414268" y="51005"/>
                        <a:pt x="1414268" y="51005"/>
                      </a:cubicBezTo>
                      <a:cubicBezTo>
                        <a:pt x="1278442" y="48815"/>
                        <a:pt x="1216720" y="49767"/>
                        <a:pt x="1093752" y="51672"/>
                      </a:cubicBezTo>
                      <a:lnTo>
                        <a:pt x="1084227" y="51863"/>
                      </a:lnTo>
                      <a:cubicBezTo>
                        <a:pt x="1063463" y="52148"/>
                        <a:pt x="1010218" y="71770"/>
                        <a:pt x="958878" y="90629"/>
                      </a:cubicBezTo>
                      <a:cubicBezTo>
                        <a:pt x="894679" y="114251"/>
                        <a:pt x="828385" y="138635"/>
                        <a:pt x="802096" y="135492"/>
                      </a:cubicBezTo>
                      <a:cubicBezTo>
                        <a:pt x="734945" y="127491"/>
                        <a:pt x="228596" y="139969"/>
                        <a:pt x="62290" y="144065"/>
                      </a:cubicBezTo>
                      <a:lnTo>
                        <a:pt x="46859" y="144446"/>
                      </a:lnTo>
                      <a:cubicBezTo>
                        <a:pt x="46192" y="144541"/>
                        <a:pt x="45335" y="144541"/>
                        <a:pt x="44573" y="144541"/>
                      </a:cubicBezTo>
                      <a:close/>
                      <a:moveTo>
                        <a:pt x="61623" y="87962"/>
                      </a:moveTo>
                      <a:cubicBezTo>
                        <a:pt x="47145" y="87962"/>
                        <a:pt x="37144" y="88058"/>
                        <a:pt x="32572" y="88343"/>
                      </a:cubicBezTo>
                      <a:cubicBezTo>
                        <a:pt x="24190" y="88820"/>
                        <a:pt x="17522" y="89582"/>
                        <a:pt x="13617" y="93963"/>
                      </a:cubicBezTo>
                      <a:cubicBezTo>
                        <a:pt x="10283" y="97773"/>
                        <a:pt x="8950" y="104631"/>
                        <a:pt x="9616" y="114442"/>
                      </a:cubicBezTo>
                      <a:cubicBezTo>
                        <a:pt x="9902" y="118061"/>
                        <a:pt x="12855" y="136064"/>
                        <a:pt x="46764" y="135206"/>
                      </a:cubicBezTo>
                      <a:lnTo>
                        <a:pt x="62194" y="134825"/>
                      </a:lnTo>
                      <a:cubicBezTo>
                        <a:pt x="228691" y="130730"/>
                        <a:pt x="735517" y="118157"/>
                        <a:pt x="803335" y="126253"/>
                      </a:cubicBezTo>
                      <a:cubicBezTo>
                        <a:pt x="827338" y="129110"/>
                        <a:pt x="895537" y="104060"/>
                        <a:pt x="955735" y="81866"/>
                      </a:cubicBezTo>
                      <a:cubicBezTo>
                        <a:pt x="1010313" y="61769"/>
                        <a:pt x="1061843" y="42814"/>
                        <a:pt x="1084227" y="42528"/>
                      </a:cubicBezTo>
                      <a:lnTo>
                        <a:pt x="1093752" y="42338"/>
                      </a:lnTo>
                      <a:cubicBezTo>
                        <a:pt x="1216815" y="40433"/>
                        <a:pt x="1278537" y="39480"/>
                        <a:pt x="1414554" y="41671"/>
                      </a:cubicBezTo>
                      <a:cubicBezTo>
                        <a:pt x="1424174" y="41861"/>
                        <a:pt x="1432080" y="41671"/>
                        <a:pt x="1438462" y="37861"/>
                      </a:cubicBezTo>
                      <a:cubicBezTo>
                        <a:pt x="1441891" y="35861"/>
                        <a:pt x="1444558" y="32051"/>
                        <a:pt x="1445415" y="28336"/>
                      </a:cubicBezTo>
                      <a:cubicBezTo>
                        <a:pt x="1445796" y="26526"/>
                        <a:pt x="1445891" y="23954"/>
                        <a:pt x="1444367" y="21668"/>
                      </a:cubicBezTo>
                      <a:cubicBezTo>
                        <a:pt x="1441986" y="18335"/>
                        <a:pt x="1437033" y="16906"/>
                        <a:pt x="1432366" y="15953"/>
                      </a:cubicBezTo>
                      <a:cubicBezTo>
                        <a:pt x="1410839" y="11477"/>
                        <a:pt x="1387503" y="11762"/>
                        <a:pt x="1368834" y="12048"/>
                      </a:cubicBezTo>
                      <a:cubicBezTo>
                        <a:pt x="1312065" y="12810"/>
                        <a:pt x="1267583" y="11858"/>
                        <a:pt x="1224625" y="10810"/>
                      </a:cubicBezTo>
                      <a:cubicBezTo>
                        <a:pt x="1181001" y="9762"/>
                        <a:pt x="1139853" y="8810"/>
                        <a:pt x="1087275" y="9667"/>
                      </a:cubicBezTo>
                      <a:cubicBezTo>
                        <a:pt x="1063844" y="10048"/>
                        <a:pt x="1009551" y="29384"/>
                        <a:pt x="957068" y="48148"/>
                      </a:cubicBezTo>
                      <a:cubicBezTo>
                        <a:pt x="897727" y="69293"/>
                        <a:pt x="836386" y="91201"/>
                        <a:pt x="805430" y="91677"/>
                      </a:cubicBezTo>
                      <a:cubicBezTo>
                        <a:pt x="648268" y="94154"/>
                        <a:pt x="412905" y="91487"/>
                        <a:pt x="241169" y="89582"/>
                      </a:cubicBezTo>
                      <a:cubicBezTo>
                        <a:pt x="163921" y="88724"/>
                        <a:pt x="98389" y="87962"/>
                        <a:pt x="61623" y="8796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183" name="Graphic 6">
              <a:extLst>
                <a:ext uri="{FF2B5EF4-FFF2-40B4-BE49-F238E27FC236}">
                  <a16:creationId xmlns:a16="http://schemas.microsoft.com/office/drawing/2014/main" id="{EF0C37FF-6E3F-CBCD-FABC-825E19304F83}"/>
                </a:ext>
              </a:extLst>
            </p:cNvPr>
            <p:cNvGrpSpPr/>
            <p:nvPr/>
          </p:nvGrpSpPr>
          <p:grpSpPr>
            <a:xfrm>
              <a:off x="576735" y="2326307"/>
              <a:ext cx="1024112" cy="310860"/>
              <a:chOff x="5420805" y="4849879"/>
              <a:chExt cx="1024112" cy="310860"/>
            </a:xfrm>
          </p:grpSpPr>
          <p:grpSp>
            <p:nvGrpSpPr>
              <p:cNvPr id="184" name="Graphic 6">
                <a:extLst>
                  <a:ext uri="{FF2B5EF4-FFF2-40B4-BE49-F238E27FC236}">
                    <a16:creationId xmlns:a16="http://schemas.microsoft.com/office/drawing/2014/main" id="{5E71A6EC-F6A7-3B3C-A215-F3DB87AB9D48}"/>
                  </a:ext>
                </a:extLst>
              </p:cNvPr>
              <p:cNvGrpSpPr/>
              <p:nvPr/>
            </p:nvGrpSpPr>
            <p:grpSpPr>
              <a:xfrm>
                <a:off x="5747432" y="4849879"/>
                <a:ext cx="697485" cy="276761"/>
                <a:chOff x="5747432" y="4849879"/>
                <a:chExt cx="697485" cy="276761"/>
              </a:xfrm>
            </p:grpSpPr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B4F3F29E-EF98-D226-7060-FC4DA61D20B4}"/>
                    </a:ext>
                  </a:extLst>
                </p:cNvPr>
                <p:cNvSpPr/>
                <p:nvPr/>
              </p:nvSpPr>
              <p:spPr>
                <a:xfrm>
                  <a:off x="5752079" y="4854462"/>
                  <a:ext cx="688314" cy="267355"/>
                </a:xfrm>
                <a:custGeom>
                  <a:avLst/>
                  <a:gdLst>
                    <a:gd name="connsiteX0" fmla="*/ 5688 w 688314"/>
                    <a:gd name="connsiteY0" fmla="*/ 186071 h 267355"/>
                    <a:gd name="connsiteX1" fmla="*/ 404881 w 688314"/>
                    <a:gd name="connsiteY1" fmla="*/ 137970 h 267355"/>
                    <a:gd name="connsiteX2" fmla="*/ 469270 w 688314"/>
                    <a:gd name="connsiteY2" fmla="*/ 149590 h 267355"/>
                    <a:gd name="connsiteX3" fmla="*/ 578617 w 688314"/>
                    <a:gd name="connsiteY3" fmla="*/ 215789 h 267355"/>
                    <a:gd name="connsiteX4" fmla="*/ 634243 w 688314"/>
                    <a:gd name="connsiteY4" fmla="*/ 158639 h 267355"/>
                    <a:gd name="connsiteX5" fmla="*/ 607859 w 688314"/>
                    <a:gd name="connsiteY5" fmla="*/ 79010 h 267355"/>
                    <a:gd name="connsiteX6" fmla="*/ 603763 w 688314"/>
                    <a:gd name="connsiteY6" fmla="*/ 32719 h 267355"/>
                    <a:gd name="connsiteX7" fmla="*/ 634815 w 688314"/>
                    <a:gd name="connsiteY7" fmla="*/ 524 h 267355"/>
                    <a:gd name="connsiteX8" fmla="*/ 669771 w 688314"/>
                    <a:gd name="connsiteY8" fmla="*/ 23670 h 267355"/>
                    <a:gd name="connsiteX9" fmla="*/ 662627 w 688314"/>
                    <a:gd name="connsiteY9" fmla="*/ 56341 h 267355"/>
                    <a:gd name="connsiteX10" fmla="*/ 679963 w 688314"/>
                    <a:gd name="connsiteY10" fmla="*/ 119587 h 267355"/>
                    <a:gd name="connsiteX11" fmla="*/ 647768 w 688314"/>
                    <a:gd name="connsiteY11" fmla="*/ 246269 h 267355"/>
                    <a:gd name="connsiteX12" fmla="*/ 529754 w 688314"/>
                    <a:gd name="connsiteY12" fmla="*/ 257985 h 267355"/>
                    <a:gd name="connsiteX13" fmla="*/ 418407 w 688314"/>
                    <a:gd name="connsiteY13" fmla="*/ 192072 h 267355"/>
                    <a:gd name="connsiteX14" fmla="*/ 348683 w 688314"/>
                    <a:gd name="connsiteY14" fmla="*/ 188548 h 267355"/>
                    <a:gd name="connsiteX15" fmla="*/ 52361 w 688314"/>
                    <a:gd name="connsiteY15" fmla="*/ 230077 h 267355"/>
                    <a:gd name="connsiteX16" fmla="*/ 21119 w 688314"/>
                    <a:gd name="connsiteY16" fmla="*/ 236173 h 267355"/>
                    <a:gd name="connsiteX17" fmla="*/ 5688 w 688314"/>
                    <a:gd name="connsiteY17" fmla="*/ 186071 h 267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88314" h="267355">
                      <a:moveTo>
                        <a:pt x="5688" y="186071"/>
                      </a:moveTo>
                      <a:cubicBezTo>
                        <a:pt x="135323" y="150067"/>
                        <a:pt x="270388" y="133779"/>
                        <a:pt x="404881" y="137970"/>
                      </a:cubicBezTo>
                      <a:cubicBezTo>
                        <a:pt x="426884" y="138637"/>
                        <a:pt x="449458" y="140065"/>
                        <a:pt x="469270" y="149590"/>
                      </a:cubicBezTo>
                      <a:cubicBezTo>
                        <a:pt x="508513" y="168545"/>
                        <a:pt x="535088" y="218266"/>
                        <a:pt x="578617" y="215789"/>
                      </a:cubicBezTo>
                      <a:cubicBezTo>
                        <a:pt x="607382" y="214170"/>
                        <a:pt x="630147" y="187119"/>
                        <a:pt x="634243" y="158639"/>
                      </a:cubicBezTo>
                      <a:cubicBezTo>
                        <a:pt x="638339" y="130160"/>
                        <a:pt x="627290" y="101394"/>
                        <a:pt x="607859" y="79010"/>
                      </a:cubicBezTo>
                      <a:cubicBezTo>
                        <a:pt x="602620" y="64151"/>
                        <a:pt x="599858" y="47959"/>
                        <a:pt x="603763" y="32719"/>
                      </a:cubicBezTo>
                      <a:cubicBezTo>
                        <a:pt x="607668" y="17479"/>
                        <a:pt x="619384" y="3572"/>
                        <a:pt x="634815" y="524"/>
                      </a:cubicBezTo>
                      <a:cubicBezTo>
                        <a:pt x="650245" y="-2524"/>
                        <a:pt x="668057" y="8049"/>
                        <a:pt x="669771" y="23670"/>
                      </a:cubicBezTo>
                      <a:cubicBezTo>
                        <a:pt x="671009" y="34814"/>
                        <a:pt x="664628" y="45292"/>
                        <a:pt x="662627" y="56341"/>
                      </a:cubicBezTo>
                      <a:cubicBezTo>
                        <a:pt x="658627" y="78153"/>
                        <a:pt x="671772" y="98918"/>
                        <a:pt x="679963" y="119587"/>
                      </a:cubicBezTo>
                      <a:cubicBezTo>
                        <a:pt x="697299" y="163592"/>
                        <a:pt x="688155" y="221504"/>
                        <a:pt x="647768" y="246269"/>
                      </a:cubicBezTo>
                      <a:cubicBezTo>
                        <a:pt x="612907" y="267605"/>
                        <a:pt x="566997" y="274939"/>
                        <a:pt x="529754" y="257985"/>
                      </a:cubicBezTo>
                      <a:cubicBezTo>
                        <a:pt x="492511" y="241030"/>
                        <a:pt x="458411" y="200454"/>
                        <a:pt x="418407" y="192072"/>
                      </a:cubicBezTo>
                      <a:cubicBezTo>
                        <a:pt x="395547" y="187310"/>
                        <a:pt x="372020" y="187881"/>
                        <a:pt x="348683" y="188548"/>
                      </a:cubicBezTo>
                      <a:cubicBezTo>
                        <a:pt x="248481" y="191215"/>
                        <a:pt x="145991" y="194358"/>
                        <a:pt x="52361" y="230077"/>
                      </a:cubicBezTo>
                      <a:cubicBezTo>
                        <a:pt x="42264" y="233887"/>
                        <a:pt x="31691" y="238173"/>
                        <a:pt x="21119" y="236173"/>
                      </a:cubicBezTo>
                      <a:cubicBezTo>
                        <a:pt x="2355" y="232458"/>
                        <a:pt x="-6694" y="205502"/>
                        <a:pt x="5688" y="1860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516C7D1E-B236-548B-B791-A70CB5504159}"/>
                    </a:ext>
                  </a:extLst>
                </p:cNvPr>
                <p:cNvSpPr/>
                <p:nvPr/>
              </p:nvSpPr>
              <p:spPr>
                <a:xfrm>
                  <a:off x="5747432" y="4849879"/>
                  <a:ext cx="697485" cy="276761"/>
                </a:xfrm>
                <a:custGeom>
                  <a:avLst/>
                  <a:gdLst>
                    <a:gd name="connsiteX0" fmla="*/ 579739 w 697485"/>
                    <a:gd name="connsiteY0" fmla="*/ 276761 h 276761"/>
                    <a:gd name="connsiteX1" fmla="*/ 532400 w 697485"/>
                    <a:gd name="connsiteY1" fmla="*/ 266951 h 276761"/>
                    <a:gd name="connsiteX2" fmla="*/ 486204 w 697485"/>
                    <a:gd name="connsiteY2" fmla="*/ 237137 h 276761"/>
                    <a:gd name="connsiteX3" fmla="*/ 422100 w 697485"/>
                    <a:gd name="connsiteY3" fmla="*/ 201323 h 276761"/>
                    <a:gd name="connsiteX4" fmla="*/ 353520 w 697485"/>
                    <a:gd name="connsiteY4" fmla="*/ 197894 h 276761"/>
                    <a:gd name="connsiteX5" fmla="*/ 58722 w 697485"/>
                    <a:gd name="connsiteY5" fmla="*/ 239137 h 276761"/>
                    <a:gd name="connsiteX6" fmla="*/ 57674 w 697485"/>
                    <a:gd name="connsiteY6" fmla="*/ 239518 h 276761"/>
                    <a:gd name="connsiteX7" fmla="*/ 24908 w 697485"/>
                    <a:gd name="connsiteY7" fmla="*/ 245424 h 276761"/>
                    <a:gd name="connsiteX8" fmla="*/ 3286 w 697485"/>
                    <a:gd name="connsiteY8" fmla="*/ 226755 h 276761"/>
                    <a:gd name="connsiteX9" fmla="*/ 6429 w 697485"/>
                    <a:gd name="connsiteY9" fmla="*/ 188179 h 276761"/>
                    <a:gd name="connsiteX10" fmla="*/ 9096 w 697485"/>
                    <a:gd name="connsiteY10" fmla="*/ 186178 h 276761"/>
                    <a:gd name="connsiteX11" fmla="*/ 409718 w 697485"/>
                    <a:gd name="connsiteY11" fmla="*/ 137982 h 276761"/>
                    <a:gd name="connsiteX12" fmla="*/ 476012 w 697485"/>
                    <a:gd name="connsiteY12" fmla="*/ 150079 h 276761"/>
                    <a:gd name="connsiteX13" fmla="*/ 518398 w 697485"/>
                    <a:gd name="connsiteY13" fmla="*/ 181606 h 276761"/>
                    <a:gd name="connsiteX14" fmla="*/ 582977 w 697485"/>
                    <a:gd name="connsiteY14" fmla="*/ 215896 h 276761"/>
                    <a:gd name="connsiteX15" fmla="*/ 634222 w 697485"/>
                    <a:gd name="connsiteY15" fmla="*/ 162747 h 276761"/>
                    <a:gd name="connsiteX16" fmla="*/ 608885 w 697485"/>
                    <a:gd name="connsiteY16" fmla="*/ 86833 h 276761"/>
                    <a:gd name="connsiteX17" fmla="*/ 608028 w 697485"/>
                    <a:gd name="connsiteY17" fmla="*/ 85309 h 276761"/>
                    <a:gd name="connsiteX18" fmla="*/ 603837 w 697485"/>
                    <a:gd name="connsiteY18" fmla="*/ 36255 h 276761"/>
                    <a:gd name="connsiteX19" fmla="*/ 638508 w 697485"/>
                    <a:gd name="connsiteY19" fmla="*/ 631 h 276761"/>
                    <a:gd name="connsiteX20" fmla="*/ 666416 w 697485"/>
                    <a:gd name="connsiteY20" fmla="*/ 7108 h 276761"/>
                    <a:gd name="connsiteX21" fmla="*/ 679085 w 697485"/>
                    <a:gd name="connsiteY21" fmla="*/ 27873 h 276761"/>
                    <a:gd name="connsiteX22" fmla="*/ 675084 w 697485"/>
                    <a:gd name="connsiteY22" fmla="*/ 50542 h 276761"/>
                    <a:gd name="connsiteX23" fmla="*/ 671846 w 697485"/>
                    <a:gd name="connsiteY23" fmla="*/ 61877 h 276761"/>
                    <a:gd name="connsiteX24" fmla="*/ 682990 w 697485"/>
                    <a:gd name="connsiteY24" fmla="*/ 108740 h 276761"/>
                    <a:gd name="connsiteX25" fmla="*/ 688896 w 697485"/>
                    <a:gd name="connsiteY25" fmla="*/ 122551 h 276761"/>
                    <a:gd name="connsiteX26" fmla="*/ 654796 w 697485"/>
                    <a:gd name="connsiteY26" fmla="*/ 254949 h 276761"/>
                    <a:gd name="connsiteX27" fmla="*/ 579739 w 697485"/>
                    <a:gd name="connsiteY27" fmla="*/ 276761 h 276761"/>
                    <a:gd name="connsiteX28" fmla="*/ 376952 w 697485"/>
                    <a:gd name="connsiteY28" fmla="*/ 188084 h 276761"/>
                    <a:gd name="connsiteX29" fmla="*/ 424005 w 697485"/>
                    <a:gd name="connsiteY29" fmla="*/ 192179 h 276761"/>
                    <a:gd name="connsiteX30" fmla="*/ 491823 w 697485"/>
                    <a:gd name="connsiteY30" fmla="*/ 229612 h 276761"/>
                    <a:gd name="connsiteX31" fmla="*/ 536305 w 697485"/>
                    <a:gd name="connsiteY31" fmla="*/ 258378 h 276761"/>
                    <a:gd name="connsiteX32" fmla="*/ 649938 w 697485"/>
                    <a:gd name="connsiteY32" fmla="*/ 246948 h 276761"/>
                    <a:gd name="connsiteX33" fmla="*/ 680228 w 697485"/>
                    <a:gd name="connsiteY33" fmla="*/ 125980 h 276761"/>
                    <a:gd name="connsiteX34" fmla="*/ 674417 w 697485"/>
                    <a:gd name="connsiteY34" fmla="*/ 112550 h 276761"/>
                    <a:gd name="connsiteX35" fmla="*/ 662607 w 697485"/>
                    <a:gd name="connsiteY35" fmla="*/ 60163 h 276761"/>
                    <a:gd name="connsiteX36" fmla="*/ 666131 w 697485"/>
                    <a:gd name="connsiteY36" fmla="*/ 47494 h 276761"/>
                    <a:gd name="connsiteX37" fmla="*/ 669655 w 697485"/>
                    <a:gd name="connsiteY37" fmla="*/ 28825 h 276761"/>
                    <a:gd name="connsiteX38" fmla="*/ 660797 w 697485"/>
                    <a:gd name="connsiteY38" fmla="*/ 14633 h 276761"/>
                    <a:gd name="connsiteX39" fmla="*/ 640223 w 697485"/>
                    <a:gd name="connsiteY39" fmla="*/ 9775 h 276761"/>
                    <a:gd name="connsiteX40" fmla="*/ 612791 w 697485"/>
                    <a:gd name="connsiteY40" fmla="*/ 38541 h 276761"/>
                    <a:gd name="connsiteX41" fmla="*/ 616506 w 697485"/>
                    <a:gd name="connsiteY41" fmla="*/ 81308 h 276761"/>
                    <a:gd name="connsiteX42" fmla="*/ 643461 w 697485"/>
                    <a:gd name="connsiteY42" fmla="*/ 163985 h 276761"/>
                    <a:gd name="connsiteX43" fmla="*/ 583454 w 697485"/>
                    <a:gd name="connsiteY43" fmla="*/ 225136 h 276761"/>
                    <a:gd name="connsiteX44" fmla="*/ 512112 w 697485"/>
                    <a:gd name="connsiteY44" fmla="*/ 188464 h 276761"/>
                    <a:gd name="connsiteX45" fmla="*/ 471821 w 697485"/>
                    <a:gd name="connsiteY45" fmla="*/ 158365 h 276761"/>
                    <a:gd name="connsiteX46" fmla="*/ 409337 w 697485"/>
                    <a:gd name="connsiteY46" fmla="*/ 147221 h 276761"/>
                    <a:gd name="connsiteX47" fmla="*/ 13287 w 697485"/>
                    <a:gd name="connsiteY47" fmla="*/ 194655 h 276761"/>
                    <a:gd name="connsiteX48" fmla="*/ 11763 w 697485"/>
                    <a:gd name="connsiteY48" fmla="*/ 222945 h 276761"/>
                    <a:gd name="connsiteX49" fmla="*/ 26527 w 697485"/>
                    <a:gd name="connsiteY49" fmla="*/ 236089 h 276761"/>
                    <a:gd name="connsiteX50" fmla="*/ 54149 w 697485"/>
                    <a:gd name="connsiteY50" fmla="*/ 230660 h 276761"/>
                    <a:gd name="connsiteX51" fmla="*/ 55197 w 697485"/>
                    <a:gd name="connsiteY51" fmla="*/ 230279 h 276761"/>
                    <a:gd name="connsiteX52" fmla="*/ 353044 w 697485"/>
                    <a:gd name="connsiteY52" fmla="*/ 188464 h 276761"/>
                    <a:gd name="connsiteX53" fmla="*/ 376952 w 697485"/>
                    <a:gd name="connsiteY53" fmla="*/ 188084 h 276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697485" h="276761">
                      <a:moveTo>
                        <a:pt x="579739" y="276761"/>
                      </a:moveTo>
                      <a:cubicBezTo>
                        <a:pt x="563070" y="276761"/>
                        <a:pt x="546878" y="273523"/>
                        <a:pt x="532400" y="266951"/>
                      </a:cubicBezTo>
                      <a:cubicBezTo>
                        <a:pt x="516493" y="259711"/>
                        <a:pt x="501063" y="248281"/>
                        <a:pt x="486204" y="237137"/>
                      </a:cubicBezTo>
                      <a:cubicBezTo>
                        <a:pt x="465630" y="221897"/>
                        <a:pt x="444484" y="206086"/>
                        <a:pt x="422100" y="201323"/>
                      </a:cubicBezTo>
                      <a:cubicBezTo>
                        <a:pt x="399716" y="196656"/>
                        <a:pt x="376190" y="197227"/>
                        <a:pt x="353520" y="197894"/>
                      </a:cubicBezTo>
                      <a:cubicBezTo>
                        <a:pt x="254746" y="200561"/>
                        <a:pt x="152733" y="203228"/>
                        <a:pt x="58722" y="239137"/>
                      </a:cubicBezTo>
                      <a:lnTo>
                        <a:pt x="57674" y="239518"/>
                      </a:lnTo>
                      <a:cubicBezTo>
                        <a:pt x="47673" y="243328"/>
                        <a:pt x="36338" y="247710"/>
                        <a:pt x="24908" y="245424"/>
                      </a:cubicBezTo>
                      <a:cubicBezTo>
                        <a:pt x="15478" y="243614"/>
                        <a:pt x="7667" y="236756"/>
                        <a:pt x="3286" y="226755"/>
                      </a:cubicBezTo>
                      <a:cubicBezTo>
                        <a:pt x="-2048" y="214372"/>
                        <a:pt x="-810" y="199609"/>
                        <a:pt x="6429" y="188179"/>
                      </a:cubicBezTo>
                      <a:cubicBezTo>
                        <a:pt x="7096" y="187226"/>
                        <a:pt x="8048" y="186464"/>
                        <a:pt x="9096" y="186178"/>
                      </a:cubicBezTo>
                      <a:cubicBezTo>
                        <a:pt x="139589" y="149984"/>
                        <a:pt x="274367" y="133696"/>
                        <a:pt x="409718" y="137982"/>
                      </a:cubicBezTo>
                      <a:cubicBezTo>
                        <a:pt x="432006" y="138649"/>
                        <a:pt x="455533" y="140173"/>
                        <a:pt x="476012" y="150079"/>
                      </a:cubicBezTo>
                      <a:cubicBezTo>
                        <a:pt x="491728" y="157699"/>
                        <a:pt x="505254" y="169795"/>
                        <a:pt x="518398" y="181606"/>
                      </a:cubicBezTo>
                      <a:cubicBezTo>
                        <a:pt x="538877" y="199894"/>
                        <a:pt x="558117" y="217230"/>
                        <a:pt x="582977" y="215896"/>
                      </a:cubicBezTo>
                      <a:cubicBezTo>
                        <a:pt x="610505" y="214372"/>
                        <a:pt x="630698" y="187702"/>
                        <a:pt x="634222" y="162747"/>
                      </a:cubicBezTo>
                      <a:cubicBezTo>
                        <a:pt x="637937" y="137220"/>
                        <a:pt x="628698" y="109502"/>
                        <a:pt x="608885" y="86833"/>
                      </a:cubicBezTo>
                      <a:cubicBezTo>
                        <a:pt x="608505" y="86356"/>
                        <a:pt x="608219" y="85880"/>
                        <a:pt x="608028" y="85309"/>
                      </a:cubicBezTo>
                      <a:cubicBezTo>
                        <a:pt x="601647" y="67021"/>
                        <a:pt x="600218" y="50447"/>
                        <a:pt x="603837" y="36255"/>
                      </a:cubicBezTo>
                      <a:cubicBezTo>
                        <a:pt x="608505" y="18157"/>
                        <a:pt x="622411" y="3775"/>
                        <a:pt x="638508" y="631"/>
                      </a:cubicBezTo>
                      <a:cubicBezTo>
                        <a:pt x="647843" y="-1274"/>
                        <a:pt x="658320" y="1203"/>
                        <a:pt x="666416" y="7108"/>
                      </a:cubicBezTo>
                      <a:cubicBezTo>
                        <a:pt x="673656" y="12442"/>
                        <a:pt x="678132" y="19777"/>
                        <a:pt x="679085" y="27873"/>
                      </a:cubicBezTo>
                      <a:cubicBezTo>
                        <a:pt x="679942" y="35969"/>
                        <a:pt x="677466" y="43399"/>
                        <a:pt x="675084" y="50542"/>
                      </a:cubicBezTo>
                      <a:cubicBezTo>
                        <a:pt x="673751" y="54448"/>
                        <a:pt x="672513" y="58162"/>
                        <a:pt x="671846" y="61877"/>
                      </a:cubicBezTo>
                      <a:cubicBezTo>
                        <a:pt x="668988" y="77498"/>
                        <a:pt x="675751" y="92738"/>
                        <a:pt x="682990" y="108740"/>
                      </a:cubicBezTo>
                      <a:cubicBezTo>
                        <a:pt x="684990" y="113217"/>
                        <a:pt x="687086" y="117884"/>
                        <a:pt x="688896" y="122551"/>
                      </a:cubicBezTo>
                      <a:cubicBezTo>
                        <a:pt x="706326" y="166652"/>
                        <a:pt x="698325" y="228279"/>
                        <a:pt x="654796" y="254949"/>
                      </a:cubicBezTo>
                      <a:cubicBezTo>
                        <a:pt x="631365" y="269332"/>
                        <a:pt x="604980" y="276761"/>
                        <a:pt x="579739" y="276761"/>
                      </a:cubicBezTo>
                      <a:close/>
                      <a:moveTo>
                        <a:pt x="376952" y="188084"/>
                      </a:moveTo>
                      <a:cubicBezTo>
                        <a:pt x="392573" y="188084"/>
                        <a:pt x="408384" y="188941"/>
                        <a:pt x="424005" y="192179"/>
                      </a:cubicBezTo>
                      <a:cubicBezTo>
                        <a:pt x="448389" y="197323"/>
                        <a:pt x="470487" y="213705"/>
                        <a:pt x="491823" y="229612"/>
                      </a:cubicBezTo>
                      <a:cubicBezTo>
                        <a:pt x="506968" y="240947"/>
                        <a:pt x="521351" y="251615"/>
                        <a:pt x="536305" y="258378"/>
                      </a:cubicBezTo>
                      <a:cubicBezTo>
                        <a:pt x="569928" y="273713"/>
                        <a:pt x="613458" y="269332"/>
                        <a:pt x="649938" y="246948"/>
                      </a:cubicBezTo>
                      <a:cubicBezTo>
                        <a:pt x="689276" y="222850"/>
                        <a:pt x="696230" y="166557"/>
                        <a:pt x="680228" y="125980"/>
                      </a:cubicBezTo>
                      <a:cubicBezTo>
                        <a:pt x="678513" y="121504"/>
                        <a:pt x="676418" y="116932"/>
                        <a:pt x="674417" y="112550"/>
                      </a:cubicBezTo>
                      <a:cubicBezTo>
                        <a:pt x="666988" y="95881"/>
                        <a:pt x="659273" y="78641"/>
                        <a:pt x="662607" y="60163"/>
                      </a:cubicBezTo>
                      <a:cubicBezTo>
                        <a:pt x="663368" y="55781"/>
                        <a:pt x="664797" y="51590"/>
                        <a:pt x="666131" y="47494"/>
                      </a:cubicBezTo>
                      <a:cubicBezTo>
                        <a:pt x="668322" y="41017"/>
                        <a:pt x="670322" y="34826"/>
                        <a:pt x="669655" y="28825"/>
                      </a:cubicBezTo>
                      <a:cubicBezTo>
                        <a:pt x="669083" y="23396"/>
                        <a:pt x="665940" y="18348"/>
                        <a:pt x="660797" y="14633"/>
                      </a:cubicBezTo>
                      <a:cubicBezTo>
                        <a:pt x="654796" y="10252"/>
                        <a:pt x="647081" y="8442"/>
                        <a:pt x="640223" y="9775"/>
                      </a:cubicBezTo>
                      <a:cubicBezTo>
                        <a:pt x="627555" y="12347"/>
                        <a:pt x="616601" y="23872"/>
                        <a:pt x="612791" y="38541"/>
                      </a:cubicBezTo>
                      <a:cubicBezTo>
                        <a:pt x="609648" y="50733"/>
                        <a:pt x="610886" y="65116"/>
                        <a:pt x="616506" y="81308"/>
                      </a:cubicBezTo>
                      <a:cubicBezTo>
                        <a:pt x="637651" y="105883"/>
                        <a:pt x="647462" y="135982"/>
                        <a:pt x="643461" y="163985"/>
                      </a:cubicBezTo>
                      <a:cubicBezTo>
                        <a:pt x="639366" y="192655"/>
                        <a:pt x="615743" y="223326"/>
                        <a:pt x="583454" y="225136"/>
                      </a:cubicBezTo>
                      <a:cubicBezTo>
                        <a:pt x="554688" y="226755"/>
                        <a:pt x="533066" y="207324"/>
                        <a:pt x="512112" y="188464"/>
                      </a:cubicBezTo>
                      <a:cubicBezTo>
                        <a:pt x="499443" y="177130"/>
                        <a:pt x="486394" y="165414"/>
                        <a:pt x="471821" y="158365"/>
                      </a:cubicBezTo>
                      <a:cubicBezTo>
                        <a:pt x="452961" y="149221"/>
                        <a:pt x="431530" y="147888"/>
                        <a:pt x="409337" y="147221"/>
                      </a:cubicBezTo>
                      <a:cubicBezTo>
                        <a:pt x="275606" y="143030"/>
                        <a:pt x="142351" y="159032"/>
                        <a:pt x="13287" y="194655"/>
                      </a:cubicBezTo>
                      <a:cubicBezTo>
                        <a:pt x="8525" y="203228"/>
                        <a:pt x="7858" y="213896"/>
                        <a:pt x="11763" y="222945"/>
                      </a:cubicBezTo>
                      <a:cubicBezTo>
                        <a:pt x="14811" y="230088"/>
                        <a:pt x="20240" y="234851"/>
                        <a:pt x="26527" y="236089"/>
                      </a:cubicBezTo>
                      <a:cubicBezTo>
                        <a:pt x="35385" y="237804"/>
                        <a:pt x="45006" y="234184"/>
                        <a:pt x="54149" y="230660"/>
                      </a:cubicBezTo>
                      <a:lnTo>
                        <a:pt x="55197" y="230279"/>
                      </a:lnTo>
                      <a:cubicBezTo>
                        <a:pt x="150638" y="193894"/>
                        <a:pt x="253508" y="191131"/>
                        <a:pt x="353044" y="188464"/>
                      </a:cubicBezTo>
                      <a:cubicBezTo>
                        <a:pt x="361045" y="188274"/>
                        <a:pt x="369046" y="188084"/>
                        <a:pt x="376952" y="18808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5" name="Graphic 6">
                <a:extLst>
                  <a:ext uri="{FF2B5EF4-FFF2-40B4-BE49-F238E27FC236}">
                    <a16:creationId xmlns:a16="http://schemas.microsoft.com/office/drawing/2014/main" id="{C4868D7B-EDAE-89A8-E951-0F452B04A28F}"/>
                  </a:ext>
                </a:extLst>
              </p:cNvPr>
              <p:cNvGrpSpPr/>
              <p:nvPr/>
            </p:nvGrpSpPr>
            <p:grpSpPr>
              <a:xfrm>
                <a:off x="5952548" y="4959031"/>
                <a:ext cx="136895" cy="118745"/>
                <a:chOff x="5952548" y="4959031"/>
                <a:chExt cx="136895" cy="118745"/>
              </a:xfrm>
            </p:grpSpPr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5661D199-EDCD-D0B3-B688-BCD207E0EB8E}"/>
                    </a:ext>
                  </a:extLst>
                </p:cNvPr>
                <p:cNvSpPr/>
                <p:nvPr/>
              </p:nvSpPr>
              <p:spPr>
                <a:xfrm>
                  <a:off x="5957065" y="4963877"/>
                  <a:ext cx="127620" cy="109262"/>
                </a:xfrm>
                <a:custGeom>
                  <a:avLst/>
                  <a:gdLst>
                    <a:gd name="connsiteX0" fmla="*/ 8346 w 127620"/>
                    <a:gd name="connsiteY0" fmla="*/ 95992 h 109262"/>
                    <a:gd name="connsiteX1" fmla="*/ 17109 w 127620"/>
                    <a:gd name="connsiteY1" fmla="*/ 107232 h 109262"/>
                    <a:gd name="connsiteX2" fmla="*/ 37874 w 127620"/>
                    <a:gd name="connsiteY2" fmla="*/ 109232 h 109262"/>
                    <a:gd name="connsiteX3" fmla="*/ 92928 w 127620"/>
                    <a:gd name="connsiteY3" fmla="*/ 108946 h 109262"/>
                    <a:gd name="connsiteX4" fmla="*/ 120646 w 127620"/>
                    <a:gd name="connsiteY4" fmla="*/ 103041 h 109262"/>
                    <a:gd name="connsiteX5" fmla="*/ 124932 w 127620"/>
                    <a:gd name="connsiteY5" fmla="*/ 91134 h 109262"/>
                    <a:gd name="connsiteX6" fmla="*/ 127599 w 127620"/>
                    <a:gd name="connsiteY6" fmla="*/ 15411 h 109262"/>
                    <a:gd name="connsiteX7" fmla="*/ 91499 w 127620"/>
                    <a:gd name="connsiteY7" fmla="*/ 266 h 109262"/>
                    <a:gd name="connsiteX8" fmla="*/ 37207 w 127620"/>
                    <a:gd name="connsiteY8" fmla="*/ 647 h 109262"/>
                    <a:gd name="connsiteX9" fmla="*/ 2441 w 127620"/>
                    <a:gd name="connsiteY9" fmla="*/ 6933 h 109262"/>
                    <a:gd name="connsiteX10" fmla="*/ 2727 w 127620"/>
                    <a:gd name="connsiteY10" fmla="*/ 17982 h 109262"/>
                    <a:gd name="connsiteX11" fmla="*/ 8346 w 127620"/>
                    <a:gd name="connsiteY11" fmla="*/ 95992 h 109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7620" h="109262">
                      <a:moveTo>
                        <a:pt x="8346" y="95992"/>
                      </a:moveTo>
                      <a:cubicBezTo>
                        <a:pt x="6060" y="100279"/>
                        <a:pt x="10823" y="105136"/>
                        <a:pt x="17109" y="107232"/>
                      </a:cubicBezTo>
                      <a:cubicBezTo>
                        <a:pt x="23396" y="109327"/>
                        <a:pt x="30825" y="109327"/>
                        <a:pt x="37874" y="109232"/>
                      </a:cubicBezTo>
                      <a:cubicBezTo>
                        <a:pt x="56257" y="109137"/>
                        <a:pt x="74640" y="109041"/>
                        <a:pt x="92928" y="108946"/>
                      </a:cubicBezTo>
                      <a:cubicBezTo>
                        <a:pt x="103025" y="108851"/>
                        <a:pt x="114740" y="108375"/>
                        <a:pt x="120646" y="103041"/>
                      </a:cubicBezTo>
                      <a:cubicBezTo>
                        <a:pt x="124361" y="99707"/>
                        <a:pt x="124742" y="95230"/>
                        <a:pt x="124932" y="91134"/>
                      </a:cubicBezTo>
                      <a:cubicBezTo>
                        <a:pt x="125789" y="70751"/>
                        <a:pt x="126742" y="35794"/>
                        <a:pt x="127599" y="15411"/>
                      </a:cubicBezTo>
                      <a:cubicBezTo>
                        <a:pt x="128361" y="-2877"/>
                        <a:pt x="108930" y="838"/>
                        <a:pt x="91499" y="266"/>
                      </a:cubicBezTo>
                      <a:cubicBezTo>
                        <a:pt x="71783" y="-401"/>
                        <a:pt x="55590" y="361"/>
                        <a:pt x="37207" y="647"/>
                      </a:cubicBezTo>
                      <a:cubicBezTo>
                        <a:pt x="28158" y="742"/>
                        <a:pt x="8918" y="2933"/>
                        <a:pt x="2441" y="6933"/>
                      </a:cubicBezTo>
                      <a:cubicBezTo>
                        <a:pt x="-3560" y="10648"/>
                        <a:pt x="3489" y="12649"/>
                        <a:pt x="2727" y="17982"/>
                      </a:cubicBezTo>
                      <a:cubicBezTo>
                        <a:pt x="-1274" y="48177"/>
                        <a:pt x="16347" y="81133"/>
                        <a:pt x="8346" y="95992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A01D87C1-DF34-A31C-0F2B-6E24FCB378D6}"/>
                    </a:ext>
                  </a:extLst>
                </p:cNvPr>
                <p:cNvSpPr/>
                <p:nvPr/>
              </p:nvSpPr>
              <p:spPr>
                <a:xfrm>
                  <a:off x="5952548" y="4959031"/>
                  <a:ext cx="136895" cy="118745"/>
                </a:xfrm>
                <a:custGeom>
                  <a:avLst/>
                  <a:gdLst>
                    <a:gd name="connsiteX0" fmla="*/ 39819 w 136895"/>
                    <a:gd name="connsiteY0" fmla="*/ 118746 h 118745"/>
                    <a:gd name="connsiteX1" fmla="*/ 20198 w 136895"/>
                    <a:gd name="connsiteY1" fmla="*/ 116460 h 118745"/>
                    <a:gd name="connsiteX2" fmla="*/ 8387 w 136895"/>
                    <a:gd name="connsiteY2" fmla="*/ 106840 h 118745"/>
                    <a:gd name="connsiteX3" fmla="*/ 8768 w 136895"/>
                    <a:gd name="connsiteY3" fmla="*/ 98648 h 118745"/>
                    <a:gd name="connsiteX4" fmla="*/ 6863 w 136895"/>
                    <a:gd name="connsiteY4" fmla="*/ 67882 h 118745"/>
                    <a:gd name="connsiteX5" fmla="*/ 2767 w 136895"/>
                    <a:gd name="connsiteY5" fmla="*/ 22067 h 118745"/>
                    <a:gd name="connsiteX6" fmla="*/ 1815 w 136895"/>
                    <a:gd name="connsiteY6" fmla="*/ 19972 h 118745"/>
                    <a:gd name="connsiteX7" fmla="*/ 4577 w 136895"/>
                    <a:gd name="connsiteY7" fmla="*/ 7684 h 118745"/>
                    <a:gd name="connsiteX8" fmla="*/ 41724 w 136895"/>
                    <a:gd name="connsiteY8" fmla="*/ 636 h 118745"/>
                    <a:gd name="connsiteX9" fmla="*/ 56774 w 136895"/>
                    <a:gd name="connsiteY9" fmla="*/ 350 h 118745"/>
                    <a:gd name="connsiteX10" fmla="*/ 96303 w 136895"/>
                    <a:gd name="connsiteY10" fmla="*/ 255 h 118745"/>
                    <a:gd name="connsiteX11" fmla="*/ 104780 w 136895"/>
                    <a:gd name="connsiteY11" fmla="*/ 350 h 118745"/>
                    <a:gd name="connsiteX12" fmla="*/ 132402 w 136895"/>
                    <a:gd name="connsiteY12" fmla="*/ 6541 h 118745"/>
                    <a:gd name="connsiteX13" fmla="*/ 136879 w 136895"/>
                    <a:gd name="connsiteY13" fmla="*/ 20352 h 118745"/>
                    <a:gd name="connsiteX14" fmla="*/ 135546 w 136895"/>
                    <a:gd name="connsiteY14" fmla="*/ 58167 h 118745"/>
                    <a:gd name="connsiteX15" fmla="*/ 134212 w 136895"/>
                    <a:gd name="connsiteY15" fmla="*/ 96076 h 118745"/>
                    <a:gd name="connsiteX16" fmla="*/ 128402 w 136895"/>
                    <a:gd name="connsiteY16" fmla="*/ 111316 h 118745"/>
                    <a:gd name="connsiteX17" fmla="*/ 97541 w 136895"/>
                    <a:gd name="connsiteY17" fmla="*/ 118365 h 118745"/>
                    <a:gd name="connsiteX18" fmla="*/ 42486 w 136895"/>
                    <a:gd name="connsiteY18" fmla="*/ 118650 h 118745"/>
                    <a:gd name="connsiteX19" fmla="*/ 39819 w 136895"/>
                    <a:gd name="connsiteY19" fmla="*/ 118746 h 118745"/>
                    <a:gd name="connsiteX20" fmla="*/ 10006 w 136895"/>
                    <a:gd name="connsiteY20" fmla="*/ 15495 h 118745"/>
                    <a:gd name="connsiteX21" fmla="*/ 12007 w 136895"/>
                    <a:gd name="connsiteY21" fmla="*/ 23400 h 118745"/>
                    <a:gd name="connsiteX22" fmla="*/ 16007 w 136895"/>
                    <a:gd name="connsiteY22" fmla="*/ 65977 h 118745"/>
                    <a:gd name="connsiteX23" fmla="*/ 17055 w 136895"/>
                    <a:gd name="connsiteY23" fmla="*/ 103030 h 118745"/>
                    <a:gd name="connsiteX24" fmla="*/ 17055 w 136895"/>
                    <a:gd name="connsiteY24" fmla="*/ 103030 h 118745"/>
                    <a:gd name="connsiteX25" fmla="*/ 17055 w 136895"/>
                    <a:gd name="connsiteY25" fmla="*/ 103125 h 118745"/>
                    <a:gd name="connsiteX26" fmla="*/ 23151 w 136895"/>
                    <a:gd name="connsiteY26" fmla="*/ 107601 h 118745"/>
                    <a:gd name="connsiteX27" fmla="*/ 42391 w 136895"/>
                    <a:gd name="connsiteY27" fmla="*/ 109411 h 118745"/>
                    <a:gd name="connsiteX28" fmla="*/ 97446 w 136895"/>
                    <a:gd name="connsiteY28" fmla="*/ 109125 h 118745"/>
                    <a:gd name="connsiteX29" fmla="*/ 122116 w 136895"/>
                    <a:gd name="connsiteY29" fmla="*/ 104458 h 118745"/>
                    <a:gd name="connsiteX30" fmla="*/ 124782 w 136895"/>
                    <a:gd name="connsiteY30" fmla="*/ 95791 h 118745"/>
                    <a:gd name="connsiteX31" fmla="*/ 126116 w 136895"/>
                    <a:gd name="connsiteY31" fmla="*/ 57976 h 118745"/>
                    <a:gd name="connsiteX32" fmla="*/ 127449 w 136895"/>
                    <a:gd name="connsiteY32" fmla="*/ 20067 h 118745"/>
                    <a:gd name="connsiteX33" fmla="*/ 125640 w 136895"/>
                    <a:gd name="connsiteY33" fmla="*/ 13209 h 118745"/>
                    <a:gd name="connsiteX34" fmla="*/ 104780 w 136895"/>
                    <a:gd name="connsiteY34" fmla="*/ 9875 h 118745"/>
                    <a:gd name="connsiteX35" fmla="*/ 95922 w 136895"/>
                    <a:gd name="connsiteY35" fmla="*/ 9780 h 118745"/>
                    <a:gd name="connsiteX36" fmla="*/ 56965 w 136895"/>
                    <a:gd name="connsiteY36" fmla="*/ 9875 h 118745"/>
                    <a:gd name="connsiteX37" fmla="*/ 41820 w 136895"/>
                    <a:gd name="connsiteY37" fmla="*/ 10161 h 118745"/>
                    <a:gd name="connsiteX38" fmla="*/ 10006 w 136895"/>
                    <a:gd name="connsiteY38" fmla="*/ 15495 h 118745"/>
                    <a:gd name="connsiteX39" fmla="*/ 12864 w 136895"/>
                    <a:gd name="connsiteY39" fmla="*/ 100839 h 118745"/>
                    <a:gd name="connsiteX40" fmla="*/ 12864 w 136895"/>
                    <a:gd name="connsiteY40" fmla="*/ 100839 h 118745"/>
                    <a:gd name="connsiteX41" fmla="*/ 12864 w 136895"/>
                    <a:gd name="connsiteY41" fmla="*/ 100839 h 118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136895" h="118745">
                      <a:moveTo>
                        <a:pt x="39819" y="118746"/>
                      </a:moveTo>
                      <a:cubicBezTo>
                        <a:pt x="33438" y="118746"/>
                        <a:pt x="26484" y="118555"/>
                        <a:pt x="20198" y="116460"/>
                      </a:cubicBezTo>
                      <a:cubicBezTo>
                        <a:pt x="14483" y="114555"/>
                        <a:pt x="10006" y="110935"/>
                        <a:pt x="8387" y="106840"/>
                      </a:cubicBezTo>
                      <a:cubicBezTo>
                        <a:pt x="7244" y="104077"/>
                        <a:pt x="7434" y="101124"/>
                        <a:pt x="8768" y="98648"/>
                      </a:cubicBezTo>
                      <a:cubicBezTo>
                        <a:pt x="12007" y="92647"/>
                        <a:pt x="9530" y="80646"/>
                        <a:pt x="6863" y="67882"/>
                      </a:cubicBezTo>
                      <a:cubicBezTo>
                        <a:pt x="3910" y="53785"/>
                        <a:pt x="576" y="37783"/>
                        <a:pt x="2767" y="22067"/>
                      </a:cubicBezTo>
                      <a:cubicBezTo>
                        <a:pt x="2862" y="21591"/>
                        <a:pt x="2577" y="21019"/>
                        <a:pt x="1815" y="19972"/>
                      </a:cubicBezTo>
                      <a:cubicBezTo>
                        <a:pt x="-1329" y="14923"/>
                        <a:pt x="-376" y="10827"/>
                        <a:pt x="4577" y="7684"/>
                      </a:cubicBezTo>
                      <a:cubicBezTo>
                        <a:pt x="12864" y="2541"/>
                        <a:pt x="34676" y="731"/>
                        <a:pt x="41724" y="636"/>
                      </a:cubicBezTo>
                      <a:cubicBezTo>
                        <a:pt x="46868" y="541"/>
                        <a:pt x="51821" y="445"/>
                        <a:pt x="56774" y="350"/>
                      </a:cubicBezTo>
                      <a:cubicBezTo>
                        <a:pt x="69728" y="64"/>
                        <a:pt x="81920" y="-222"/>
                        <a:pt x="96303" y="255"/>
                      </a:cubicBezTo>
                      <a:cubicBezTo>
                        <a:pt x="99065" y="350"/>
                        <a:pt x="101923" y="350"/>
                        <a:pt x="104780" y="350"/>
                      </a:cubicBezTo>
                      <a:cubicBezTo>
                        <a:pt x="115829" y="255"/>
                        <a:pt x="126307" y="255"/>
                        <a:pt x="132402" y="6541"/>
                      </a:cubicBezTo>
                      <a:cubicBezTo>
                        <a:pt x="135641" y="9875"/>
                        <a:pt x="137070" y="14542"/>
                        <a:pt x="136879" y="20352"/>
                      </a:cubicBezTo>
                      <a:cubicBezTo>
                        <a:pt x="136403" y="30544"/>
                        <a:pt x="136022" y="44546"/>
                        <a:pt x="135546" y="58167"/>
                      </a:cubicBezTo>
                      <a:cubicBezTo>
                        <a:pt x="135069" y="71788"/>
                        <a:pt x="134688" y="85884"/>
                        <a:pt x="134212" y="96076"/>
                      </a:cubicBezTo>
                      <a:cubicBezTo>
                        <a:pt x="134022" y="100172"/>
                        <a:pt x="133736" y="106458"/>
                        <a:pt x="128402" y="111316"/>
                      </a:cubicBezTo>
                      <a:cubicBezTo>
                        <a:pt x="121258" y="117793"/>
                        <a:pt x="108685" y="118365"/>
                        <a:pt x="97541" y="118365"/>
                      </a:cubicBezTo>
                      <a:lnTo>
                        <a:pt x="42486" y="118650"/>
                      </a:lnTo>
                      <a:cubicBezTo>
                        <a:pt x="41534" y="118746"/>
                        <a:pt x="40677" y="118746"/>
                        <a:pt x="39819" y="118746"/>
                      </a:cubicBezTo>
                      <a:close/>
                      <a:moveTo>
                        <a:pt x="10006" y="15495"/>
                      </a:moveTo>
                      <a:cubicBezTo>
                        <a:pt x="11054" y="17209"/>
                        <a:pt x="12483" y="19876"/>
                        <a:pt x="12007" y="23400"/>
                      </a:cubicBezTo>
                      <a:cubicBezTo>
                        <a:pt x="10101" y="37498"/>
                        <a:pt x="13245" y="52642"/>
                        <a:pt x="16007" y="65977"/>
                      </a:cubicBezTo>
                      <a:cubicBezTo>
                        <a:pt x="19150" y="81027"/>
                        <a:pt x="21817" y="93981"/>
                        <a:pt x="17055" y="103030"/>
                      </a:cubicBezTo>
                      <a:lnTo>
                        <a:pt x="17055" y="103030"/>
                      </a:lnTo>
                      <a:cubicBezTo>
                        <a:pt x="17055" y="103125"/>
                        <a:pt x="17055" y="103125"/>
                        <a:pt x="17055" y="103125"/>
                      </a:cubicBezTo>
                      <a:cubicBezTo>
                        <a:pt x="17055" y="103696"/>
                        <a:pt x="18769" y="106173"/>
                        <a:pt x="23151" y="107601"/>
                      </a:cubicBezTo>
                      <a:cubicBezTo>
                        <a:pt x="28866" y="109507"/>
                        <a:pt x="36105" y="109411"/>
                        <a:pt x="42391" y="109411"/>
                      </a:cubicBezTo>
                      <a:lnTo>
                        <a:pt x="97446" y="109125"/>
                      </a:lnTo>
                      <a:cubicBezTo>
                        <a:pt x="103732" y="109125"/>
                        <a:pt x="116972" y="109030"/>
                        <a:pt x="122116" y="104458"/>
                      </a:cubicBezTo>
                      <a:cubicBezTo>
                        <a:pt x="124401" y="102458"/>
                        <a:pt x="124687" y="99696"/>
                        <a:pt x="124782" y="95791"/>
                      </a:cubicBezTo>
                      <a:cubicBezTo>
                        <a:pt x="125259" y="85599"/>
                        <a:pt x="125640" y="71597"/>
                        <a:pt x="126116" y="57976"/>
                      </a:cubicBezTo>
                      <a:cubicBezTo>
                        <a:pt x="126592" y="44356"/>
                        <a:pt x="126973" y="30258"/>
                        <a:pt x="127449" y="20067"/>
                      </a:cubicBezTo>
                      <a:cubicBezTo>
                        <a:pt x="127640" y="16828"/>
                        <a:pt x="126973" y="14638"/>
                        <a:pt x="125640" y="13209"/>
                      </a:cubicBezTo>
                      <a:cubicBezTo>
                        <a:pt x="122306" y="9684"/>
                        <a:pt x="113352" y="9780"/>
                        <a:pt x="104780" y="9875"/>
                      </a:cubicBezTo>
                      <a:cubicBezTo>
                        <a:pt x="101827" y="9875"/>
                        <a:pt x="98874" y="9875"/>
                        <a:pt x="95922" y="9780"/>
                      </a:cubicBezTo>
                      <a:cubicBezTo>
                        <a:pt x="81825" y="9303"/>
                        <a:pt x="69728" y="9589"/>
                        <a:pt x="56965" y="9875"/>
                      </a:cubicBezTo>
                      <a:cubicBezTo>
                        <a:pt x="52011" y="9970"/>
                        <a:pt x="47058" y="10066"/>
                        <a:pt x="41820" y="10161"/>
                      </a:cubicBezTo>
                      <a:cubicBezTo>
                        <a:pt x="32676" y="10256"/>
                        <a:pt x="15721" y="12351"/>
                        <a:pt x="10006" y="15495"/>
                      </a:cubicBezTo>
                      <a:close/>
                      <a:moveTo>
                        <a:pt x="12864" y="100839"/>
                      </a:moveTo>
                      <a:lnTo>
                        <a:pt x="12864" y="100839"/>
                      </a:lnTo>
                      <a:lnTo>
                        <a:pt x="12864" y="1008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186" name="Graphic 6">
                <a:extLst>
                  <a:ext uri="{FF2B5EF4-FFF2-40B4-BE49-F238E27FC236}">
                    <a16:creationId xmlns:a16="http://schemas.microsoft.com/office/drawing/2014/main" id="{09993847-E8EF-55A0-885B-34ECE56B935F}"/>
                  </a:ext>
                </a:extLst>
              </p:cNvPr>
              <p:cNvGrpSpPr/>
              <p:nvPr/>
            </p:nvGrpSpPr>
            <p:grpSpPr>
              <a:xfrm>
                <a:off x="5420805" y="4876228"/>
                <a:ext cx="569371" cy="284511"/>
                <a:chOff x="5420805" y="4876228"/>
                <a:chExt cx="569371" cy="284511"/>
              </a:xfrm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C2079246-9EFB-4832-E26E-DE50C339BDAD}"/>
                    </a:ext>
                  </a:extLst>
                </p:cNvPr>
                <p:cNvSpPr/>
                <p:nvPr/>
              </p:nvSpPr>
              <p:spPr>
                <a:xfrm>
                  <a:off x="5425516" y="4880881"/>
                  <a:ext cx="559993" cy="275096"/>
                </a:xfrm>
                <a:custGeom>
                  <a:avLst/>
                  <a:gdLst>
                    <a:gd name="connsiteX0" fmla="*/ 559517 w 559993"/>
                    <a:gd name="connsiteY0" fmla="*/ 198896 h 275096"/>
                    <a:gd name="connsiteX1" fmla="*/ 527322 w 559993"/>
                    <a:gd name="connsiteY1" fmla="*/ 247474 h 275096"/>
                    <a:gd name="connsiteX2" fmla="*/ 470268 w 559993"/>
                    <a:gd name="connsiteY2" fmla="*/ 266143 h 275096"/>
                    <a:gd name="connsiteX3" fmla="*/ 352634 w 559993"/>
                    <a:gd name="connsiteY3" fmla="*/ 272715 h 275096"/>
                    <a:gd name="connsiteX4" fmla="*/ 209 w 559993"/>
                    <a:gd name="connsiteY4" fmla="*/ 275096 h 275096"/>
                    <a:gd name="connsiteX5" fmla="*/ 2305 w 559993"/>
                    <a:gd name="connsiteY5" fmla="*/ 14 h 275096"/>
                    <a:gd name="connsiteX6" fmla="*/ 445122 w 559993"/>
                    <a:gd name="connsiteY6" fmla="*/ 7253 h 275096"/>
                    <a:gd name="connsiteX7" fmla="*/ 511987 w 559993"/>
                    <a:gd name="connsiteY7" fmla="*/ 15730 h 275096"/>
                    <a:gd name="connsiteX8" fmla="*/ 559993 w 559993"/>
                    <a:gd name="connsiteY8" fmla="*/ 59831 h 275096"/>
                    <a:gd name="connsiteX9" fmla="*/ 559517 w 559993"/>
                    <a:gd name="connsiteY9" fmla="*/ 198896 h 27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59993" h="275096">
                      <a:moveTo>
                        <a:pt x="559517" y="198896"/>
                      </a:moveTo>
                      <a:cubicBezTo>
                        <a:pt x="557993" y="218994"/>
                        <a:pt x="544372" y="236710"/>
                        <a:pt x="527322" y="247474"/>
                      </a:cubicBezTo>
                      <a:cubicBezTo>
                        <a:pt x="510273" y="258237"/>
                        <a:pt x="490175" y="263000"/>
                        <a:pt x="470268" y="266143"/>
                      </a:cubicBezTo>
                      <a:cubicBezTo>
                        <a:pt x="431406" y="272143"/>
                        <a:pt x="391972" y="272429"/>
                        <a:pt x="352634" y="272715"/>
                      </a:cubicBezTo>
                      <a:cubicBezTo>
                        <a:pt x="235191" y="273477"/>
                        <a:pt x="117652" y="274334"/>
                        <a:pt x="209" y="275096"/>
                      </a:cubicBezTo>
                      <a:cubicBezTo>
                        <a:pt x="-839" y="274144"/>
                        <a:pt x="2400" y="-2272"/>
                        <a:pt x="2305" y="14"/>
                      </a:cubicBezTo>
                      <a:cubicBezTo>
                        <a:pt x="152038" y="3443"/>
                        <a:pt x="295389" y="3824"/>
                        <a:pt x="445122" y="7253"/>
                      </a:cubicBezTo>
                      <a:cubicBezTo>
                        <a:pt x="467696" y="7729"/>
                        <a:pt x="490651" y="8396"/>
                        <a:pt x="511987" y="15730"/>
                      </a:cubicBezTo>
                      <a:cubicBezTo>
                        <a:pt x="533323" y="23065"/>
                        <a:pt x="553135" y="38400"/>
                        <a:pt x="559993" y="59831"/>
                      </a:cubicBezTo>
                      <a:lnTo>
                        <a:pt x="559517" y="1988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8FC87B71-E670-01B2-8C2C-625E70728F1B}"/>
                    </a:ext>
                  </a:extLst>
                </p:cNvPr>
                <p:cNvSpPr/>
                <p:nvPr/>
              </p:nvSpPr>
              <p:spPr>
                <a:xfrm>
                  <a:off x="5420805" y="4876228"/>
                  <a:ext cx="569371" cy="284511"/>
                </a:xfrm>
                <a:custGeom>
                  <a:avLst/>
                  <a:gdLst>
                    <a:gd name="connsiteX0" fmla="*/ 4920 w 569371"/>
                    <a:gd name="connsiteY0" fmla="*/ 284512 h 284511"/>
                    <a:gd name="connsiteX1" fmla="*/ 1777 w 569371"/>
                    <a:gd name="connsiteY1" fmla="*/ 283273 h 284511"/>
                    <a:gd name="connsiteX2" fmla="*/ 539 w 569371"/>
                    <a:gd name="connsiteY2" fmla="*/ 184785 h 284511"/>
                    <a:gd name="connsiteX3" fmla="*/ 1967 w 569371"/>
                    <a:gd name="connsiteY3" fmla="*/ 36290 h 284511"/>
                    <a:gd name="connsiteX4" fmla="*/ 2253 w 569371"/>
                    <a:gd name="connsiteY4" fmla="*/ 4858 h 284511"/>
                    <a:gd name="connsiteX5" fmla="*/ 2253 w 569371"/>
                    <a:gd name="connsiteY5" fmla="*/ 4477 h 284511"/>
                    <a:gd name="connsiteX6" fmla="*/ 7111 w 569371"/>
                    <a:gd name="connsiteY6" fmla="*/ 0 h 284511"/>
                    <a:gd name="connsiteX7" fmla="*/ 7492 w 569371"/>
                    <a:gd name="connsiteY7" fmla="*/ 0 h 284511"/>
                    <a:gd name="connsiteX8" fmla="*/ 228472 w 569371"/>
                    <a:gd name="connsiteY8" fmla="*/ 3620 h 284511"/>
                    <a:gd name="connsiteX9" fmla="*/ 449928 w 569371"/>
                    <a:gd name="connsiteY9" fmla="*/ 7239 h 284511"/>
                    <a:gd name="connsiteX10" fmla="*/ 518222 w 569371"/>
                    <a:gd name="connsiteY10" fmla="*/ 16002 h 284511"/>
                    <a:gd name="connsiteX11" fmla="*/ 569181 w 569371"/>
                    <a:gd name="connsiteY11" fmla="*/ 63151 h 284511"/>
                    <a:gd name="connsiteX12" fmla="*/ 569372 w 569371"/>
                    <a:gd name="connsiteY12" fmla="*/ 64579 h 284511"/>
                    <a:gd name="connsiteX13" fmla="*/ 568895 w 569371"/>
                    <a:gd name="connsiteY13" fmla="*/ 203549 h 284511"/>
                    <a:gd name="connsiteX14" fmla="*/ 568895 w 569371"/>
                    <a:gd name="connsiteY14" fmla="*/ 203835 h 284511"/>
                    <a:gd name="connsiteX15" fmla="*/ 534605 w 569371"/>
                    <a:gd name="connsiteY15" fmla="*/ 256032 h 284511"/>
                    <a:gd name="connsiteX16" fmla="*/ 475741 w 569371"/>
                    <a:gd name="connsiteY16" fmla="*/ 275368 h 284511"/>
                    <a:gd name="connsiteX17" fmla="*/ 357440 w 569371"/>
                    <a:gd name="connsiteY17" fmla="*/ 282035 h 284511"/>
                    <a:gd name="connsiteX18" fmla="*/ 4920 w 569371"/>
                    <a:gd name="connsiteY18" fmla="*/ 284512 h 284511"/>
                    <a:gd name="connsiteX19" fmla="*/ 4920 w 569371"/>
                    <a:gd name="connsiteY19" fmla="*/ 284512 h 284511"/>
                    <a:gd name="connsiteX20" fmla="*/ 11587 w 569371"/>
                    <a:gd name="connsiteY20" fmla="*/ 9525 h 284511"/>
                    <a:gd name="connsiteX21" fmla="*/ 11302 w 569371"/>
                    <a:gd name="connsiteY21" fmla="*/ 36386 h 284511"/>
                    <a:gd name="connsiteX22" fmla="*/ 9397 w 569371"/>
                    <a:gd name="connsiteY22" fmla="*/ 275082 h 284511"/>
                    <a:gd name="connsiteX23" fmla="*/ 357345 w 569371"/>
                    <a:gd name="connsiteY23" fmla="*/ 272701 h 284511"/>
                    <a:gd name="connsiteX24" fmla="*/ 474312 w 569371"/>
                    <a:gd name="connsiteY24" fmla="*/ 266129 h 284511"/>
                    <a:gd name="connsiteX25" fmla="*/ 529557 w 569371"/>
                    <a:gd name="connsiteY25" fmla="*/ 248126 h 284511"/>
                    <a:gd name="connsiteX26" fmla="*/ 559561 w 569371"/>
                    <a:gd name="connsiteY26" fmla="*/ 203263 h 284511"/>
                    <a:gd name="connsiteX27" fmla="*/ 560037 w 569371"/>
                    <a:gd name="connsiteY27" fmla="*/ 65246 h 284511"/>
                    <a:gd name="connsiteX28" fmla="*/ 515174 w 569371"/>
                    <a:gd name="connsiteY28" fmla="*/ 24765 h 284511"/>
                    <a:gd name="connsiteX29" fmla="*/ 449737 w 569371"/>
                    <a:gd name="connsiteY29" fmla="*/ 16573 h 284511"/>
                    <a:gd name="connsiteX30" fmla="*/ 228376 w 569371"/>
                    <a:gd name="connsiteY30" fmla="*/ 12954 h 284511"/>
                    <a:gd name="connsiteX31" fmla="*/ 11587 w 569371"/>
                    <a:gd name="connsiteY31" fmla="*/ 9525 h 284511"/>
                    <a:gd name="connsiteX32" fmla="*/ 564228 w 569371"/>
                    <a:gd name="connsiteY32" fmla="*/ 203549 h 284511"/>
                    <a:gd name="connsiteX33" fmla="*/ 564228 w 569371"/>
                    <a:gd name="connsiteY33" fmla="*/ 203549 h 284511"/>
                    <a:gd name="connsiteX34" fmla="*/ 564228 w 569371"/>
                    <a:gd name="connsiteY34" fmla="*/ 203549 h 284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69371" h="284511">
                      <a:moveTo>
                        <a:pt x="4920" y="284512"/>
                      </a:moveTo>
                      <a:cubicBezTo>
                        <a:pt x="3777" y="284512"/>
                        <a:pt x="2634" y="284036"/>
                        <a:pt x="1777" y="283273"/>
                      </a:cubicBezTo>
                      <a:cubicBezTo>
                        <a:pt x="-319" y="281369"/>
                        <a:pt x="-319" y="281369"/>
                        <a:pt x="539" y="184785"/>
                      </a:cubicBezTo>
                      <a:cubicBezTo>
                        <a:pt x="1015" y="132969"/>
                        <a:pt x="1586" y="72295"/>
                        <a:pt x="1967" y="36290"/>
                      </a:cubicBezTo>
                      <a:cubicBezTo>
                        <a:pt x="2158" y="18955"/>
                        <a:pt x="2253" y="6287"/>
                        <a:pt x="2253" y="4858"/>
                      </a:cubicBezTo>
                      <a:cubicBezTo>
                        <a:pt x="2253" y="4763"/>
                        <a:pt x="2253" y="4572"/>
                        <a:pt x="2253" y="4477"/>
                      </a:cubicBezTo>
                      <a:cubicBezTo>
                        <a:pt x="2348" y="1905"/>
                        <a:pt x="4539" y="0"/>
                        <a:pt x="7111" y="0"/>
                      </a:cubicBezTo>
                      <a:cubicBezTo>
                        <a:pt x="7206" y="0"/>
                        <a:pt x="7397" y="0"/>
                        <a:pt x="7492" y="0"/>
                      </a:cubicBezTo>
                      <a:cubicBezTo>
                        <a:pt x="82168" y="1714"/>
                        <a:pt x="156558" y="2667"/>
                        <a:pt x="228472" y="3620"/>
                      </a:cubicBezTo>
                      <a:cubicBezTo>
                        <a:pt x="300576" y="4572"/>
                        <a:pt x="375061" y="5524"/>
                        <a:pt x="449928" y="7239"/>
                      </a:cubicBezTo>
                      <a:cubicBezTo>
                        <a:pt x="472598" y="7811"/>
                        <a:pt x="496029" y="8287"/>
                        <a:pt x="518222" y="16002"/>
                      </a:cubicBezTo>
                      <a:cubicBezTo>
                        <a:pt x="543464" y="24670"/>
                        <a:pt x="562514" y="42291"/>
                        <a:pt x="569181" y="63151"/>
                      </a:cubicBezTo>
                      <a:cubicBezTo>
                        <a:pt x="569372" y="63627"/>
                        <a:pt x="569372" y="64103"/>
                        <a:pt x="569372" y="64579"/>
                      </a:cubicBezTo>
                      <a:lnTo>
                        <a:pt x="568895" y="203549"/>
                      </a:lnTo>
                      <a:cubicBezTo>
                        <a:pt x="568895" y="203645"/>
                        <a:pt x="568895" y="203740"/>
                        <a:pt x="568895" y="203835"/>
                      </a:cubicBezTo>
                      <a:cubicBezTo>
                        <a:pt x="567371" y="223838"/>
                        <a:pt x="554512" y="243364"/>
                        <a:pt x="534605" y="256032"/>
                      </a:cubicBezTo>
                      <a:cubicBezTo>
                        <a:pt x="515746" y="268033"/>
                        <a:pt x="493267" y="272605"/>
                        <a:pt x="475741" y="275368"/>
                      </a:cubicBezTo>
                      <a:cubicBezTo>
                        <a:pt x="436498" y="281464"/>
                        <a:pt x="396302" y="281749"/>
                        <a:pt x="357440" y="282035"/>
                      </a:cubicBezTo>
                      <a:lnTo>
                        <a:pt x="4920" y="284512"/>
                      </a:lnTo>
                      <a:cubicBezTo>
                        <a:pt x="4920" y="284512"/>
                        <a:pt x="4920" y="284512"/>
                        <a:pt x="4920" y="284512"/>
                      </a:cubicBezTo>
                      <a:close/>
                      <a:moveTo>
                        <a:pt x="11587" y="9525"/>
                      </a:moveTo>
                      <a:lnTo>
                        <a:pt x="11302" y="36386"/>
                      </a:lnTo>
                      <a:cubicBezTo>
                        <a:pt x="10635" y="96203"/>
                        <a:pt x="9111" y="247840"/>
                        <a:pt x="9397" y="275082"/>
                      </a:cubicBezTo>
                      <a:lnTo>
                        <a:pt x="357345" y="272701"/>
                      </a:lnTo>
                      <a:cubicBezTo>
                        <a:pt x="395921" y="272415"/>
                        <a:pt x="435736" y="272129"/>
                        <a:pt x="474312" y="266129"/>
                      </a:cubicBezTo>
                      <a:cubicBezTo>
                        <a:pt x="490885" y="263557"/>
                        <a:pt x="512126" y="259175"/>
                        <a:pt x="529557" y="248126"/>
                      </a:cubicBezTo>
                      <a:cubicBezTo>
                        <a:pt x="546988" y="237077"/>
                        <a:pt x="558227" y="220313"/>
                        <a:pt x="559561" y="203263"/>
                      </a:cubicBezTo>
                      <a:lnTo>
                        <a:pt x="560037" y="65246"/>
                      </a:lnTo>
                      <a:cubicBezTo>
                        <a:pt x="554036" y="47530"/>
                        <a:pt x="537272" y="32385"/>
                        <a:pt x="515174" y="24765"/>
                      </a:cubicBezTo>
                      <a:cubicBezTo>
                        <a:pt x="494315" y="17621"/>
                        <a:pt x="471645" y="17050"/>
                        <a:pt x="449737" y="16573"/>
                      </a:cubicBezTo>
                      <a:cubicBezTo>
                        <a:pt x="374871" y="14859"/>
                        <a:pt x="300385" y="13906"/>
                        <a:pt x="228376" y="12954"/>
                      </a:cubicBezTo>
                      <a:cubicBezTo>
                        <a:pt x="157796" y="12097"/>
                        <a:pt x="84930" y="11144"/>
                        <a:pt x="11587" y="9525"/>
                      </a:cubicBezTo>
                      <a:close/>
                      <a:moveTo>
                        <a:pt x="564228" y="203549"/>
                      </a:moveTo>
                      <a:lnTo>
                        <a:pt x="564228" y="203549"/>
                      </a:lnTo>
                      <a:lnTo>
                        <a:pt x="564228" y="2035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7ADAEFDB-BE8E-E3C2-4359-888C1EC27245}"/>
                  </a:ext>
                </a:extLst>
              </p:cNvPr>
              <p:cNvSpPr/>
              <p:nvPr/>
            </p:nvSpPr>
            <p:spPr>
              <a:xfrm>
                <a:off x="5468397" y="4879656"/>
                <a:ext cx="3048" cy="277939"/>
              </a:xfrm>
              <a:custGeom>
                <a:avLst/>
                <a:gdLst>
                  <a:gd name="connsiteX0" fmla="*/ 1524 w 3048"/>
                  <a:gd name="connsiteY0" fmla="*/ 277940 h 277939"/>
                  <a:gd name="connsiteX1" fmla="*/ 0 w 3048"/>
                  <a:gd name="connsiteY1" fmla="*/ 276416 h 277939"/>
                  <a:gd name="connsiteX2" fmla="*/ 0 w 3048"/>
                  <a:gd name="connsiteY2" fmla="*/ 1524 h 277939"/>
                  <a:gd name="connsiteX3" fmla="*/ 1524 w 3048"/>
                  <a:gd name="connsiteY3" fmla="*/ 0 h 277939"/>
                  <a:gd name="connsiteX4" fmla="*/ 3048 w 3048"/>
                  <a:gd name="connsiteY4" fmla="*/ 1524 h 277939"/>
                  <a:gd name="connsiteX5" fmla="*/ 3048 w 3048"/>
                  <a:gd name="connsiteY5" fmla="*/ 276416 h 277939"/>
                  <a:gd name="connsiteX6" fmla="*/ 1524 w 3048"/>
                  <a:gd name="connsiteY6" fmla="*/ 277940 h 277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8" h="277939">
                    <a:moveTo>
                      <a:pt x="1524" y="277940"/>
                    </a:moveTo>
                    <a:cubicBezTo>
                      <a:pt x="667" y="277940"/>
                      <a:pt x="0" y="277273"/>
                      <a:pt x="0" y="276416"/>
                    </a:cubicBezTo>
                    <a:lnTo>
                      <a:pt x="0" y="1524"/>
                    </a:lnTo>
                    <a:cubicBezTo>
                      <a:pt x="0" y="667"/>
                      <a:pt x="667" y="0"/>
                      <a:pt x="1524" y="0"/>
                    </a:cubicBezTo>
                    <a:cubicBezTo>
                      <a:pt x="2381" y="0"/>
                      <a:pt x="3048" y="667"/>
                      <a:pt x="3048" y="1524"/>
                    </a:cubicBezTo>
                    <a:lnTo>
                      <a:pt x="3048" y="276416"/>
                    </a:lnTo>
                    <a:cubicBezTo>
                      <a:pt x="3048" y="277273"/>
                      <a:pt x="2381" y="277940"/>
                      <a:pt x="1524" y="2779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FE3527E-6789-C86C-27F4-6C0573856FAA}"/>
                  </a:ext>
                </a:extLst>
              </p:cNvPr>
              <p:cNvSpPr/>
              <p:nvPr/>
            </p:nvSpPr>
            <p:spPr>
              <a:xfrm>
                <a:off x="5643364" y="4907565"/>
                <a:ext cx="6103" cy="229647"/>
              </a:xfrm>
              <a:custGeom>
                <a:avLst/>
                <a:gdLst>
                  <a:gd name="connsiteX0" fmla="*/ 1532 w 6103"/>
                  <a:gd name="connsiteY0" fmla="*/ 229648 h 229647"/>
                  <a:gd name="connsiteX1" fmla="*/ 1532 w 6103"/>
                  <a:gd name="connsiteY1" fmla="*/ 229648 h 229647"/>
                  <a:gd name="connsiteX2" fmla="*/ 8 w 6103"/>
                  <a:gd name="connsiteY2" fmla="*/ 228029 h 229647"/>
                  <a:gd name="connsiteX3" fmla="*/ 3056 w 6103"/>
                  <a:gd name="connsiteY3" fmla="*/ 1524 h 229647"/>
                  <a:gd name="connsiteX4" fmla="*/ 4580 w 6103"/>
                  <a:gd name="connsiteY4" fmla="*/ 0 h 229647"/>
                  <a:gd name="connsiteX5" fmla="*/ 4580 w 6103"/>
                  <a:gd name="connsiteY5" fmla="*/ 0 h 229647"/>
                  <a:gd name="connsiteX6" fmla="*/ 6104 w 6103"/>
                  <a:gd name="connsiteY6" fmla="*/ 1619 h 229647"/>
                  <a:gd name="connsiteX7" fmla="*/ 3056 w 6103"/>
                  <a:gd name="connsiteY7" fmla="*/ 228124 h 229647"/>
                  <a:gd name="connsiteX8" fmla="*/ 1532 w 6103"/>
                  <a:gd name="connsiteY8" fmla="*/ 229648 h 2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03" h="229647">
                    <a:moveTo>
                      <a:pt x="1532" y="229648"/>
                    </a:moveTo>
                    <a:cubicBezTo>
                      <a:pt x="1532" y="229648"/>
                      <a:pt x="1532" y="229648"/>
                      <a:pt x="1532" y="229648"/>
                    </a:cubicBezTo>
                    <a:cubicBezTo>
                      <a:pt x="675" y="229648"/>
                      <a:pt x="-87" y="228886"/>
                      <a:pt x="8" y="228029"/>
                    </a:cubicBezTo>
                    <a:lnTo>
                      <a:pt x="3056" y="1524"/>
                    </a:lnTo>
                    <a:cubicBezTo>
                      <a:pt x="3056" y="667"/>
                      <a:pt x="3723" y="0"/>
                      <a:pt x="4580" y="0"/>
                    </a:cubicBezTo>
                    <a:cubicBezTo>
                      <a:pt x="4580" y="0"/>
                      <a:pt x="4580" y="0"/>
                      <a:pt x="4580" y="0"/>
                    </a:cubicBezTo>
                    <a:cubicBezTo>
                      <a:pt x="5437" y="0"/>
                      <a:pt x="6104" y="762"/>
                      <a:pt x="6104" y="1619"/>
                    </a:cubicBezTo>
                    <a:lnTo>
                      <a:pt x="3056" y="228124"/>
                    </a:lnTo>
                    <a:cubicBezTo>
                      <a:pt x="3056" y="228981"/>
                      <a:pt x="2389" y="229648"/>
                      <a:pt x="1532" y="22964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9C4BB655-A54F-7A60-5473-B411939EC0BC}"/>
                  </a:ext>
                </a:extLst>
              </p:cNvPr>
              <p:cNvSpPr/>
              <p:nvPr/>
            </p:nvSpPr>
            <p:spPr>
              <a:xfrm>
                <a:off x="5668006" y="5087958"/>
                <a:ext cx="4808" cy="48968"/>
              </a:xfrm>
              <a:custGeom>
                <a:avLst/>
                <a:gdLst>
                  <a:gd name="connsiteX0" fmla="*/ 1941 w 4808"/>
                  <a:gd name="connsiteY0" fmla="*/ 48969 h 48968"/>
                  <a:gd name="connsiteX1" fmla="*/ 416 w 4808"/>
                  <a:gd name="connsiteY1" fmla="*/ 47540 h 48968"/>
                  <a:gd name="connsiteX2" fmla="*/ 1750 w 4808"/>
                  <a:gd name="connsiteY2" fmla="*/ 1344 h 48968"/>
                  <a:gd name="connsiteX3" fmla="*/ 3465 w 4808"/>
                  <a:gd name="connsiteY3" fmla="*/ 10 h 48968"/>
                  <a:gd name="connsiteX4" fmla="*/ 4798 w 4808"/>
                  <a:gd name="connsiteY4" fmla="*/ 1725 h 48968"/>
                  <a:gd name="connsiteX5" fmla="*/ 3465 w 4808"/>
                  <a:gd name="connsiteY5" fmla="*/ 47445 h 48968"/>
                  <a:gd name="connsiteX6" fmla="*/ 1941 w 4808"/>
                  <a:gd name="connsiteY6" fmla="*/ 48969 h 48968"/>
                  <a:gd name="connsiteX7" fmla="*/ 1941 w 4808"/>
                  <a:gd name="connsiteY7" fmla="*/ 48969 h 48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08" h="48968">
                    <a:moveTo>
                      <a:pt x="1941" y="48969"/>
                    </a:moveTo>
                    <a:cubicBezTo>
                      <a:pt x="1083" y="48969"/>
                      <a:pt x="416" y="48302"/>
                      <a:pt x="416" y="47540"/>
                    </a:cubicBezTo>
                    <a:cubicBezTo>
                      <a:pt x="-441" y="32205"/>
                      <a:pt x="36" y="16584"/>
                      <a:pt x="1750" y="1344"/>
                    </a:cubicBezTo>
                    <a:cubicBezTo>
                      <a:pt x="1845" y="487"/>
                      <a:pt x="2607" y="-85"/>
                      <a:pt x="3465" y="10"/>
                    </a:cubicBezTo>
                    <a:cubicBezTo>
                      <a:pt x="4322" y="105"/>
                      <a:pt x="4893" y="868"/>
                      <a:pt x="4798" y="1725"/>
                    </a:cubicBezTo>
                    <a:cubicBezTo>
                      <a:pt x="3084" y="16870"/>
                      <a:pt x="2703" y="32205"/>
                      <a:pt x="3465" y="47445"/>
                    </a:cubicBezTo>
                    <a:cubicBezTo>
                      <a:pt x="3465" y="48207"/>
                      <a:pt x="2798" y="48873"/>
                      <a:pt x="1941" y="48969"/>
                    </a:cubicBezTo>
                    <a:cubicBezTo>
                      <a:pt x="1941" y="48969"/>
                      <a:pt x="1941" y="48969"/>
                      <a:pt x="1941" y="489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30AB5F96-62FB-2B94-54C9-F5F5415CF410}"/>
                  </a:ext>
                </a:extLst>
              </p:cNvPr>
              <p:cNvSpPr/>
              <p:nvPr/>
            </p:nvSpPr>
            <p:spPr>
              <a:xfrm>
                <a:off x="5820908" y="4912605"/>
                <a:ext cx="6328" cy="222416"/>
              </a:xfrm>
              <a:custGeom>
                <a:avLst/>
                <a:gdLst>
                  <a:gd name="connsiteX0" fmla="*/ 1533 w 6328"/>
                  <a:gd name="connsiteY0" fmla="*/ 222417 h 222416"/>
                  <a:gd name="connsiteX1" fmla="*/ 1533 w 6328"/>
                  <a:gd name="connsiteY1" fmla="*/ 222417 h 222416"/>
                  <a:gd name="connsiteX2" fmla="*/ 9 w 6328"/>
                  <a:gd name="connsiteY2" fmla="*/ 220798 h 222416"/>
                  <a:gd name="connsiteX3" fmla="*/ 2295 w 6328"/>
                  <a:gd name="connsiteY3" fmla="*/ 1627 h 222416"/>
                  <a:gd name="connsiteX4" fmla="*/ 3819 w 6328"/>
                  <a:gd name="connsiteY4" fmla="*/ 8 h 222416"/>
                  <a:gd name="connsiteX5" fmla="*/ 5438 w 6328"/>
                  <a:gd name="connsiteY5" fmla="*/ 1532 h 222416"/>
                  <a:gd name="connsiteX6" fmla="*/ 3152 w 6328"/>
                  <a:gd name="connsiteY6" fmla="*/ 220988 h 222416"/>
                  <a:gd name="connsiteX7" fmla="*/ 1533 w 6328"/>
                  <a:gd name="connsiteY7" fmla="*/ 222417 h 222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28" h="222416">
                    <a:moveTo>
                      <a:pt x="1533" y="222417"/>
                    </a:moveTo>
                    <a:cubicBezTo>
                      <a:pt x="1438" y="222417"/>
                      <a:pt x="1438" y="222417"/>
                      <a:pt x="1533" y="222417"/>
                    </a:cubicBezTo>
                    <a:cubicBezTo>
                      <a:pt x="581" y="222417"/>
                      <a:pt x="-86" y="221655"/>
                      <a:pt x="9" y="220798"/>
                    </a:cubicBezTo>
                    <a:cubicBezTo>
                      <a:pt x="3248" y="148122"/>
                      <a:pt x="4010" y="74303"/>
                      <a:pt x="2295" y="1627"/>
                    </a:cubicBezTo>
                    <a:cubicBezTo>
                      <a:pt x="2295" y="770"/>
                      <a:pt x="2962" y="8"/>
                      <a:pt x="3819" y="8"/>
                    </a:cubicBezTo>
                    <a:cubicBezTo>
                      <a:pt x="4772" y="-87"/>
                      <a:pt x="5438" y="675"/>
                      <a:pt x="5438" y="1532"/>
                    </a:cubicBezTo>
                    <a:cubicBezTo>
                      <a:pt x="7153" y="74398"/>
                      <a:pt x="6391" y="148217"/>
                      <a:pt x="3152" y="220988"/>
                    </a:cubicBezTo>
                    <a:cubicBezTo>
                      <a:pt x="3057" y="221750"/>
                      <a:pt x="2295" y="222417"/>
                      <a:pt x="1533" y="2224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10F5137-95E0-A221-B12A-B81C4F016D9A}"/>
                  </a:ext>
                </a:extLst>
              </p:cNvPr>
              <p:cNvSpPr/>
              <p:nvPr/>
            </p:nvSpPr>
            <p:spPr>
              <a:xfrm>
                <a:off x="6017894" y="4964905"/>
                <a:ext cx="4000" cy="24860"/>
              </a:xfrm>
              <a:custGeom>
                <a:avLst/>
                <a:gdLst>
                  <a:gd name="connsiteX0" fmla="*/ 2381 w 4000"/>
                  <a:gd name="connsiteY0" fmla="*/ 24860 h 24860"/>
                  <a:gd name="connsiteX1" fmla="*/ 858 w 4000"/>
                  <a:gd name="connsiteY1" fmla="*/ 23336 h 24860"/>
                  <a:gd name="connsiteX2" fmla="*/ 0 w 4000"/>
                  <a:gd name="connsiteY2" fmla="*/ 1619 h 24860"/>
                  <a:gd name="connsiteX3" fmla="*/ 1524 w 4000"/>
                  <a:gd name="connsiteY3" fmla="*/ 0 h 24860"/>
                  <a:gd name="connsiteX4" fmla="*/ 3143 w 4000"/>
                  <a:gd name="connsiteY4" fmla="*/ 1524 h 24860"/>
                  <a:gd name="connsiteX5" fmla="*/ 4001 w 4000"/>
                  <a:gd name="connsiteY5" fmla="*/ 23241 h 24860"/>
                  <a:gd name="connsiteX6" fmla="*/ 2381 w 4000"/>
                  <a:gd name="connsiteY6" fmla="*/ 24860 h 24860"/>
                  <a:gd name="connsiteX7" fmla="*/ 2381 w 4000"/>
                  <a:gd name="connsiteY7" fmla="*/ 24860 h 24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00" h="24860">
                    <a:moveTo>
                      <a:pt x="2381" y="24860"/>
                    </a:moveTo>
                    <a:cubicBezTo>
                      <a:pt x="1524" y="24860"/>
                      <a:pt x="858" y="24194"/>
                      <a:pt x="858" y="23336"/>
                    </a:cubicBezTo>
                    <a:lnTo>
                      <a:pt x="0" y="1619"/>
                    </a:lnTo>
                    <a:cubicBezTo>
                      <a:pt x="0" y="762"/>
                      <a:pt x="667" y="0"/>
                      <a:pt x="1524" y="0"/>
                    </a:cubicBezTo>
                    <a:cubicBezTo>
                      <a:pt x="2477" y="0"/>
                      <a:pt x="3143" y="667"/>
                      <a:pt x="3143" y="1524"/>
                    </a:cubicBezTo>
                    <a:lnTo>
                      <a:pt x="4001" y="23241"/>
                    </a:lnTo>
                    <a:cubicBezTo>
                      <a:pt x="3905" y="24098"/>
                      <a:pt x="3239" y="24860"/>
                      <a:pt x="2381" y="24860"/>
                    </a:cubicBezTo>
                    <a:cubicBezTo>
                      <a:pt x="2381" y="24860"/>
                      <a:pt x="2381" y="24860"/>
                      <a:pt x="2381" y="248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C8B4212-CB52-B40A-5065-BBB6A8A1CDA9}"/>
                  </a:ext>
                </a:extLst>
              </p:cNvPr>
              <p:cNvSpPr/>
              <p:nvPr/>
            </p:nvSpPr>
            <p:spPr>
              <a:xfrm>
                <a:off x="6018561" y="5014435"/>
                <a:ext cx="4013" cy="60483"/>
              </a:xfrm>
              <a:custGeom>
                <a:avLst/>
                <a:gdLst>
                  <a:gd name="connsiteX0" fmla="*/ 2286 w 4013"/>
                  <a:gd name="connsiteY0" fmla="*/ 60484 h 60483"/>
                  <a:gd name="connsiteX1" fmla="*/ 2286 w 4013"/>
                  <a:gd name="connsiteY1" fmla="*/ 60484 h 60483"/>
                  <a:gd name="connsiteX2" fmla="*/ 762 w 4013"/>
                  <a:gd name="connsiteY2" fmla="*/ 58864 h 60483"/>
                  <a:gd name="connsiteX3" fmla="*/ 0 w 4013"/>
                  <a:gd name="connsiteY3" fmla="*/ 1619 h 60483"/>
                  <a:gd name="connsiteX4" fmla="*/ 1524 w 4013"/>
                  <a:gd name="connsiteY4" fmla="*/ 0 h 60483"/>
                  <a:gd name="connsiteX5" fmla="*/ 3143 w 4013"/>
                  <a:gd name="connsiteY5" fmla="*/ 1524 h 60483"/>
                  <a:gd name="connsiteX6" fmla="*/ 3905 w 4013"/>
                  <a:gd name="connsiteY6" fmla="*/ 58864 h 60483"/>
                  <a:gd name="connsiteX7" fmla="*/ 2286 w 4013"/>
                  <a:gd name="connsiteY7" fmla="*/ 60484 h 60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13" h="60483">
                    <a:moveTo>
                      <a:pt x="2286" y="60484"/>
                    </a:moveTo>
                    <a:cubicBezTo>
                      <a:pt x="2286" y="60484"/>
                      <a:pt x="2286" y="60484"/>
                      <a:pt x="2286" y="60484"/>
                    </a:cubicBezTo>
                    <a:cubicBezTo>
                      <a:pt x="1429" y="60484"/>
                      <a:pt x="667" y="59722"/>
                      <a:pt x="762" y="58864"/>
                    </a:cubicBezTo>
                    <a:cubicBezTo>
                      <a:pt x="1048" y="39814"/>
                      <a:pt x="762" y="20574"/>
                      <a:pt x="0" y="1619"/>
                    </a:cubicBezTo>
                    <a:cubicBezTo>
                      <a:pt x="0" y="762"/>
                      <a:pt x="667" y="0"/>
                      <a:pt x="1524" y="0"/>
                    </a:cubicBezTo>
                    <a:cubicBezTo>
                      <a:pt x="2381" y="0"/>
                      <a:pt x="3143" y="667"/>
                      <a:pt x="3143" y="1524"/>
                    </a:cubicBezTo>
                    <a:cubicBezTo>
                      <a:pt x="3905" y="20574"/>
                      <a:pt x="4191" y="39814"/>
                      <a:pt x="3905" y="58864"/>
                    </a:cubicBezTo>
                    <a:cubicBezTo>
                      <a:pt x="3810" y="59722"/>
                      <a:pt x="3143" y="60484"/>
                      <a:pt x="2286" y="6048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E78FEC5C-B350-39FF-D96D-02013598DDDA}"/>
                  </a:ext>
                </a:extLst>
              </p:cNvPr>
              <p:cNvSpPr/>
              <p:nvPr/>
            </p:nvSpPr>
            <p:spPr>
              <a:xfrm>
                <a:off x="6046497" y="4965564"/>
                <a:ext cx="4640" cy="107640"/>
              </a:xfrm>
              <a:custGeom>
                <a:avLst/>
                <a:gdLst>
                  <a:gd name="connsiteX0" fmla="*/ 3021 w 4640"/>
                  <a:gd name="connsiteY0" fmla="*/ 107640 h 107640"/>
                  <a:gd name="connsiteX1" fmla="*/ 1497 w 4640"/>
                  <a:gd name="connsiteY1" fmla="*/ 106116 h 107640"/>
                  <a:gd name="connsiteX2" fmla="*/ 449 w 4640"/>
                  <a:gd name="connsiteY2" fmla="*/ 1532 h 107640"/>
                  <a:gd name="connsiteX3" fmla="*/ 2068 w 4640"/>
                  <a:gd name="connsiteY3" fmla="*/ 8 h 107640"/>
                  <a:gd name="connsiteX4" fmla="*/ 3592 w 4640"/>
                  <a:gd name="connsiteY4" fmla="*/ 1627 h 107640"/>
                  <a:gd name="connsiteX5" fmla="*/ 4640 w 4640"/>
                  <a:gd name="connsiteY5" fmla="*/ 105926 h 107640"/>
                  <a:gd name="connsiteX6" fmla="*/ 3021 w 4640"/>
                  <a:gd name="connsiteY6" fmla="*/ 107640 h 107640"/>
                  <a:gd name="connsiteX7" fmla="*/ 3021 w 4640"/>
                  <a:gd name="connsiteY7" fmla="*/ 107640 h 10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40" h="107640">
                    <a:moveTo>
                      <a:pt x="3021" y="107640"/>
                    </a:moveTo>
                    <a:cubicBezTo>
                      <a:pt x="2164" y="107640"/>
                      <a:pt x="1497" y="106974"/>
                      <a:pt x="1497" y="106116"/>
                    </a:cubicBezTo>
                    <a:cubicBezTo>
                      <a:pt x="-27" y="71446"/>
                      <a:pt x="-408" y="36298"/>
                      <a:pt x="449" y="1532"/>
                    </a:cubicBezTo>
                    <a:cubicBezTo>
                      <a:pt x="449" y="675"/>
                      <a:pt x="1211" y="-87"/>
                      <a:pt x="2068" y="8"/>
                    </a:cubicBezTo>
                    <a:cubicBezTo>
                      <a:pt x="2925" y="8"/>
                      <a:pt x="3592" y="770"/>
                      <a:pt x="3592" y="1627"/>
                    </a:cubicBezTo>
                    <a:cubicBezTo>
                      <a:pt x="2735" y="36298"/>
                      <a:pt x="3116" y="71350"/>
                      <a:pt x="4640" y="105926"/>
                    </a:cubicBezTo>
                    <a:cubicBezTo>
                      <a:pt x="4640" y="106783"/>
                      <a:pt x="3973" y="107545"/>
                      <a:pt x="3021" y="107640"/>
                    </a:cubicBezTo>
                    <a:cubicBezTo>
                      <a:pt x="3116" y="107640"/>
                      <a:pt x="3116" y="107640"/>
                      <a:pt x="3021" y="1076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C28AC4BA-BD6C-15B8-CF49-F4AB66C8C0CD}"/>
              </a:ext>
            </a:extLst>
          </p:cNvPr>
          <p:cNvGrpSpPr/>
          <p:nvPr/>
        </p:nvGrpSpPr>
        <p:grpSpPr>
          <a:xfrm>
            <a:off x="397378" y="812655"/>
            <a:ext cx="3858748" cy="4311239"/>
            <a:chOff x="239926" y="213029"/>
            <a:chExt cx="3858748" cy="4311239"/>
          </a:xfrm>
        </p:grpSpPr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5B9CC7DF-4617-43C8-CE3B-BEB123119BF5}"/>
                </a:ext>
              </a:extLst>
            </p:cNvPr>
            <p:cNvGrpSpPr/>
            <p:nvPr/>
          </p:nvGrpSpPr>
          <p:grpSpPr>
            <a:xfrm>
              <a:off x="239926" y="213029"/>
              <a:ext cx="2027537" cy="1483582"/>
              <a:chOff x="8238963" y="2256979"/>
              <a:chExt cx="2027537" cy="1483582"/>
            </a:xfrm>
          </p:grpSpPr>
          <p:grpSp>
            <p:nvGrpSpPr>
              <p:cNvPr id="241" name="Graphic 6">
                <a:extLst>
                  <a:ext uri="{FF2B5EF4-FFF2-40B4-BE49-F238E27FC236}">
                    <a16:creationId xmlns:a16="http://schemas.microsoft.com/office/drawing/2014/main" id="{38FB2CF0-3B8A-6497-EBFC-A3E0A1A5ACF0}"/>
                  </a:ext>
                </a:extLst>
              </p:cNvPr>
              <p:cNvGrpSpPr/>
              <p:nvPr/>
            </p:nvGrpSpPr>
            <p:grpSpPr>
              <a:xfrm>
                <a:off x="10205922" y="2894379"/>
                <a:ext cx="60578" cy="60579"/>
                <a:chOff x="8232267" y="2990658"/>
                <a:chExt cx="60578" cy="60579"/>
              </a:xfrm>
            </p:grpSpPr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38C27483-DE75-5222-1F9C-26943A46CA15}"/>
                    </a:ext>
                  </a:extLst>
                </p:cNvPr>
                <p:cNvSpPr/>
                <p:nvPr/>
              </p:nvSpPr>
              <p:spPr>
                <a:xfrm>
                  <a:off x="8236934" y="2995326"/>
                  <a:ext cx="51244" cy="51244"/>
                </a:xfrm>
                <a:custGeom>
                  <a:avLst/>
                  <a:gdLst>
                    <a:gd name="connsiteX0" fmla="*/ 0 w 51244"/>
                    <a:gd name="connsiteY0" fmla="*/ 25622 h 51244"/>
                    <a:gd name="connsiteX1" fmla="*/ 25622 w 51244"/>
                    <a:gd name="connsiteY1" fmla="*/ 0 h 51244"/>
                    <a:gd name="connsiteX2" fmla="*/ 51245 w 51244"/>
                    <a:gd name="connsiteY2" fmla="*/ 25622 h 51244"/>
                    <a:gd name="connsiteX3" fmla="*/ 25622 w 51244"/>
                    <a:gd name="connsiteY3" fmla="*/ 51245 h 51244"/>
                    <a:gd name="connsiteX4" fmla="*/ 0 w 51244"/>
                    <a:gd name="connsiteY4" fmla="*/ 25622 h 51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244" h="51244">
                      <a:moveTo>
                        <a:pt x="0" y="25622"/>
                      </a:moveTo>
                      <a:cubicBezTo>
                        <a:pt x="0" y="11430"/>
                        <a:pt x="11430" y="0"/>
                        <a:pt x="25622" y="0"/>
                      </a:cubicBezTo>
                      <a:cubicBezTo>
                        <a:pt x="39814" y="0"/>
                        <a:pt x="51245" y="11430"/>
                        <a:pt x="51245" y="25622"/>
                      </a:cubicBezTo>
                      <a:cubicBezTo>
                        <a:pt x="51245" y="39814"/>
                        <a:pt x="39814" y="51245"/>
                        <a:pt x="25622" y="51245"/>
                      </a:cubicBezTo>
                      <a:cubicBezTo>
                        <a:pt x="11525" y="51245"/>
                        <a:pt x="0" y="39814"/>
                        <a:pt x="0" y="256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438E9C29-902C-5F2B-E2B1-98779196DDD9}"/>
                    </a:ext>
                  </a:extLst>
                </p:cNvPr>
                <p:cNvSpPr/>
                <p:nvPr/>
              </p:nvSpPr>
              <p:spPr>
                <a:xfrm>
                  <a:off x="8232267" y="2990658"/>
                  <a:ext cx="60578" cy="60579"/>
                </a:xfrm>
                <a:custGeom>
                  <a:avLst/>
                  <a:gdLst>
                    <a:gd name="connsiteX0" fmla="*/ 30289 w 60578"/>
                    <a:gd name="connsiteY0" fmla="*/ 60579 h 60579"/>
                    <a:gd name="connsiteX1" fmla="*/ 0 w 60578"/>
                    <a:gd name="connsiteY1" fmla="*/ 30290 h 60579"/>
                    <a:gd name="connsiteX2" fmla="*/ 30289 w 60578"/>
                    <a:gd name="connsiteY2" fmla="*/ 0 h 60579"/>
                    <a:gd name="connsiteX3" fmla="*/ 60579 w 60578"/>
                    <a:gd name="connsiteY3" fmla="*/ 30290 h 60579"/>
                    <a:gd name="connsiteX4" fmla="*/ 30289 w 60578"/>
                    <a:gd name="connsiteY4" fmla="*/ 60579 h 60579"/>
                    <a:gd name="connsiteX5" fmla="*/ 30289 w 60578"/>
                    <a:gd name="connsiteY5" fmla="*/ 9335 h 60579"/>
                    <a:gd name="connsiteX6" fmla="*/ 9334 w 60578"/>
                    <a:gd name="connsiteY6" fmla="*/ 30290 h 60579"/>
                    <a:gd name="connsiteX7" fmla="*/ 30289 w 60578"/>
                    <a:gd name="connsiteY7" fmla="*/ 51245 h 60579"/>
                    <a:gd name="connsiteX8" fmla="*/ 51244 w 60578"/>
                    <a:gd name="connsiteY8" fmla="*/ 30290 h 60579"/>
                    <a:gd name="connsiteX9" fmla="*/ 30289 w 60578"/>
                    <a:gd name="connsiteY9" fmla="*/ 9335 h 60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578" h="60579">
                      <a:moveTo>
                        <a:pt x="30289" y="60579"/>
                      </a:moveTo>
                      <a:cubicBezTo>
                        <a:pt x="13621" y="60579"/>
                        <a:pt x="0" y="46958"/>
                        <a:pt x="0" y="30290"/>
                      </a:cubicBezTo>
                      <a:cubicBezTo>
                        <a:pt x="0" y="13621"/>
                        <a:pt x="13621" y="0"/>
                        <a:pt x="30289" y="0"/>
                      </a:cubicBezTo>
                      <a:cubicBezTo>
                        <a:pt x="46958" y="0"/>
                        <a:pt x="60579" y="13621"/>
                        <a:pt x="60579" y="30290"/>
                      </a:cubicBezTo>
                      <a:cubicBezTo>
                        <a:pt x="60579" y="47054"/>
                        <a:pt x="47053" y="60579"/>
                        <a:pt x="30289" y="60579"/>
                      </a:cubicBezTo>
                      <a:close/>
                      <a:moveTo>
                        <a:pt x="30289" y="9335"/>
                      </a:moveTo>
                      <a:cubicBezTo>
                        <a:pt x="18764" y="9335"/>
                        <a:pt x="9334" y="18764"/>
                        <a:pt x="9334" y="30290"/>
                      </a:cubicBezTo>
                      <a:cubicBezTo>
                        <a:pt x="9334" y="41815"/>
                        <a:pt x="18764" y="51245"/>
                        <a:pt x="30289" y="51245"/>
                      </a:cubicBezTo>
                      <a:cubicBezTo>
                        <a:pt x="41814" y="51245"/>
                        <a:pt x="51244" y="41815"/>
                        <a:pt x="51244" y="30290"/>
                      </a:cubicBezTo>
                      <a:cubicBezTo>
                        <a:pt x="51244" y="18764"/>
                        <a:pt x="41814" y="9335"/>
                        <a:pt x="30289" y="933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2" name="Graphic 6">
                <a:extLst>
                  <a:ext uri="{FF2B5EF4-FFF2-40B4-BE49-F238E27FC236}">
                    <a16:creationId xmlns:a16="http://schemas.microsoft.com/office/drawing/2014/main" id="{C351DE05-5E49-0E06-16F2-7FCC9EA131CF}"/>
                  </a:ext>
                </a:extLst>
              </p:cNvPr>
              <p:cNvGrpSpPr/>
              <p:nvPr/>
            </p:nvGrpSpPr>
            <p:grpSpPr>
              <a:xfrm>
                <a:off x="9466664" y="2256979"/>
                <a:ext cx="121291" cy="187162"/>
                <a:chOff x="8879953" y="3258410"/>
                <a:chExt cx="121291" cy="187162"/>
              </a:xfrm>
            </p:grpSpPr>
            <p:grpSp>
              <p:nvGrpSpPr>
                <p:cNvPr id="253" name="Graphic 6">
                  <a:extLst>
                    <a:ext uri="{FF2B5EF4-FFF2-40B4-BE49-F238E27FC236}">
                      <a16:creationId xmlns:a16="http://schemas.microsoft.com/office/drawing/2014/main" id="{DD8A706D-57A3-CB9E-D9D5-39574FC82059}"/>
                    </a:ext>
                  </a:extLst>
                </p:cNvPr>
                <p:cNvGrpSpPr/>
                <p:nvPr/>
              </p:nvGrpSpPr>
              <p:grpSpPr>
                <a:xfrm>
                  <a:off x="8879953" y="3258410"/>
                  <a:ext cx="121291" cy="187162"/>
                  <a:chOff x="8879953" y="3258410"/>
                  <a:chExt cx="121291" cy="187162"/>
                </a:xfrm>
              </p:grpSpPr>
              <p:sp>
                <p:nvSpPr>
                  <p:cNvPr id="255" name="Freeform: Shape 254">
                    <a:extLst>
                      <a:ext uri="{FF2B5EF4-FFF2-40B4-BE49-F238E27FC236}">
                        <a16:creationId xmlns:a16="http://schemas.microsoft.com/office/drawing/2014/main" id="{FFA68B0E-CADA-AEC6-8CA4-F07063AB7B29}"/>
                      </a:ext>
                    </a:extLst>
                  </p:cNvPr>
                  <p:cNvSpPr/>
                  <p:nvPr/>
                </p:nvSpPr>
                <p:spPr>
                  <a:xfrm>
                    <a:off x="8884627" y="3263084"/>
                    <a:ext cx="112042" cy="177738"/>
                  </a:xfrm>
                  <a:custGeom>
                    <a:avLst/>
                    <a:gdLst>
                      <a:gd name="connsiteX0" fmla="*/ 89923 w 112042"/>
                      <a:gd name="connsiteY0" fmla="*/ 3038 h 177738"/>
                      <a:gd name="connsiteX1" fmla="*/ 45251 w 112042"/>
                      <a:gd name="connsiteY1" fmla="*/ 11896 h 177738"/>
                      <a:gd name="connsiteX2" fmla="*/ 1722 w 112042"/>
                      <a:gd name="connsiteY2" fmla="*/ 119624 h 177738"/>
                      <a:gd name="connsiteX3" fmla="*/ 5055 w 112042"/>
                      <a:gd name="connsiteY3" fmla="*/ 157343 h 177738"/>
                      <a:gd name="connsiteX4" fmla="*/ 38964 w 112042"/>
                      <a:gd name="connsiteY4" fmla="*/ 177631 h 177738"/>
                      <a:gd name="connsiteX5" fmla="*/ 70492 w 112042"/>
                      <a:gd name="connsiteY5" fmla="*/ 151247 h 177738"/>
                      <a:gd name="connsiteX6" fmla="*/ 108116 w 112042"/>
                      <a:gd name="connsiteY6" fmla="*/ 58283 h 177738"/>
                      <a:gd name="connsiteX7" fmla="*/ 89923 w 112042"/>
                      <a:gd name="connsiteY7" fmla="*/ 3038 h 177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2042" h="177738">
                        <a:moveTo>
                          <a:pt x="89923" y="3038"/>
                        </a:moveTo>
                        <a:cubicBezTo>
                          <a:pt x="73921" y="-3153"/>
                          <a:pt x="55538" y="276"/>
                          <a:pt x="45251" y="11896"/>
                        </a:cubicBezTo>
                        <a:cubicBezTo>
                          <a:pt x="34964" y="23612"/>
                          <a:pt x="6674" y="95811"/>
                          <a:pt x="1722" y="119624"/>
                        </a:cubicBezTo>
                        <a:cubicBezTo>
                          <a:pt x="-850" y="132006"/>
                          <a:pt x="-1136" y="145532"/>
                          <a:pt x="5055" y="157343"/>
                        </a:cubicBezTo>
                        <a:cubicBezTo>
                          <a:pt x="11247" y="169249"/>
                          <a:pt x="25153" y="178869"/>
                          <a:pt x="38964" y="177631"/>
                        </a:cubicBezTo>
                        <a:cubicBezTo>
                          <a:pt x="54109" y="176297"/>
                          <a:pt x="63729" y="163439"/>
                          <a:pt x="70492" y="151247"/>
                        </a:cubicBezTo>
                        <a:cubicBezTo>
                          <a:pt x="86780" y="121910"/>
                          <a:pt x="97448" y="90001"/>
                          <a:pt x="108116" y="58283"/>
                        </a:cubicBezTo>
                        <a:cubicBezTo>
                          <a:pt x="119546" y="24183"/>
                          <a:pt x="103734" y="8467"/>
                          <a:pt x="89923" y="30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45D39855-9D72-9F14-AFCE-008574071DFD}"/>
                      </a:ext>
                    </a:extLst>
                  </p:cNvPr>
                  <p:cNvSpPr/>
                  <p:nvPr/>
                </p:nvSpPr>
                <p:spPr>
                  <a:xfrm>
                    <a:off x="8879953" y="3258410"/>
                    <a:ext cx="121291" cy="187162"/>
                  </a:xfrm>
                  <a:custGeom>
                    <a:avLst/>
                    <a:gdLst>
                      <a:gd name="connsiteX0" fmla="*/ 41161 w 121291"/>
                      <a:gd name="connsiteY0" fmla="*/ 187162 h 187162"/>
                      <a:gd name="connsiteX1" fmla="*/ 5538 w 121291"/>
                      <a:gd name="connsiteY1" fmla="*/ 164302 h 187162"/>
                      <a:gd name="connsiteX2" fmla="*/ 1823 w 121291"/>
                      <a:gd name="connsiteY2" fmla="*/ 123440 h 187162"/>
                      <a:gd name="connsiteX3" fmla="*/ 46400 w 121291"/>
                      <a:gd name="connsiteY3" fmla="*/ 13522 h 187162"/>
                      <a:gd name="connsiteX4" fmla="*/ 96216 w 121291"/>
                      <a:gd name="connsiteY4" fmla="*/ 3330 h 187162"/>
                      <a:gd name="connsiteX5" fmla="*/ 96216 w 121291"/>
                      <a:gd name="connsiteY5" fmla="*/ 3330 h 187162"/>
                      <a:gd name="connsiteX6" fmla="*/ 117171 w 121291"/>
                      <a:gd name="connsiteY6" fmla="*/ 64480 h 187162"/>
                      <a:gd name="connsiteX7" fmla="*/ 116790 w 121291"/>
                      <a:gd name="connsiteY7" fmla="*/ 65719 h 187162"/>
                      <a:gd name="connsiteX8" fmla="*/ 79261 w 121291"/>
                      <a:gd name="connsiteY8" fmla="*/ 158302 h 187162"/>
                      <a:gd name="connsiteX9" fmla="*/ 44114 w 121291"/>
                      <a:gd name="connsiteY9" fmla="*/ 187067 h 187162"/>
                      <a:gd name="connsiteX10" fmla="*/ 41161 w 121291"/>
                      <a:gd name="connsiteY10" fmla="*/ 187162 h 187162"/>
                      <a:gd name="connsiteX11" fmla="*/ 78309 w 121291"/>
                      <a:gd name="connsiteY11" fmla="*/ 9331 h 187162"/>
                      <a:gd name="connsiteX12" fmla="*/ 53449 w 121291"/>
                      <a:gd name="connsiteY12" fmla="*/ 19713 h 187162"/>
                      <a:gd name="connsiteX13" fmla="*/ 11063 w 121291"/>
                      <a:gd name="connsiteY13" fmla="*/ 125345 h 187162"/>
                      <a:gd name="connsiteX14" fmla="*/ 13920 w 121291"/>
                      <a:gd name="connsiteY14" fmla="*/ 160016 h 187162"/>
                      <a:gd name="connsiteX15" fmla="*/ 43257 w 121291"/>
                      <a:gd name="connsiteY15" fmla="*/ 177733 h 187162"/>
                      <a:gd name="connsiteX16" fmla="*/ 71070 w 121291"/>
                      <a:gd name="connsiteY16" fmla="*/ 153730 h 187162"/>
                      <a:gd name="connsiteX17" fmla="*/ 107932 w 121291"/>
                      <a:gd name="connsiteY17" fmla="*/ 62671 h 187162"/>
                      <a:gd name="connsiteX18" fmla="*/ 108313 w 121291"/>
                      <a:gd name="connsiteY18" fmla="*/ 61432 h 187162"/>
                      <a:gd name="connsiteX19" fmla="*/ 92883 w 121291"/>
                      <a:gd name="connsiteY19" fmla="*/ 11998 h 187162"/>
                      <a:gd name="connsiteX20" fmla="*/ 78309 w 121291"/>
                      <a:gd name="connsiteY20" fmla="*/ 9331 h 187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21291" h="187162">
                        <a:moveTo>
                          <a:pt x="41161" y="187162"/>
                        </a:moveTo>
                        <a:cubicBezTo>
                          <a:pt x="25541" y="187162"/>
                          <a:pt x="11634" y="176018"/>
                          <a:pt x="5538" y="164302"/>
                        </a:cubicBezTo>
                        <a:cubicBezTo>
                          <a:pt x="-272" y="153158"/>
                          <a:pt x="-1511" y="139347"/>
                          <a:pt x="1823" y="123440"/>
                        </a:cubicBezTo>
                        <a:cubicBezTo>
                          <a:pt x="6585" y="100390"/>
                          <a:pt x="34780" y="26761"/>
                          <a:pt x="46400" y="13522"/>
                        </a:cubicBezTo>
                        <a:cubicBezTo>
                          <a:pt x="57830" y="568"/>
                          <a:pt x="78309" y="-3623"/>
                          <a:pt x="96216" y="3330"/>
                        </a:cubicBezTo>
                        <a:lnTo>
                          <a:pt x="96216" y="3330"/>
                        </a:lnTo>
                        <a:cubicBezTo>
                          <a:pt x="113932" y="10188"/>
                          <a:pt x="128791" y="29905"/>
                          <a:pt x="117171" y="64480"/>
                        </a:cubicBezTo>
                        <a:lnTo>
                          <a:pt x="116790" y="65719"/>
                        </a:lnTo>
                        <a:cubicBezTo>
                          <a:pt x="106313" y="96770"/>
                          <a:pt x="95549" y="128869"/>
                          <a:pt x="79261" y="158302"/>
                        </a:cubicBezTo>
                        <a:cubicBezTo>
                          <a:pt x="72880" y="169827"/>
                          <a:pt x="62212" y="185448"/>
                          <a:pt x="44114" y="187067"/>
                        </a:cubicBezTo>
                        <a:cubicBezTo>
                          <a:pt x="43162" y="187162"/>
                          <a:pt x="42114" y="187162"/>
                          <a:pt x="41161" y="187162"/>
                        </a:cubicBezTo>
                        <a:close/>
                        <a:moveTo>
                          <a:pt x="78309" y="9331"/>
                        </a:moveTo>
                        <a:cubicBezTo>
                          <a:pt x="68593" y="9331"/>
                          <a:pt x="59354" y="12950"/>
                          <a:pt x="53449" y="19713"/>
                        </a:cubicBezTo>
                        <a:cubicBezTo>
                          <a:pt x="43733" y="30762"/>
                          <a:pt x="15825" y="102104"/>
                          <a:pt x="11063" y="125345"/>
                        </a:cubicBezTo>
                        <a:cubicBezTo>
                          <a:pt x="8205" y="139347"/>
                          <a:pt x="9157" y="150682"/>
                          <a:pt x="13920" y="160016"/>
                        </a:cubicBezTo>
                        <a:cubicBezTo>
                          <a:pt x="18778" y="169446"/>
                          <a:pt x="30779" y="178876"/>
                          <a:pt x="43257" y="177733"/>
                        </a:cubicBezTo>
                        <a:cubicBezTo>
                          <a:pt x="53734" y="176780"/>
                          <a:pt x="62593" y="169160"/>
                          <a:pt x="71070" y="153730"/>
                        </a:cubicBezTo>
                        <a:cubicBezTo>
                          <a:pt x="86882" y="125059"/>
                          <a:pt x="97550" y="93341"/>
                          <a:pt x="107932" y="62671"/>
                        </a:cubicBezTo>
                        <a:lnTo>
                          <a:pt x="108313" y="61432"/>
                        </a:lnTo>
                        <a:cubicBezTo>
                          <a:pt x="119933" y="26761"/>
                          <a:pt x="101359" y="15331"/>
                          <a:pt x="92883" y="11998"/>
                        </a:cubicBezTo>
                        <a:cubicBezTo>
                          <a:pt x="88120" y="10283"/>
                          <a:pt x="83167" y="9331"/>
                          <a:pt x="78309" y="933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500C5EF2-74E0-0E32-5EFE-DD0532503D12}"/>
                    </a:ext>
                  </a:extLst>
                </p:cNvPr>
                <p:cNvSpPr/>
                <p:nvPr/>
              </p:nvSpPr>
              <p:spPr>
                <a:xfrm>
                  <a:off x="8917739" y="3341613"/>
                  <a:ext cx="45815" cy="17567"/>
                </a:xfrm>
                <a:custGeom>
                  <a:avLst/>
                  <a:gdLst>
                    <a:gd name="connsiteX0" fmla="*/ 44333 w 45815"/>
                    <a:gd name="connsiteY0" fmla="*/ 17568 h 17567"/>
                    <a:gd name="connsiteX1" fmla="*/ 43666 w 45815"/>
                    <a:gd name="connsiteY1" fmla="*/ 17472 h 17567"/>
                    <a:gd name="connsiteX2" fmla="*/ 1185 w 45815"/>
                    <a:gd name="connsiteY2" fmla="*/ 3090 h 17567"/>
                    <a:gd name="connsiteX3" fmla="*/ 42 w 45815"/>
                    <a:gd name="connsiteY3" fmla="*/ 1185 h 17567"/>
                    <a:gd name="connsiteX4" fmla="*/ 1947 w 45815"/>
                    <a:gd name="connsiteY4" fmla="*/ 42 h 17567"/>
                    <a:gd name="connsiteX5" fmla="*/ 44905 w 45815"/>
                    <a:gd name="connsiteY5" fmla="*/ 14520 h 17567"/>
                    <a:gd name="connsiteX6" fmla="*/ 45666 w 45815"/>
                    <a:gd name="connsiteY6" fmla="*/ 16615 h 17567"/>
                    <a:gd name="connsiteX7" fmla="*/ 44333 w 45815"/>
                    <a:gd name="connsiteY7" fmla="*/ 17568 h 17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815" h="17567">
                      <a:moveTo>
                        <a:pt x="44333" y="17568"/>
                      </a:moveTo>
                      <a:cubicBezTo>
                        <a:pt x="44143" y="17568"/>
                        <a:pt x="43952" y="17568"/>
                        <a:pt x="43666" y="17472"/>
                      </a:cubicBezTo>
                      <a:cubicBezTo>
                        <a:pt x="29950" y="11472"/>
                        <a:pt x="15663" y="6709"/>
                        <a:pt x="1185" y="3090"/>
                      </a:cubicBezTo>
                      <a:cubicBezTo>
                        <a:pt x="328" y="2899"/>
                        <a:pt x="-149" y="2042"/>
                        <a:pt x="42" y="1185"/>
                      </a:cubicBezTo>
                      <a:cubicBezTo>
                        <a:pt x="232" y="327"/>
                        <a:pt x="1089" y="-149"/>
                        <a:pt x="1947" y="42"/>
                      </a:cubicBezTo>
                      <a:cubicBezTo>
                        <a:pt x="16615" y="3661"/>
                        <a:pt x="31093" y="8519"/>
                        <a:pt x="44905" y="14520"/>
                      </a:cubicBezTo>
                      <a:cubicBezTo>
                        <a:pt x="45666" y="14901"/>
                        <a:pt x="46048" y="15758"/>
                        <a:pt x="45666" y="16615"/>
                      </a:cubicBezTo>
                      <a:cubicBezTo>
                        <a:pt x="45476" y="17282"/>
                        <a:pt x="44905" y="17568"/>
                        <a:pt x="44333" y="175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3" name="Graphic 6">
                <a:extLst>
                  <a:ext uri="{FF2B5EF4-FFF2-40B4-BE49-F238E27FC236}">
                    <a16:creationId xmlns:a16="http://schemas.microsoft.com/office/drawing/2014/main" id="{3DE6833D-5438-3872-6049-C184BB2FBC17}"/>
                  </a:ext>
                </a:extLst>
              </p:cNvPr>
              <p:cNvGrpSpPr/>
              <p:nvPr/>
            </p:nvGrpSpPr>
            <p:grpSpPr>
              <a:xfrm>
                <a:off x="8238963" y="3433392"/>
                <a:ext cx="153927" cy="146507"/>
                <a:chOff x="8590308" y="3441654"/>
                <a:chExt cx="153927" cy="146507"/>
              </a:xfrm>
              <a:solidFill>
                <a:srgbClr val="000000"/>
              </a:solidFill>
            </p:grpSpPr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F7C5D171-39D6-84F8-6CE9-AAE908D144D2}"/>
                    </a:ext>
                  </a:extLst>
                </p:cNvPr>
                <p:cNvSpPr/>
                <p:nvPr/>
              </p:nvSpPr>
              <p:spPr>
                <a:xfrm>
                  <a:off x="8590308" y="3508434"/>
                  <a:ext cx="60966" cy="12195"/>
                </a:xfrm>
                <a:custGeom>
                  <a:avLst/>
                  <a:gdLst>
                    <a:gd name="connsiteX0" fmla="*/ 4670 w 60966"/>
                    <a:gd name="connsiteY0" fmla="*/ 12195 h 12195"/>
                    <a:gd name="connsiteX1" fmla="*/ 3 w 60966"/>
                    <a:gd name="connsiteY1" fmla="*/ 7718 h 12195"/>
                    <a:gd name="connsiteX2" fmla="*/ 4480 w 60966"/>
                    <a:gd name="connsiteY2" fmla="*/ 2861 h 12195"/>
                    <a:gd name="connsiteX3" fmla="*/ 29912 w 60966"/>
                    <a:gd name="connsiteY3" fmla="*/ 1432 h 12195"/>
                    <a:gd name="connsiteX4" fmla="*/ 56106 w 60966"/>
                    <a:gd name="connsiteY4" fmla="*/ 3 h 12195"/>
                    <a:gd name="connsiteX5" fmla="*/ 60964 w 60966"/>
                    <a:gd name="connsiteY5" fmla="*/ 4480 h 12195"/>
                    <a:gd name="connsiteX6" fmla="*/ 56486 w 60966"/>
                    <a:gd name="connsiteY6" fmla="*/ 9338 h 12195"/>
                    <a:gd name="connsiteX7" fmla="*/ 30483 w 60966"/>
                    <a:gd name="connsiteY7" fmla="*/ 10767 h 12195"/>
                    <a:gd name="connsiteX8" fmla="*/ 4861 w 60966"/>
                    <a:gd name="connsiteY8" fmla="*/ 12195 h 12195"/>
                    <a:gd name="connsiteX9" fmla="*/ 4670 w 60966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966" h="12195">
                      <a:moveTo>
                        <a:pt x="4670" y="12195"/>
                      </a:moveTo>
                      <a:cubicBezTo>
                        <a:pt x="2194" y="12195"/>
                        <a:pt x="99" y="10195"/>
                        <a:pt x="3" y="7718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006" y="1908"/>
                        <a:pt x="29912" y="1432"/>
                      </a:cubicBezTo>
                      <a:cubicBezTo>
                        <a:pt x="37913" y="956"/>
                        <a:pt x="46295" y="384"/>
                        <a:pt x="56106" y="3"/>
                      </a:cubicBezTo>
                      <a:cubicBezTo>
                        <a:pt x="58678" y="-92"/>
                        <a:pt x="60868" y="1908"/>
                        <a:pt x="60964" y="4480"/>
                      </a:cubicBezTo>
                      <a:cubicBezTo>
                        <a:pt x="61059" y="7052"/>
                        <a:pt x="59058" y="9243"/>
                        <a:pt x="56486" y="9338"/>
                      </a:cubicBezTo>
                      <a:cubicBezTo>
                        <a:pt x="46771" y="9719"/>
                        <a:pt x="38484" y="10290"/>
                        <a:pt x="30483" y="10767"/>
                      </a:cubicBezTo>
                      <a:cubicBezTo>
                        <a:pt x="22577" y="11243"/>
                        <a:pt x="14386" y="11814"/>
                        <a:pt x="4861" y="12195"/>
                      </a:cubicBezTo>
                      <a:cubicBezTo>
                        <a:pt x="4766" y="12195"/>
                        <a:pt x="4766" y="12195"/>
                        <a:pt x="4670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50F5195D-2267-F765-9124-B9D9C7118C79}"/>
                    </a:ext>
                  </a:extLst>
                </p:cNvPr>
                <p:cNvSpPr/>
                <p:nvPr/>
              </p:nvSpPr>
              <p:spPr>
                <a:xfrm>
                  <a:off x="8668022" y="3441654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7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7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8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7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ACB56A2A-EBF9-398D-54CF-82B037615F1F}"/>
                    </a:ext>
                  </a:extLst>
                </p:cNvPr>
                <p:cNvSpPr/>
                <p:nvPr/>
              </p:nvSpPr>
              <p:spPr>
                <a:xfrm>
                  <a:off x="8694801" y="3508057"/>
                  <a:ext cx="49434" cy="9715"/>
                </a:xfrm>
                <a:custGeom>
                  <a:avLst/>
                  <a:gdLst>
                    <a:gd name="connsiteX0" fmla="*/ 44767 w 49434"/>
                    <a:gd name="connsiteY0" fmla="*/ 9716 h 9715"/>
                    <a:gd name="connsiteX1" fmla="*/ 44767 w 49434"/>
                    <a:gd name="connsiteY1" fmla="*/ 9716 h 9715"/>
                    <a:gd name="connsiteX2" fmla="*/ 4667 w 49434"/>
                    <a:gd name="connsiteY2" fmla="*/ 9430 h 9715"/>
                    <a:gd name="connsiteX3" fmla="*/ 0 w 49434"/>
                    <a:gd name="connsiteY3" fmla="*/ 4667 h 9715"/>
                    <a:gd name="connsiteX4" fmla="*/ 4667 w 49434"/>
                    <a:gd name="connsiteY4" fmla="*/ 0 h 9715"/>
                    <a:gd name="connsiteX5" fmla="*/ 4667 w 49434"/>
                    <a:gd name="connsiteY5" fmla="*/ 0 h 9715"/>
                    <a:gd name="connsiteX6" fmla="*/ 44767 w 49434"/>
                    <a:gd name="connsiteY6" fmla="*/ 286 h 9715"/>
                    <a:gd name="connsiteX7" fmla="*/ 49435 w 49434"/>
                    <a:gd name="connsiteY7" fmla="*/ 5048 h 9715"/>
                    <a:gd name="connsiteX8" fmla="*/ 44767 w 49434"/>
                    <a:gd name="connsiteY8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34" h="9715">
                      <a:moveTo>
                        <a:pt x="44767" y="9716"/>
                      </a:moveTo>
                      <a:cubicBezTo>
                        <a:pt x="44767" y="9716"/>
                        <a:pt x="44767" y="9716"/>
                        <a:pt x="44767" y="9716"/>
                      </a:cubicBezTo>
                      <a:lnTo>
                        <a:pt x="4667" y="9430"/>
                      </a:lnTo>
                      <a:cubicBezTo>
                        <a:pt x="2095" y="9430"/>
                        <a:pt x="0" y="7334"/>
                        <a:pt x="0" y="4667"/>
                      </a:cubicBezTo>
                      <a:cubicBezTo>
                        <a:pt x="0" y="2096"/>
                        <a:pt x="2095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44767" y="286"/>
                      </a:lnTo>
                      <a:cubicBezTo>
                        <a:pt x="47339" y="286"/>
                        <a:pt x="49435" y="2381"/>
                        <a:pt x="49435" y="5048"/>
                      </a:cubicBezTo>
                      <a:cubicBezTo>
                        <a:pt x="49435" y="7620"/>
                        <a:pt x="47339" y="9716"/>
                        <a:pt x="44767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E590708F-F1BE-5286-6591-E2E545BDB258}"/>
                    </a:ext>
                  </a:extLst>
                </p:cNvPr>
                <p:cNvSpPr/>
                <p:nvPr/>
              </p:nvSpPr>
              <p:spPr>
                <a:xfrm>
                  <a:off x="8671341" y="3535285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8" y="50305"/>
                        <a:pt x="28" y="47733"/>
                      </a:cubicBezTo>
                      <a:cubicBezTo>
                        <a:pt x="1362" y="33541"/>
                        <a:pt x="1362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7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44" name="Graphic 6">
                <a:extLst>
                  <a:ext uri="{FF2B5EF4-FFF2-40B4-BE49-F238E27FC236}">
                    <a16:creationId xmlns:a16="http://schemas.microsoft.com/office/drawing/2014/main" id="{286888DC-4D82-257B-912F-C1CECF460965}"/>
                  </a:ext>
                </a:extLst>
              </p:cNvPr>
              <p:cNvGrpSpPr/>
              <p:nvPr/>
            </p:nvGrpSpPr>
            <p:grpSpPr>
              <a:xfrm>
                <a:off x="8742708" y="3594054"/>
                <a:ext cx="153927" cy="146507"/>
                <a:chOff x="8590308" y="3441654"/>
                <a:chExt cx="153927" cy="146507"/>
              </a:xfrm>
              <a:solidFill>
                <a:srgbClr val="000000"/>
              </a:solidFill>
            </p:grpSpPr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26B86130-8AD2-E6D0-83B9-624AE3D5C6A5}"/>
                    </a:ext>
                  </a:extLst>
                </p:cNvPr>
                <p:cNvSpPr/>
                <p:nvPr/>
              </p:nvSpPr>
              <p:spPr>
                <a:xfrm>
                  <a:off x="8590308" y="3508434"/>
                  <a:ext cx="60966" cy="12195"/>
                </a:xfrm>
                <a:custGeom>
                  <a:avLst/>
                  <a:gdLst>
                    <a:gd name="connsiteX0" fmla="*/ 4670 w 60966"/>
                    <a:gd name="connsiteY0" fmla="*/ 12195 h 12195"/>
                    <a:gd name="connsiteX1" fmla="*/ 3 w 60966"/>
                    <a:gd name="connsiteY1" fmla="*/ 7718 h 12195"/>
                    <a:gd name="connsiteX2" fmla="*/ 4480 w 60966"/>
                    <a:gd name="connsiteY2" fmla="*/ 2861 h 12195"/>
                    <a:gd name="connsiteX3" fmla="*/ 29912 w 60966"/>
                    <a:gd name="connsiteY3" fmla="*/ 1432 h 12195"/>
                    <a:gd name="connsiteX4" fmla="*/ 56106 w 60966"/>
                    <a:gd name="connsiteY4" fmla="*/ 3 h 12195"/>
                    <a:gd name="connsiteX5" fmla="*/ 60964 w 60966"/>
                    <a:gd name="connsiteY5" fmla="*/ 4480 h 12195"/>
                    <a:gd name="connsiteX6" fmla="*/ 56486 w 60966"/>
                    <a:gd name="connsiteY6" fmla="*/ 9338 h 12195"/>
                    <a:gd name="connsiteX7" fmla="*/ 30483 w 60966"/>
                    <a:gd name="connsiteY7" fmla="*/ 10767 h 12195"/>
                    <a:gd name="connsiteX8" fmla="*/ 4861 w 60966"/>
                    <a:gd name="connsiteY8" fmla="*/ 12195 h 12195"/>
                    <a:gd name="connsiteX9" fmla="*/ 4670 w 60966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966" h="12195">
                      <a:moveTo>
                        <a:pt x="4670" y="12195"/>
                      </a:moveTo>
                      <a:cubicBezTo>
                        <a:pt x="2194" y="12195"/>
                        <a:pt x="99" y="10195"/>
                        <a:pt x="3" y="7718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006" y="1908"/>
                        <a:pt x="29912" y="1432"/>
                      </a:cubicBezTo>
                      <a:cubicBezTo>
                        <a:pt x="37913" y="956"/>
                        <a:pt x="46295" y="384"/>
                        <a:pt x="56106" y="3"/>
                      </a:cubicBezTo>
                      <a:cubicBezTo>
                        <a:pt x="58678" y="-92"/>
                        <a:pt x="60868" y="1908"/>
                        <a:pt x="60964" y="4480"/>
                      </a:cubicBezTo>
                      <a:cubicBezTo>
                        <a:pt x="61059" y="7052"/>
                        <a:pt x="59058" y="9243"/>
                        <a:pt x="56486" y="9338"/>
                      </a:cubicBezTo>
                      <a:cubicBezTo>
                        <a:pt x="46771" y="9719"/>
                        <a:pt x="38484" y="10290"/>
                        <a:pt x="30483" y="10767"/>
                      </a:cubicBezTo>
                      <a:cubicBezTo>
                        <a:pt x="22577" y="11243"/>
                        <a:pt x="14386" y="11814"/>
                        <a:pt x="4861" y="12195"/>
                      </a:cubicBezTo>
                      <a:cubicBezTo>
                        <a:pt x="4766" y="12195"/>
                        <a:pt x="4766" y="12195"/>
                        <a:pt x="4670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178BA57B-2FDE-60B8-7476-07931BFE5183}"/>
                    </a:ext>
                  </a:extLst>
                </p:cNvPr>
                <p:cNvSpPr/>
                <p:nvPr/>
              </p:nvSpPr>
              <p:spPr>
                <a:xfrm>
                  <a:off x="8668022" y="3441654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7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7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8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7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15FD14B4-F955-3AF8-1B2E-C0BDD00DC7A4}"/>
                    </a:ext>
                  </a:extLst>
                </p:cNvPr>
                <p:cNvSpPr/>
                <p:nvPr/>
              </p:nvSpPr>
              <p:spPr>
                <a:xfrm>
                  <a:off x="8694801" y="3508057"/>
                  <a:ext cx="49434" cy="9715"/>
                </a:xfrm>
                <a:custGeom>
                  <a:avLst/>
                  <a:gdLst>
                    <a:gd name="connsiteX0" fmla="*/ 44767 w 49434"/>
                    <a:gd name="connsiteY0" fmla="*/ 9716 h 9715"/>
                    <a:gd name="connsiteX1" fmla="*/ 44767 w 49434"/>
                    <a:gd name="connsiteY1" fmla="*/ 9716 h 9715"/>
                    <a:gd name="connsiteX2" fmla="*/ 4667 w 49434"/>
                    <a:gd name="connsiteY2" fmla="*/ 9430 h 9715"/>
                    <a:gd name="connsiteX3" fmla="*/ 0 w 49434"/>
                    <a:gd name="connsiteY3" fmla="*/ 4667 h 9715"/>
                    <a:gd name="connsiteX4" fmla="*/ 4667 w 49434"/>
                    <a:gd name="connsiteY4" fmla="*/ 0 h 9715"/>
                    <a:gd name="connsiteX5" fmla="*/ 4667 w 49434"/>
                    <a:gd name="connsiteY5" fmla="*/ 0 h 9715"/>
                    <a:gd name="connsiteX6" fmla="*/ 44767 w 49434"/>
                    <a:gd name="connsiteY6" fmla="*/ 286 h 9715"/>
                    <a:gd name="connsiteX7" fmla="*/ 49435 w 49434"/>
                    <a:gd name="connsiteY7" fmla="*/ 5048 h 9715"/>
                    <a:gd name="connsiteX8" fmla="*/ 44767 w 49434"/>
                    <a:gd name="connsiteY8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9434" h="9715">
                      <a:moveTo>
                        <a:pt x="44767" y="9716"/>
                      </a:moveTo>
                      <a:cubicBezTo>
                        <a:pt x="44767" y="9716"/>
                        <a:pt x="44767" y="9716"/>
                        <a:pt x="44767" y="9716"/>
                      </a:cubicBezTo>
                      <a:lnTo>
                        <a:pt x="4667" y="9430"/>
                      </a:lnTo>
                      <a:cubicBezTo>
                        <a:pt x="2095" y="9430"/>
                        <a:pt x="0" y="7334"/>
                        <a:pt x="0" y="4667"/>
                      </a:cubicBezTo>
                      <a:cubicBezTo>
                        <a:pt x="0" y="2096"/>
                        <a:pt x="2095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44767" y="286"/>
                      </a:lnTo>
                      <a:cubicBezTo>
                        <a:pt x="47339" y="286"/>
                        <a:pt x="49435" y="2381"/>
                        <a:pt x="49435" y="5048"/>
                      </a:cubicBezTo>
                      <a:cubicBezTo>
                        <a:pt x="49435" y="7620"/>
                        <a:pt x="47339" y="9716"/>
                        <a:pt x="44767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92DE063B-33AE-2BA2-2FAC-52A1307FFE5A}"/>
                    </a:ext>
                  </a:extLst>
                </p:cNvPr>
                <p:cNvSpPr/>
                <p:nvPr/>
              </p:nvSpPr>
              <p:spPr>
                <a:xfrm>
                  <a:off x="8671341" y="3535285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8" y="50305"/>
                        <a:pt x="28" y="47733"/>
                      </a:cubicBezTo>
                      <a:cubicBezTo>
                        <a:pt x="1362" y="33541"/>
                        <a:pt x="1362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7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FA8E2A0F-25B7-E863-354A-61653E08E62F}"/>
                </a:ext>
              </a:extLst>
            </p:cNvPr>
            <p:cNvGrpSpPr/>
            <p:nvPr/>
          </p:nvGrpSpPr>
          <p:grpSpPr>
            <a:xfrm>
              <a:off x="368237" y="3977140"/>
              <a:ext cx="342049" cy="547128"/>
              <a:chOff x="5392423" y="2881872"/>
              <a:chExt cx="342049" cy="547128"/>
            </a:xfrm>
          </p:grpSpPr>
          <p:grpSp>
            <p:nvGrpSpPr>
              <p:cNvPr id="231" name="Graphic 6">
                <a:extLst>
                  <a:ext uri="{FF2B5EF4-FFF2-40B4-BE49-F238E27FC236}">
                    <a16:creationId xmlns:a16="http://schemas.microsoft.com/office/drawing/2014/main" id="{CE9E699B-33C6-F4D4-8252-4D0901634434}"/>
                  </a:ext>
                </a:extLst>
              </p:cNvPr>
              <p:cNvGrpSpPr/>
              <p:nvPr/>
            </p:nvGrpSpPr>
            <p:grpSpPr>
              <a:xfrm flipH="1">
                <a:off x="5392423" y="2881872"/>
                <a:ext cx="179743" cy="206800"/>
                <a:chOff x="2782820" y="3051130"/>
                <a:chExt cx="179743" cy="206800"/>
              </a:xfrm>
              <a:solidFill>
                <a:srgbClr val="000000"/>
              </a:solidFill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882E97F7-D653-DC1A-A24A-05657EEE2037}"/>
                    </a:ext>
                  </a:extLst>
                </p:cNvPr>
                <p:cNvSpPr/>
                <p:nvPr/>
              </p:nvSpPr>
              <p:spPr>
                <a:xfrm>
                  <a:off x="2782820" y="3146951"/>
                  <a:ext cx="70301" cy="13633"/>
                </a:xfrm>
                <a:custGeom>
                  <a:avLst/>
                  <a:gdLst>
                    <a:gd name="connsiteX0" fmla="*/ 4671 w 70301"/>
                    <a:gd name="connsiteY0" fmla="*/ 13633 h 13633"/>
                    <a:gd name="connsiteX1" fmla="*/ 3 w 70301"/>
                    <a:gd name="connsiteY1" fmla="*/ 9157 h 13633"/>
                    <a:gd name="connsiteX2" fmla="*/ 4480 w 70301"/>
                    <a:gd name="connsiteY2" fmla="*/ 4204 h 13633"/>
                    <a:gd name="connsiteX3" fmla="*/ 34484 w 70301"/>
                    <a:gd name="connsiteY3" fmla="*/ 2108 h 13633"/>
                    <a:gd name="connsiteX4" fmla="*/ 65345 w 70301"/>
                    <a:gd name="connsiteY4" fmla="*/ 13 h 13633"/>
                    <a:gd name="connsiteX5" fmla="*/ 70298 w 70301"/>
                    <a:gd name="connsiteY5" fmla="*/ 4489 h 13633"/>
                    <a:gd name="connsiteX6" fmla="*/ 65821 w 70301"/>
                    <a:gd name="connsiteY6" fmla="*/ 9442 h 13633"/>
                    <a:gd name="connsiteX7" fmla="*/ 35246 w 70301"/>
                    <a:gd name="connsiteY7" fmla="*/ 11538 h 13633"/>
                    <a:gd name="connsiteX8" fmla="*/ 4956 w 70301"/>
                    <a:gd name="connsiteY8" fmla="*/ 13633 h 13633"/>
                    <a:gd name="connsiteX9" fmla="*/ 4671 w 70301"/>
                    <a:gd name="connsiteY9" fmla="*/ 13633 h 13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0301" h="13633">
                      <a:moveTo>
                        <a:pt x="4671" y="13633"/>
                      </a:moveTo>
                      <a:cubicBezTo>
                        <a:pt x="2194" y="13633"/>
                        <a:pt x="99" y="11728"/>
                        <a:pt x="3" y="9157"/>
                      </a:cubicBezTo>
                      <a:cubicBezTo>
                        <a:pt x="-92" y="6585"/>
                        <a:pt x="1813" y="4394"/>
                        <a:pt x="4480" y="4204"/>
                      </a:cubicBezTo>
                      <a:cubicBezTo>
                        <a:pt x="15624" y="3632"/>
                        <a:pt x="25245" y="2870"/>
                        <a:pt x="34484" y="2108"/>
                      </a:cubicBezTo>
                      <a:cubicBezTo>
                        <a:pt x="44009" y="1346"/>
                        <a:pt x="53820" y="584"/>
                        <a:pt x="65345" y="13"/>
                      </a:cubicBezTo>
                      <a:cubicBezTo>
                        <a:pt x="67917" y="-178"/>
                        <a:pt x="70107" y="1822"/>
                        <a:pt x="70298" y="4489"/>
                      </a:cubicBezTo>
                      <a:cubicBezTo>
                        <a:pt x="70393" y="7061"/>
                        <a:pt x="68488" y="9252"/>
                        <a:pt x="65821" y="9442"/>
                      </a:cubicBezTo>
                      <a:cubicBezTo>
                        <a:pt x="54391" y="10014"/>
                        <a:pt x="44676" y="10776"/>
                        <a:pt x="35246" y="11538"/>
                      </a:cubicBezTo>
                      <a:cubicBezTo>
                        <a:pt x="25911" y="12300"/>
                        <a:pt x="16196" y="13062"/>
                        <a:pt x="4956" y="13633"/>
                      </a:cubicBezTo>
                      <a:cubicBezTo>
                        <a:pt x="4766" y="13633"/>
                        <a:pt x="4671" y="13633"/>
                        <a:pt x="4671" y="136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0379F513-8FF2-5BB6-329C-D683D04FD1DD}"/>
                    </a:ext>
                  </a:extLst>
                </p:cNvPr>
                <p:cNvSpPr/>
                <p:nvPr/>
              </p:nvSpPr>
              <p:spPr>
                <a:xfrm>
                  <a:off x="2874441" y="3051130"/>
                  <a:ext cx="13264" cy="75164"/>
                </a:xfrm>
                <a:custGeom>
                  <a:avLst/>
                  <a:gdLst>
                    <a:gd name="connsiteX0" fmla="*/ 8585 w 13264"/>
                    <a:gd name="connsiteY0" fmla="*/ 75165 h 75164"/>
                    <a:gd name="connsiteX1" fmla="*/ 3918 w 13264"/>
                    <a:gd name="connsiteY1" fmla="*/ 70783 h 75164"/>
                    <a:gd name="connsiteX2" fmla="*/ 13 w 13264"/>
                    <a:gd name="connsiteY2" fmla="*/ 4966 h 75164"/>
                    <a:gd name="connsiteX3" fmla="*/ 4394 w 13264"/>
                    <a:gd name="connsiteY3" fmla="*/ 13 h 75164"/>
                    <a:gd name="connsiteX4" fmla="*/ 9347 w 13264"/>
                    <a:gd name="connsiteY4" fmla="*/ 4394 h 75164"/>
                    <a:gd name="connsiteX5" fmla="*/ 13252 w 13264"/>
                    <a:gd name="connsiteY5" fmla="*/ 70212 h 75164"/>
                    <a:gd name="connsiteX6" fmla="*/ 8871 w 13264"/>
                    <a:gd name="connsiteY6" fmla="*/ 75165 h 75164"/>
                    <a:gd name="connsiteX7" fmla="*/ 8585 w 13264"/>
                    <a:gd name="connsiteY7" fmla="*/ 75165 h 75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64" h="75164">
                      <a:moveTo>
                        <a:pt x="8585" y="75165"/>
                      </a:moveTo>
                      <a:cubicBezTo>
                        <a:pt x="6109" y="75165"/>
                        <a:pt x="4108" y="73260"/>
                        <a:pt x="3918" y="70783"/>
                      </a:cubicBezTo>
                      <a:lnTo>
                        <a:pt x="13" y="4966"/>
                      </a:lnTo>
                      <a:cubicBezTo>
                        <a:pt x="-178" y="2394"/>
                        <a:pt x="1822" y="203"/>
                        <a:pt x="4394" y="13"/>
                      </a:cubicBezTo>
                      <a:cubicBezTo>
                        <a:pt x="6966" y="-178"/>
                        <a:pt x="9157" y="1822"/>
                        <a:pt x="9347" y="4394"/>
                      </a:cubicBezTo>
                      <a:lnTo>
                        <a:pt x="13252" y="70212"/>
                      </a:lnTo>
                      <a:cubicBezTo>
                        <a:pt x="13443" y="72784"/>
                        <a:pt x="11443" y="74974"/>
                        <a:pt x="8871" y="75165"/>
                      </a:cubicBezTo>
                      <a:cubicBezTo>
                        <a:pt x="8776" y="75165"/>
                        <a:pt x="8680" y="75165"/>
                        <a:pt x="8585" y="7516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7E157F91-2322-29FA-7763-6F93BA009391}"/>
                    </a:ext>
                  </a:extLst>
                </p:cNvPr>
                <p:cNvSpPr/>
                <p:nvPr/>
              </p:nvSpPr>
              <p:spPr>
                <a:xfrm>
                  <a:off x="2905982" y="3146583"/>
                  <a:ext cx="56581" cy="9810"/>
                </a:xfrm>
                <a:custGeom>
                  <a:avLst/>
                  <a:gdLst>
                    <a:gd name="connsiteX0" fmla="*/ 52007 w 56581"/>
                    <a:gd name="connsiteY0" fmla="*/ 9811 h 9810"/>
                    <a:gd name="connsiteX1" fmla="*/ 52007 w 56581"/>
                    <a:gd name="connsiteY1" fmla="*/ 9811 h 9810"/>
                    <a:gd name="connsiteX2" fmla="*/ 4667 w 56581"/>
                    <a:gd name="connsiteY2" fmla="*/ 9430 h 9810"/>
                    <a:gd name="connsiteX3" fmla="*/ 0 w 56581"/>
                    <a:gd name="connsiteY3" fmla="*/ 4667 h 9810"/>
                    <a:gd name="connsiteX4" fmla="*/ 4667 w 56581"/>
                    <a:gd name="connsiteY4" fmla="*/ 0 h 9810"/>
                    <a:gd name="connsiteX5" fmla="*/ 4667 w 56581"/>
                    <a:gd name="connsiteY5" fmla="*/ 0 h 9810"/>
                    <a:gd name="connsiteX6" fmla="*/ 51911 w 56581"/>
                    <a:gd name="connsiteY6" fmla="*/ 381 h 9810"/>
                    <a:gd name="connsiteX7" fmla="*/ 56579 w 56581"/>
                    <a:gd name="connsiteY7" fmla="*/ 5143 h 9810"/>
                    <a:gd name="connsiteX8" fmla="*/ 52007 w 56581"/>
                    <a:gd name="connsiteY8" fmla="*/ 9811 h 9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6581" h="9810">
                      <a:moveTo>
                        <a:pt x="52007" y="9811"/>
                      </a:moveTo>
                      <a:cubicBezTo>
                        <a:pt x="52007" y="9811"/>
                        <a:pt x="52007" y="9811"/>
                        <a:pt x="52007" y="9811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667" y="0"/>
                      </a:cubicBezTo>
                      <a:cubicBezTo>
                        <a:pt x="4667" y="0"/>
                        <a:pt x="4667" y="0"/>
                        <a:pt x="4667" y="0"/>
                      </a:cubicBezTo>
                      <a:lnTo>
                        <a:pt x="51911" y="381"/>
                      </a:lnTo>
                      <a:cubicBezTo>
                        <a:pt x="54483" y="381"/>
                        <a:pt x="56579" y="2476"/>
                        <a:pt x="56579" y="5143"/>
                      </a:cubicBezTo>
                      <a:cubicBezTo>
                        <a:pt x="56674" y="7715"/>
                        <a:pt x="54578" y="9811"/>
                        <a:pt x="52007" y="98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7041A08D-DF3C-99E2-8B0B-512838A841AA}"/>
                    </a:ext>
                  </a:extLst>
                </p:cNvPr>
                <p:cNvSpPr/>
                <p:nvPr/>
              </p:nvSpPr>
              <p:spPr>
                <a:xfrm>
                  <a:off x="2878346" y="3185813"/>
                  <a:ext cx="10563" cy="72117"/>
                </a:xfrm>
                <a:custGeom>
                  <a:avLst/>
                  <a:gdLst>
                    <a:gd name="connsiteX0" fmla="*/ 4680 w 10563"/>
                    <a:gd name="connsiteY0" fmla="*/ 72117 h 72117"/>
                    <a:gd name="connsiteX1" fmla="*/ 4299 w 10563"/>
                    <a:gd name="connsiteY1" fmla="*/ 72117 h 72117"/>
                    <a:gd name="connsiteX2" fmla="*/ 13 w 10563"/>
                    <a:gd name="connsiteY2" fmla="*/ 67069 h 72117"/>
                    <a:gd name="connsiteX3" fmla="*/ 108 w 10563"/>
                    <a:gd name="connsiteY3" fmla="*/ 5061 h 72117"/>
                    <a:gd name="connsiteX4" fmla="*/ 4395 w 10563"/>
                    <a:gd name="connsiteY4" fmla="*/ 13 h 72117"/>
                    <a:gd name="connsiteX5" fmla="*/ 9443 w 10563"/>
                    <a:gd name="connsiteY5" fmla="*/ 4299 h 72117"/>
                    <a:gd name="connsiteX6" fmla="*/ 9252 w 10563"/>
                    <a:gd name="connsiteY6" fmla="*/ 67736 h 72117"/>
                    <a:gd name="connsiteX7" fmla="*/ 4680 w 10563"/>
                    <a:gd name="connsiteY7" fmla="*/ 72117 h 72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63" h="72117">
                      <a:moveTo>
                        <a:pt x="4680" y="72117"/>
                      </a:moveTo>
                      <a:cubicBezTo>
                        <a:pt x="4585" y="72117"/>
                        <a:pt x="4395" y="72117"/>
                        <a:pt x="4299" y="72117"/>
                      </a:cubicBezTo>
                      <a:cubicBezTo>
                        <a:pt x="1728" y="71927"/>
                        <a:pt x="-177" y="69641"/>
                        <a:pt x="13" y="67069"/>
                      </a:cubicBezTo>
                      <a:cubicBezTo>
                        <a:pt x="1632" y="46495"/>
                        <a:pt x="1632" y="25635"/>
                        <a:pt x="108" y="5061"/>
                      </a:cubicBezTo>
                      <a:cubicBezTo>
                        <a:pt x="-82" y="2490"/>
                        <a:pt x="1823" y="204"/>
                        <a:pt x="4395" y="13"/>
                      </a:cubicBezTo>
                      <a:cubicBezTo>
                        <a:pt x="6966" y="-177"/>
                        <a:pt x="9252" y="1728"/>
                        <a:pt x="9443" y="4299"/>
                      </a:cubicBezTo>
                      <a:cubicBezTo>
                        <a:pt x="10967" y="25350"/>
                        <a:pt x="10967" y="46686"/>
                        <a:pt x="9252" y="67736"/>
                      </a:cubicBezTo>
                      <a:cubicBezTo>
                        <a:pt x="9157" y="70212"/>
                        <a:pt x="7062" y="72117"/>
                        <a:pt x="4680" y="721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  <p:grpSp>
            <p:nvGrpSpPr>
              <p:cNvPr id="232" name="Graphic 6">
                <a:extLst>
                  <a:ext uri="{FF2B5EF4-FFF2-40B4-BE49-F238E27FC236}">
                    <a16:creationId xmlns:a16="http://schemas.microsoft.com/office/drawing/2014/main" id="{39DF238F-3481-549A-4BF9-1C2AD9AF232F}"/>
                  </a:ext>
                </a:extLst>
              </p:cNvPr>
              <p:cNvGrpSpPr/>
              <p:nvPr/>
            </p:nvGrpSpPr>
            <p:grpSpPr>
              <a:xfrm flipH="1">
                <a:off x="5580450" y="3282493"/>
                <a:ext cx="154022" cy="146507"/>
                <a:chOff x="2620514" y="3451751"/>
                <a:chExt cx="154022" cy="146507"/>
              </a:xfrm>
              <a:solidFill>
                <a:srgbClr val="000000"/>
              </a:solidFill>
            </p:grpSpPr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0E88E212-A423-146A-E0A5-98366AC7671C}"/>
                    </a:ext>
                  </a:extLst>
                </p:cNvPr>
                <p:cNvSpPr/>
                <p:nvPr/>
              </p:nvSpPr>
              <p:spPr>
                <a:xfrm>
                  <a:off x="2620514" y="3518531"/>
                  <a:ext cx="60871" cy="12195"/>
                </a:xfrm>
                <a:custGeom>
                  <a:avLst/>
                  <a:gdLst>
                    <a:gd name="connsiteX0" fmla="*/ 4671 w 60871"/>
                    <a:gd name="connsiteY0" fmla="*/ 12195 h 12195"/>
                    <a:gd name="connsiteX1" fmla="*/ 3 w 60871"/>
                    <a:gd name="connsiteY1" fmla="*/ 7719 h 12195"/>
                    <a:gd name="connsiteX2" fmla="*/ 4480 w 60871"/>
                    <a:gd name="connsiteY2" fmla="*/ 2861 h 12195"/>
                    <a:gd name="connsiteX3" fmla="*/ 29912 w 60871"/>
                    <a:gd name="connsiteY3" fmla="*/ 1432 h 12195"/>
                    <a:gd name="connsiteX4" fmla="*/ 56010 w 60871"/>
                    <a:gd name="connsiteY4" fmla="*/ 3 h 12195"/>
                    <a:gd name="connsiteX5" fmla="*/ 60868 w 60871"/>
                    <a:gd name="connsiteY5" fmla="*/ 4480 h 12195"/>
                    <a:gd name="connsiteX6" fmla="*/ 56391 w 60871"/>
                    <a:gd name="connsiteY6" fmla="*/ 9338 h 12195"/>
                    <a:gd name="connsiteX7" fmla="*/ 30483 w 60871"/>
                    <a:gd name="connsiteY7" fmla="*/ 10767 h 12195"/>
                    <a:gd name="connsiteX8" fmla="*/ 4861 w 60871"/>
                    <a:gd name="connsiteY8" fmla="*/ 12195 h 12195"/>
                    <a:gd name="connsiteX9" fmla="*/ 4671 w 60871"/>
                    <a:gd name="connsiteY9" fmla="*/ 12195 h 12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871" h="12195">
                      <a:moveTo>
                        <a:pt x="4671" y="12195"/>
                      </a:moveTo>
                      <a:cubicBezTo>
                        <a:pt x="2194" y="12195"/>
                        <a:pt x="99" y="10195"/>
                        <a:pt x="3" y="7719"/>
                      </a:cubicBezTo>
                      <a:cubicBezTo>
                        <a:pt x="-92" y="5147"/>
                        <a:pt x="1908" y="2956"/>
                        <a:pt x="4480" y="2861"/>
                      </a:cubicBezTo>
                      <a:cubicBezTo>
                        <a:pt x="13910" y="2480"/>
                        <a:pt x="22101" y="1908"/>
                        <a:pt x="29912" y="1432"/>
                      </a:cubicBezTo>
                      <a:cubicBezTo>
                        <a:pt x="37913" y="956"/>
                        <a:pt x="46295" y="384"/>
                        <a:pt x="56010" y="3"/>
                      </a:cubicBezTo>
                      <a:cubicBezTo>
                        <a:pt x="58582" y="-92"/>
                        <a:pt x="60773" y="1908"/>
                        <a:pt x="60868" y="4480"/>
                      </a:cubicBezTo>
                      <a:cubicBezTo>
                        <a:pt x="60963" y="7052"/>
                        <a:pt x="58963" y="9243"/>
                        <a:pt x="56391" y="9338"/>
                      </a:cubicBezTo>
                      <a:cubicBezTo>
                        <a:pt x="46676" y="9719"/>
                        <a:pt x="38484" y="10290"/>
                        <a:pt x="30483" y="10767"/>
                      </a:cubicBezTo>
                      <a:cubicBezTo>
                        <a:pt x="22578" y="11243"/>
                        <a:pt x="14386" y="11814"/>
                        <a:pt x="4861" y="12195"/>
                      </a:cubicBezTo>
                      <a:cubicBezTo>
                        <a:pt x="4861" y="12195"/>
                        <a:pt x="4766" y="12195"/>
                        <a:pt x="4671" y="12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1CC14E69-37A1-333D-E55B-EAC4C30E49BC}"/>
                    </a:ext>
                  </a:extLst>
                </p:cNvPr>
                <p:cNvSpPr/>
                <p:nvPr/>
              </p:nvSpPr>
              <p:spPr>
                <a:xfrm>
                  <a:off x="2698228" y="3451751"/>
                  <a:ext cx="12694" cy="55162"/>
                </a:xfrm>
                <a:custGeom>
                  <a:avLst/>
                  <a:gdLst>
                    <a:gd name="connsiteX0" fmla="*/ 8014 w 12694"/>
                    <a:gd name="connsiteY0" fmla="*/ 55163 h 55162"/>
                    <a:gd name="connsiteX1" fmla="*/ 3347 w 12694"/>
                    <a:gd name="connsiteY1" fmla="*/ 50781 h 55162"/>
                    <a:gd name="connsiteX2" fmla="*/ 13 w 12694"/>
                    <a:gd name="connsiteY2" fmla="*/ 5061 h 55162"/>
                    <a:gd name="connsiteX3" fmla="*/ 4299 w 12694"/>
                    <a:gd name="connsiteY3" fmla="*/ 13 h 55162"/>
                    <a:gd name="connsiteX4" fmla="*/ 9348 w 12694"/>
                    <a:gd name="connsiteY4" fmla="*/ 4299 h 55162"/>
                    <a:gd name="connsiteX5" fmla="*/ 12681 w 12694"/>
                    <a:gd name="connsiteY5" fmla="*/ 50019 h 55162"/>
                    <a:gd name="connsiteX6" fmla="*/ 8395 w 12694"/>
                    <a:gd name="connsiteY6" fmla="*/ 55068 h 55162"/>
                    <a:gd name="connsiteX7" fmla="*/ 8014 w 12694"/>
                    <a:gd name="connsiteY7" fmla="*/ 55163 h 55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694" h="55162">
                      <a:moveTo>
                        <a:pt x="8014" y="55163"/>
                      </a:moveTo>
                      <a:cubicBezTo>
                        <a:pt x="5538" y="55163"/>
                        <a:pt x="3537" y="53258"/>
                        <a:pt x="3347" y="50781"/>
                      </a:cubicBezTo>
                      <a:lnTo>
                        <a:pt x="13" y="5061"/>
                      </a:lnTo>
                      <a:cubicBezTo>
                        <a:pt x="-177" y="2490"/>
                        <a:pt x="1728" y="204"/>
                        <a:pt x="4299" y="13"/>
                      </a:cubicBezTo>
                      <a:cubicBezTo>
                        <a:pt x="6871" y="-177"/>
                        <a:pt x="9157" y="1728"/>
                        <a:pt x="9348" y="4299"/>
                      </a:cubicBezTo>
                      <a:lnTo>
                        <a:pt x="12681" y="50019"/>
                      </a:lnTo>
                      <a:cubicBezTo>
                        <a:pt x="12872" y="52591"/>
                        <a:pt x="10967" y="54877"/>
                        <a:pt x="8395" y="55068"/>
                      </a:cubicBezTo>
                      <a:cubicBezTo>
                        <a:pt x="8205" y="55163"/>
                        <a:pt x="8109" y="55163"/>
                        <a:pt x="8014" y="551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796061E1-6CAA-6503-0F68-6F9968F66477}"/>
                    </a:ext>
                  </a:extLst>
                </p:cNvPr>
                <p:cNvSpPr/>
                <p:nvPr/>
              </p:nvSpPr>
              <p:spPr>
                <a:xfrm>
                  <a:off x="2725007" y="3518153"/>
                  <a:ext cx="49530" cy="9715"/>
                </a:xfrm>
                <a:custGeom>
                  <a:avLst/>
                  <a:gdLst>
                    <a:gd name="connsiteX0" fmla="*/ 44768 w 49530"/>
                    <a:gd name="connsiteY0" fmla="*/ 9716 h 9715"/>
                    <a:gd name="connsiteX1" fmla="*/ 44768 w 49530"/>
                    <a:gd name="connsiteY1" fmla="*/ 9716 h 9715"/>
                    <a:gd name="connsiteX2" fmla="*/ 4667 w 49530"/>
                    <a:gd name="connsiteY2" fmla="*/ 9430 h 9715"/>
                    <a:gd name="connsiteX3" fmla="*/ 0 w 49530"/>
                    <a:gd name="connsiteY3" fmla="*/ 4667 h 9715"/>
                    <a:gd name="connsiteX4" fmla="*/ 4763 w 49530"/>
                    <a:gd name="connsiteY4" fmla="*/ 0 h 9715"/>
                    <a:gd name="connsiteX5" fmla="*/ 44863 w 49530"/>
                    <a:gd name="connsiteY5" fmla="*/ 286 h 9715"/>
                    <a:gd name="connsiteX6" fmla="*/ 49530 w 49530"/>
                    <a:gd name="connsiteY6" fmla="*/ 5048 h 9715"/>
                    <a:gd name="connsiteX7" fmla="*/ 44768 w 49530"/>
                    <a:gd name="connsiteY7" fmla="*/ 9716 h 9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530" h="9715">
                      <a:moveTo>
                        <a:pt x="44768" y="9716"/>
                      </a:moveTo>
                      <a:cubicBezTo>
                        <a:pt x="44768" y="9716"/>
                        <a:pt x="44768" y="9716"/>
                        <a:pt x="44768" y="9716"/>
                      </a:cubicBezTo>
                      <a:lnTo>
                        <a:pt x="4667" y="9430"/>
                      </a:lnTo>
                      <a:cubicBezTo>
                        <a:pt x="2096" y="9430"/>
                        <a:pt x="0" y="7334"/>
                        <a:pt x="0" y="4667"/>
                      </a:cubicBezTo>
                      <a:cubicBezTo>
                        <a:pt x="0" y="2096"/>
                        <a:pt x="2096" y="0"/>
                        <a:pt x="4763" y="0"/>
                      </a:cubicBezTo>
                      <a:lnTo>
                        <a:pt x="44863" y="286"/>
                      </a:lnTo>
                      <a:cubicBezTo>
                        <a:pt x="47434" y="286"/>
                        <a:pt x="49530" y="2381"/>
                        <a:pt x="49530" y="5048"/>
                      </a:cubicBezTo>
                      <a:cubicBezTo>
                        <a:pt x="49435" y="7620"/>
                        <a:pt x="47339" y="9716"/>
                        <a:pt x="44768" y="97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C189E102-F9DF-73FB-1490-5D07494DCD0F}"/>
                    </a:ext>
                  </a:extLst>
                </p:cNvPr>
                <p:cNvSpPr/>
                <p:nvPr/>
              </p:nvSpPr>
              <p:spPr>
                <a:xfrm>
                  <a:off x="2701547" y="3545381"/>
                  <a:ext cx="10411" cy="52876"/>
                </a:xfrm>
                <a:custGeom>
                  <a:avLst/>
                  <a:gdLst>
                    <a:gd name="connsiteX0" fmla="*/ 4696 w 10411"/>
                    <a:gd name="connsiteY0" fmla="*/ 52877 h 52876"/>
                    <a:gd name="connsiteX1" fmla="*/ 4219 w 10411"/>
                    <a:gd name="connsiteY1" fmla="*/ 52877 h 52876"/>
                    <a:gd name="connsiteX2" fmla="*/ 28 w 10411"/>
                    <a:gd name="connsiteY2" fmla="*/ 47733 h 52876"/>
                    <a:gd name="connsiteX3" fmla="*/ 124 w 10411"/>
                    <a:gd name="connsiteY3" fmla="*/ 5061 h 52876"/>
                    <a:gd name="connsiteX4" fmla="*/ 4410 w 10411"/>
                    <a:gd name="connsiteY4" fmla="*/ 13 h 52876"/>
                    <a:gd name="connsiteX5" fmla="*/ 9458 w 10411"/>
                    <a:gd name="connsiteY5" fmla="*/ 4299 h 52876"/>
                    <a:gd name="connsiteX6" fmla="*/ 9363 w 10411"/>
                    <a:gd name="connsiteY6" fmla="*/ 48686 h 52876"/>
                    <a:gd name="connsiteX7" fmla="*/ 4696 w 10411"/>
                    <a:gd name="connsiteY7" fmla="*/ 52877 h 52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1" h="52876">
                      <a:moveTo>
                        <a:pt x="4696" y="52877"/>
                      </a:moveTo>
                      <a:cubicBezTo>
                        <a:pt x="4505" y="52877"/>
                        <a:pt x="4410" y="52877"/>
                        <a:pt x="4219" y="52877"/>
                      </a:cubicBezTo>
                      <a:cubicBezTo>
                        <a:pt x="1648" y="52591"/>
                        <a:pt x="-257" y="50305"/>
                        <a:pt x="28" y="47733"/>
                      </a:cubicBezTo>
                      <a:cubicBezTo>
                        <a:pt x="1362" y="33541"/>
                        <a:pt x="1457" y="19254"/>
                        <a:pt x="124" y="5061"/>
                      </a:cubicBezTo>
                      <a:cubicBezTo>
                        <a:pt x="-67" y="2490"/>
                        <a:pt x="1838" y="204"/>
                        <a:pt x="4410" y="13"/>
                      </a:cubicBezTo>
                      <a:cubicBezTo>
                        <a:pt x="6982" y="-177"/>
                        <a:pt x="9268" y="1728"/>
                        <a:pt x="9458" y="4299"/>
                      </a:cubicBezTo>
                      <a:cubicBezTo>
                        <a:pt x="10792" y="19063"/>
                        <a:pt x="10696" y="34017"/>
                        <a:pt x="9363" y="48686"/>
                      </a:cubicBezTo>
                      <a:cubicBezTo>
                        <a:pt x="9077" y="51067"/>
                        <a:pt x="7077" y="52877"/>
                        <a:pt x="4696" y="528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25" name="Graphic 6">
              <a:extLst>
                <a:ext uri="{FF2B5EF4-FFF2-40B4-BE49-F238E27FC236}">
                  <a16:creationId xmlns:a16="http://schemas.microsoft.com/office/drawing/2014/main" id="{41834B06-7D32-EA45-CAA1-556E01A957A2}"/>
                </a:ext>
              </a:extLst>
            </p:cNvPr>
            <p:cNvGrpSpPr/>
            <p:nvPr/>
          </p:nvGrpSpPr>
          <p:grpSpPr>
            <a:xfrm flipH="1">
              <a:off x="3622764" y="2538694"/>
              <a:ext cx="216546" cy="261094"/>
              <a:chOff x="2909978" y="1714972"/>
              <a:chExt cx="171587" cy="206886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811F166F-FE02-8B83-3284-D7D75C324DFB}"/>
                  </a:ext>
                </a:extLst>
              </p:cNvPr>
              <p:cNvSpPr/>
              <p:nvPr/>
            </p:nvSpPr>
            <p:spPr>
              <a:xfrm>
                <a:off x="2914554" y="1719642"/>
                <a:ext cx="162115" cy="197548"/>
              </a:xfrm>
              <a:custGeom>
                <a:avLst/>
                <a:gdLst>
                  <a:gd name="connsiteX0" fmla="*/ 0 w 162115"/>
                  <a:gd name="connsiteY0" fmla="*/ 98965 h 197548"/>
                  <a:gd name="connsiteX1" fmla="*/ 83439 w 162115"/>
                  <a:gd name="connsiteY1" fmla="*/ 0 h 197548"/>
                  <a:gd name="connsiteX2" fmla="*/ 99155 w 162115"/>
                  <a:gd name="connsiteY2" fmla="*/ 60484 h 197548"/>
                  <a:gd name="connsiteX3" fmla="*/ 162116 w 162115"/>
                  <a:gd name="connsiteY3" fmla="*/ 99346 h 197548"/>
                  <a:gd name="connsiteX4" fmla="*/ 84296 w 162115"/>
                  <a:gd name="connsiteY4" fmla="*/ 197549 h 197548"/>
                  <a:gd name="connsiteX5" fmla="*/ 0 w 162115"/>
                  <a:gd name="connsiteY5" fmla="*/ 98965 h 197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115" h="197548">
                    <a:moveTo>
                      <a:pt x="0" y="98965"/>
                    </a:moveTo>
                    <a:cubicBezTo>
                      <a:pt x="58198" y="87439"/>
                      <a:pt x="82963" y="45910"/>
                      <a:pt x="83439" y="0"/>
                    </a:cubicBezTo>
                    <a:cubicBezTo>
                      <a:pt x="85535" y="20574"/>
                      <a:pt x="87916" y="41720"/>
                      <a:pt x="99155" y="60484"/>
                    </a:cubicBezTo>
                    <a:cubicBezTo>
                      <a:pt x="110395" y="79248"/>
                      <a:pt x="120015" y="86297"/>
                      <a:pt x="162116" y="99346"/>
                    </a:cubicBezTo>
                    <a:cubicBezTo>
                      <a:pt x="94488" y="102680"/>
                      <a:pt x="92678" y="172498"/>
                      <a:pt x="84296" y="197549"/>
                    </a:cubicBezTo>
                    <a:cubicBezTo>
                      <a:pt x="78105" y="176594"/>
                      <a:pt x="67532" y="104965"/>
                      <a:pt x="0" y="98965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9C1F3B8D-7988-804A-26FA-6F41418738D8}"/>
                  </a:ext>
                </a:extLst>
              </p:cNvPr>
              <p:cNvSpPr/>
              <p:nvPr/>
            </p:nvSpPr>
            <p:spPr>
              <a:xfrm>
                <a:off x="2909978" y="1714972"/>
                <a:ext cx="171587" cy="206886"/>
              </a:xfrm>
              <a:custGeom>
                <a:avLst/>
                <a:gdLst>
                  <a:gd name="connsiteX0" fmla="*/ 88967 w 171587"/>
                  <a:gd name="connsiteY0" fmla="*/ 206887 h 206886"/>
                  <a:gd name="connsiteX1" fmla="*/ 88967 w 171587"/>
                  <a:gd name="connsiteY1" fmla="*/ 206887 h 206886"/>
                  <a:gd name="connsiteX2" fmla="*/ 84491 w 171587"/>
                  <a:gd name="connsiteY2" fmla="*/ 203553 h 206886"/>
                  <a:gd name="connsiteX3" fmla="*/ 82300 w 171587"/>
                  <a:gd name="connsiteY3" fmla="*/ 195266 h 206886"/>
                  <a:gd name="connsiteX4" fmla="*/ 4290 w 171587"/>
                  <a:gd name="connsiteY4" fmla="*/ 108303 h 206886"/>
                  <a:gd name="connsiteX5" fmla="*/ 4 w 171587"/>
                  <a:gd name="connsiteY5" fmla="*/ 103921 h 206886"/>
                  <a:gd name="connsiteX6" fmla="*/ 3814 w 171587"/>
                  <a:gd name="connsiteY6" fmla="*/ 99064 h 206886"/>
                  <a:gd name="connsiteX7" fmla="*/ 83538 w 171587"/>
                  <a:gd name="connsiteY7" fmla="*/ 4671 h 206886"/>
                  <a:gd name="connsiteX8" fmla="*/ 88015 w 171587"/>
                  <a:gd name="connsiteY8" fmla="*/ 4 h 206886"/>
                  <a:gd name="connsiteX9" fmla="*/ 92873 w 171587"/>
                  <a:gd name="connsiteY9" fmla="*/ 4195 h 206886"/>
                  <a:gd name="connsiteX10" fmla="*/ 107922 w 171587"/>
                  <a:gd name="connsiteY10" fmla="*/ 62773 h 206886"/>
                  <a:gd name="connsiteX11" fmla="*/ 168311 w 171587"/>
                  <a:gd name="connsiteY11" fmla="*/ 99635 h 206886"/>
                  <a:gd name="connsiteX12" fmla="*/ 171549 w 171587"/>
                  <a:gd name="connsiteY12" fmla="*/ 104683 h 206886"/>
                  <a:gd name="connsiteX13" fmla="*/ 167168 w 171587"/>
                  <a:gd name="connsiteY13" fmla="*/ 108779 h 206886"/>
                  <a:gd name="connsiteX14" fmla="*/ 97730 w 171587"/>
                  <a:gd name="connsiteY14" fmla="*/ 187170 h 206886"/>
                  <a:gd name="connsiteX15" fmla="*/ 93539 w 171587"/>
                  <a:gd name="connsiteY15" fmla="*/ 203839 h 206886"/>
                  <a:gd name="connsiteX16" fmla="*/ 88967 w 171587"/>
                  <a:gd name="connsiteY16" fmla="*/ 206887 h 206886"/>
                  <a:gd name="connsiteX17" fmla="*/ 24864 w 171587"/>
                  <a:gd name="connsiteY17" fmla="*/ 102874 h 206886"/>
                  <a:gd name="connsiteX18" fmla="*/ 88872 w 171587"/>
                  <a:gd name="connsiteY18" fmla="*/ 183455 h 206886"/>
                  <a:gd name="connsiteX19" fmla="*/ 147070 w 171587"/>
                  <a:gd name="connsiteY19" fmla="*/ 102493 h 206886"/>
                  <a:gd name="connsiteX20" fmla="*/ 99826 w 171587"/>
                  <a:gd name="connsiteY20" fmla="*/ 67631 h 206886"/>
                  <a:gd name="connsiteX21" fmla="*/ 88110 w 171587"/>
                  <a:gd name="connsiteY21" fmla="*/ 37246 h 206886"/>
                  <a:gd name="connsiteX22" fmla="*/ 24864 w 171587"/>
                  <a:gd name="connsiteY22" fmla="*/ 102874 h 206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1587" h="206886">
                    <a:moveTo>
                      <a:pt x="88967" y="206887"/>
                    </a:moveTo>
                    <a:cubicBezTo>
                      <a:pt x="88872" y="206887"/>
                      <a:pt x="88872" y="206887"/>
                      <a:pt x="88967" y="206887"/>
                    </a:cubicBezTo>
                    <a:cubicBezTo>
                      <a:pt x="86872" y="206887"/>
                      <a:pt x="85062" y="205458"/>
                      <a:pt x="84491" y="203553"/>
                    </a:cubicBezTo>
                    <a:cubicBezTo>
                      <a:pt x="83824" y="201267"/>
                      <a:pt x="83062" y="198505"/>
                      <a:pt x="82300" y="195266"/>
                    </a:cubicBezTo>
                    <a:cubicBezTo>
                      <a:pt x="75537" y="168691"/>
                      <a:pt x="61345" y="113446"/>
                      <a:pt x="4290" y="108303"/>
                    </a:cubicBezTo>
                    <a:cubicBezTo>
                      <a:pt x="2004" y="108112"/>
                      <a:pt x="194" y="106207"/>
                      <a:pt x="4" y="103921"/>
                    </a:cubicBezTo>
                    <a:cubicBezTo>
                      <a:pt x="-91" y="101635"/>
                      <a:pt x="1528" y="99540"/>
                      <a:pt x="3814" y="99064"/>
                    </a:cubicBezTo>
                    <a:cubicBezTo>
                      <a:pt x="53915" y="89158"/>
                      <a:pt x="82967" y="54772"/>
                      <a:pt x="83538" y="4671"/>
                    </a:cubicBezTo>
                    <a:cubicBezTo>
                      <a:pt x="83538" y="2194"/>
                      <a:pt x="85538" y="194"/>
                      <a:pt x="88015" y="4"/>
                    </a:cubicBezTo>
                    <a:cubicBezTo>
                      <a:pt x="90587" y="-92"/>
                      <a:pt x="92587" y="1718"/>
                      <a:pt x="92873" y="4195"/>
                    </a:cubicBezTo>
                    <a:cubicBezTo>
                      <a:pt x="94968" y="24102"/>
                      <a:pt x="97064" y="44676"/>
                      <a:pt x="107922" y="62773"/>
                    </a:cubicBezTo>
                    <a:cubicBezTo>
                      <a:pt x="118400" y="80299"/>
                      <a:pt x="127067" y="86776"/>
                      <a:pt x="168311" y="99635"/>
                    </a:cubicBezTo>
                    <a:cubicBezTo>
                      <a:pt x="170502" y="100302"/>
                      <a:pt x="171835" y="102397"/>
                      <a:pt x="171549" y="104683"/>
                    </a:cubicBezTo>
                    <a:cubicBezTo>
                      <a:pt x="171263" y="106969"/>
                      <a:pt x="169358" y="108684"/>
                      <a:pt x="167168" y="108779"/>
                    </a:cubicBezTo>
                    <a:cubicBezTo>
                      <a:pt x="114590" y="111446"/>
                      <a:pt x="104493" y="156976"/>
                      <a:pt x="97730" y="187170"/>
                    </a:cubicBezTo>
                    <a:cubicBezTo>
                      <a:pt x="96302" y="193647"/>
                      <a:pt x="95063" y="199267"/>
                      <a:pt x="93539" y="203839"/>
                    </a:cubicBezTo>
                    <a:cubicBezTo>
                      <a:pt x="92682" y="205553"/>
                      <a:pt x="90968" y="206887"/>
                      <a:pt x="88967" y="206887"/>
                    </a:cubicBezTo>
                    <a:close/>
                    <a:moveTo>
                      <a:pt x="24864" y="102874"/>
                    </a:moveTo>
                    <a:cubicBezTo>
                      <a:pt x="66584" y="116304"/>
                      <a:pt x="81728" y="157738"/>
                      <a:pt x="88872" y="183455"/>
                    </a:cubicBezTo>
                    <a:cubicBezTo>
                      <a:pt x="94968" y="156214"/>
                      <a:pt x="105065" y="114304"/>
                      <a:pt x="147070" y="102493"/>
                    </a:cubicBezTo>
                    <a:cubicBezTo>
                      <a:pt x="120114" y="92872"/>
                      <a:pt x="110303" y="84967"/>
                      <a:pt x="99826" y="67631"/>
                    </a:cubicBezTo>
                    <a:cubicBezTo>
                      <a:pt x="94016" y="57916"/>
                      <a:pt x="90491" y="47629"/>
                      <a:pt x="88110" y="37246"/>
                    </a:cubicBezTo>
                    <a:cubicBezTo>
                      <a:pt x="78966" y="68203"/>
                      <a:pt x="56868" y="91348"/>
                      <a:pt x="24864" y="1028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226" name="Graphic 6">
              <a:extLst>
                <a:ext uri="{FF2B5EF4-FFF2-40B4-BE49-F238E27FC236}">
                  <a16:creationId xmlns:a16="http://schemas.microsoft.com/office/drawing/2014/main" id="{CAD385D2-E336-36F0-460E-6A589A2925FA}"/>
                </a:ext>
              </a:extLst>
            </p:cNvPr>
            <p:cNvGrpSpPr/>
            <p:nvPr/>
          </p:nvGrpSpPr>
          <p:grpSpPr>
            <a:xfrm flipH="1">
              <a:off x="3952902" y="2372382"/>
              <a:ext cx="145772" cy="161747"/>
              <a:chOff x="3104383" y="1983853"/>
              <a:chExt cx="145772" cy="161747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B7C4E7AC-4904-2BBB-3E36-2B6261797A33}"/>
                  </a:ext>
                </a:extLst>
              </p:cNvPr>
              <p:cNvSpPr/>
              <p:nvPr/>
            </p:nvSpPr>
            <p:spPr>
              <a:xfrm>
                <a:off x="3109055" y="1988724"/>
                <a:ext cx="136588" cy="152114"/>
              </a:xfrm>
              <a:custGeom>
                <a:avLst/>
                <a:gdLst>
                  <a:gd name="connsiteX0" fmla="*/ 0 w 136588"/>
                  <a:gd name="connsiteY0" fmla="*/ 76200 h 152114"/>
                  <a:gd name="connsiteX1" fmla="*/ 70294 w 136588"/>
                  <a:gd name="connsiteY1" fmla="*/ 0 h 152114"/>
                  <a:gd name="connsiteX2" fmla="*/ 83534 w 136588"/>
                  <a:gd name="connsiteY2" fmla="*/ 46577 h 152114"/>
                  <a:gd name="connsiteX3" fmla="*/ 136588 w 136588"/>
                  <a:gd name="connsiteY3" fmla="*/ 76486 h 152114"/>
                  <a:gd name="connsiteX4" fmla="*/ 71056 w 136588"/>
                  <a:gd name="connsiteY4" fmla="*/ 152114 h 152114"/>
                  <a:gd name="connsiteX5" fmla="*/ 0 w 136588"/>
                  <a:gd name="connsiteY5" fmla="*/ 76200 h 15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588" h="152114">
                    <a:moveTo>
                      <a:pt x="0" y="76200"/>
                    </a:moveTo>
                    <a:cubicBezTo>
                      <a:pt x="48958" y="67342"/>
                      <a:pt x="69818" y="35338"/>
                      <a:pt x="70294" y="0"/>
                    </a:cubicBezTo>
                    <a:cubicBezTo>
                      <a:pt x="72104" y="15907"/>
                      <a:pt x="74009" y="32099"/>
                      <a:pt x="83534" y="46577"/>
                    </a:cubicBezTo>
                    <a:cubicBezTo>
                      <a:pt x="93059" y="61055"/>
                      <a:pt x="101155" y="66484"/>
                      <a:pt x="136588" y="76486"/>
                    </a:cubicBezTo>
                    <a:cubicBezTo>
                      <a:pt x="79629" y="79057"/>
                      <a:pt x="78105" y="132874"/>
                      <a:pt x="71056" y="152114"/>
                    </a:cubicBezTo>
                    <a:cubicBezTo>
                      <a:pt x="65818" y="136017"/>
                      <a:pt x="56864" y="80867"/>
                      <a:pt x="0" y="762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045956B1-61E3-46C1-DB1B-CF3B55D5C17D}"/>
                  </a:ext>
                </a:extLst>
              </p:cNvPr>
              <p:cNvSpPr/>
              <p:nvPr/>
            </p:nvSpPr>
            <p:spPr>
              <a:xfrm>
                <a:off x="3104383" y="1983853"/>
                <a:ext cx="145772" cy="161747"/>
              </a:xfrm>
              <a:custGeom>
                <a:avLst/>
                <a:gdLst>
                  <a:gd name="connsiteX0" fmla="*/ 75728 w 145772"/>
                  <a:gd name="connsiteY0" fmla="*/ 161748 h 161747"/>
                  <a:gd name="connsiteX1" fmla="*/ 75728 w 145772"/>
                  <a:gd name="connsiteY1" fmla="*/ 161748 h 161747"/>
                  <a:gd name="connsiteX2" fmla="*/ 71251 w 145772"/>
                  <a:gd name="connsiteY2" fmla="*/ 158509 h 161747"/>
                  <a:gd name="connsiteX3" fmla="*/ 69346 w 145772"/>
                  <a:gd name="connsiteY3" fmla="*/ 152032 h 161747"/>
                  <a:gd name="connsiteX4" fmla="*/ 4290 w 145772"/>
                  <a:gd name="connsiteY4" fmla="*/ 85738 h 161747"/>
                  <a:gd name="connsiteX5" fmla="*/ 4 w 145772"/>
                  <a:gd name="connsiteY5" fmla="*/ 81261 h 161747"/>
                  <a:gd name="connsiteX6" fmla="*/ 3814 w 145772"/>
                  <a:gd name="connsiteY6" fmla="*/ 76404 h 161747"/>
                  <a:gd name="connsiteX7" fmla="*/ 70203 w 145772"/>
                  <a:gd name="connsiteY7" fmla="*/ 4680 h 161747"/>
                  <a:gd name="connsiteX8" fmla="*/ 74680 w 145772"/>
                  <a:gd name="connsiteY8" fmla="*/ 13 h 161747"/>
                  <a:gd name="connsiteX9" fmla="*/ 79538 w 145772"/>
                  <a:gd name="connsiteY9" fmla="*/ 4204 h 161747"/>
                  <a:gd name="connsiteX10" fmla="*/ 92016 w 145772"/>
                  <a:gd name="connsiteY10" fmla="*/ 48781 h 161747"/>
                  <a:gd name="connsiteX11" fmla="*/ 142403 w 145772"/>
                  <a:gd name="connsiteY11" fmla="*/ 76785 h 161747"/>
                  <a:gd name="connsiteX12" fmla="*/ 145737 w 145772"/>
                  <a:gd name="connsiteY12" fmla="*/ 81833 h 161747"/>
                  <a:gd name="connsiteX13" fmla="*/ 141260 w 145772"/>
                  <a:gd name="connsiteY13" fmla="*/ 85929 h 161747"/>
                  <a:gd name="connsiteX14" fmla="*/ 83443 w 145772"/>
                  <a:gd name="connsiteY14" fmla="*/ 145555 h 161747"/>
                  <a:gd name="connsiteX15" fmla="*/ 79824 w 145772"/>
                  <a:gd name="connsiteY15" fmla="*/ 158509 h 161747"/>
                  <a:gd name="connsiteX16" fmla="*/ 75728 w 145772"/>
                  <a:gd name="connsiteY16" fmla="*/ 161748 h 161747"/>
                  <a:gd name="connsiteX17" fmla="*/ 25055 w 145772"/>
                  <a:gd name="connsiteY17" fmla="*/ 80499 h 161747"/>
                  <a:gd name="connsiteX18" fmla="*/ 75537 w 145772"/>
                  <a:gd name="connsiteY18" fmla="*/ 139745 h 161747"/>
                  <a:gd name="connsiteX19" fmla="*/ 121067 w 145772"/>
                  <a:gd name="connsiteY19" fmla="*/ 80118 h 161747"/>
                  <a:gd name="connsiteX20" fmla="*/ 84300 w 145772"/>
                  <a:gd name="connsiteY20" fmla="*/ 54020 h 161747"/>
                  <a:gd name="connsiteX21" fmla="*/ 74870 w 145772"/>
                  <a:gd name="connsiteY21" fmla="*/ 32589 h 161747"/>
                  <a:gd name="connsiteX22" fmla="*/ 25055 w 145772"/>
                  <a:gd name="connsiteY22" fmla="*/ 80499 h 16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5772" h="161747">
                    <a:moveTo>
                      <a:pt x="75728" y="161748"/>
                    </a:moveTo>
                    <a:cubicBezTo>
                      <a:pt x="75728" y="161748"/>
                      <a:pt x="75633" y="161748"/>
                      <a:pt x="75728" y="161748"/>
                    </a:cubicBezTo>
                    <a:cubicBezTo>
                      <a:pt x="73632" y="161748"/>
                      <a:pt x="71918" y="160414"/>
                      <a:pt x="71251" y="158509"/>
                    </a:cubicBezTo>
                    <a:cubicBezTo>
                      <a:pt x="70679" y="156795"/>
                      <a:pt x="70108" y="154604"/>
                      <a:pt x="69346" y="152032"/>
                    </a:cubicBezTo>
                    <a:cubicBezTo>
                      <a:pt x="63726" y="131744"/>
                      <a:pt x="51915" y="89643"/>
                      <a:pt x="4290" y="85738"/>
                    </a:cubicBezTo>
                    <a:cubicBezTo>
                      <a:pt x="1909" y="85548"/>
                      <a:pt x="99" y="83643"/>
                      <a:pt x="4" y="81261"/>
                    </a:cubicBezTo>
                    <a:cubicBezTo>
                      <a:pt x="-91" y="78880"/>
                      <a:pt x="1528" y="76880"/>
                      <a:pt x="3814" y="76404"/>
                    </a:cubicBezTo>
                    <a:cubicBezTo>
                      <a:pt x="45533" y="68879"/>
                      <a:pt x="69822" y="42685"/>
                      <a:pt x="70203" y="4680"/>
                    </a:cubicBezTo>
                    <a:cubicBezTo>
                      <a:pt x="70203" y="2204"/>
                      <a:pt x="72204" y="204"/>
                      <a:pt x="74680" y="13"/>
                    </a:cubicBezTo>
                    <a:cubicBezTo>
                      <a:pt x="77156" y="-177"/>
                      <a:pt x="79252" y="1728"/>
                      <a:pt x="79538" y="4204"/>
                    </a:cubicBezTo>
                    <a:cubicBezTo>
                      <a:pt x="81252" y="19349"/>
                      <a:pt x="83062" y="35065"/>
                      <a:pt x="92016" y="48781"/>
                    </a:cubicBezTo>
                    <a:cubicBezTo>
                      <a:pt x="100683" y="62021"/>
                      <a:pt x="107922" y="66974"/>
                      <a:pt x="142403" y="76785"/>
                    </a:cubicBezTo>
                    <a:cubicBezTo>
                      <a:pt x="144593" y="77451"/>
                      <a:pt x="146022" y="79547"/>
                      <a:pt x="145737" y="81833"/>
                    </a:cubicBezTo>
                    <a:cubicBezTo>
                      <a:pt x="145451" y="84119"/>
                      <a:pt x="143546" y="85833"/>
                      <a:pt x="141260" y="85929"/>
                    </a:cubicBezTo>
                    <a:cubicBezTo>
                      <a:pt x="97540" y="87929"/>
                      <a:pt x="89063" y="122600"/>
                      <a:pt x="83443" y="145555"/>
                    </a:cubicBezTo>
                    <a:cubicBezTo>
                      <a:pt x="82205" y="150603"/>
                      <a:pt x="81157" y="154985"/>
                      <a:pt x="79824" y="158509"/>
                    </a:cubicBezTo>
                    <a:cubicBezTo>
                      <a:pt x="79443" y="160509"/>
                      <a:pt x="77633" y="161748"/>
                      <a:pt x="75728" y="161748"/>
                    </a:cubicBezTo>
                    <a:close/>
                    <a:moveTo>
                      <a:pt x="25055" y="80499"/>
                    </a:moveTo>
                    <a:cubicBezTo>
                      <a:pt x="56773" y="91453"/>
                      <a:pt x="69346" y="120314"/>
                      <a:pt x="75537" y="139745"/>
                    </a:cubicBezTo>
                    <a:cubicBezTo>
                      <a:pt x="80681" y="119266"/>
                      <a:pt x="89444" y="90024"/>
                      <a:pt x="121067" y="80118"/>
                    </a:cubicBezTo>
                    <a:cubicBezTo>
                      <a:pt x="100683" y="73165"/>
                      <a:pt x="92778" y="66879"/>
                      <a:pt x="84300" y="54020"/>
                    </a:cubicBezTo>
                    <a:cubicBezTo>
                      <a:pt x="79824" y="47162"/>
                      <a:pt x="76871" y="39923"/>
                      <a:pt x="74870" y="32589"/>
                    </a:cubicBezTo>
                    <a:cubicBezTo>
                      <a:pt x="67060" y="54782"/>
                      <a:pt x="49725" y="71451"/>
                      <a:pt x="25055" y="804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944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0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2677F"/>
      </a:accent1>
      <a:accent2>
        <a:srgbClr val="214555"/>
      </a:accent2>
      <a:accent3>
        <a:srgbClr val="EDBBAB"/>
      </a:accent3>
      <a:accent4>
        <a:srgbClr val="DFEAC8"/>
      </a:accent4>
      <a:accent5>
        <a:srgbClr val="B1CC79"/>
      </a:accent5>
      <a:accent6>
        <a:srgbClr val="002B82"/>
      </a:accent6>
      <a:hlink>
        <a:srgbClr val="00B050"/>
      </a:hlink>
      <a:folHlink>
        <a:srgbClr val="FF0000"/>
      </a:folHlink>
    </a:clrScheme>
    <a:fontScheme name="Custom 12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1714</Words>
  <Application>Microsoft Office PowerPoint</Application>
  <PresentationFormat>Widescreen</PresentationFormat>
  <Paragraphs>189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Aharoni</vt:lpstr>
      <vt:lpstr>Aparajita</vt:lpstr>
      <vt:lpstr>Aptos</vt:lpstr>
      <vt:lpstr>Arial</vt:lpstr>
      <vt:lpstr>Arial Rounded MT Bold</vt:lpstr>
      <vt:lpstr>Calibri</vt:lpstr>
      <vt:lpstr>Century Gothic</vt:lpstr>
      <vt:lpstr>Courier New</vt:lpstr>
      <vt:lpstr>Fira Sans Extra Condensed SemiBold</vt:lpstr>
      <vt:lpstr>Poppins Light</vt:lpstr>
      <vt:lpstr>思源宋体 CN</vt:lpstr>
      <vt:lpstr>Office Theme</vt:lpstr>
      <vt:lpstr>Free Dental Equipment PowerPoint Template</vt:lpstr>
      <vt:lpstr>Table of contents</vt:lpstr>
      <vt:lpstr>PowerPoint Presentation</vt:lpstr>
      <vt:lpstr>Introduction to the Clinic</vt:lpstr>
      <vt:lpstr>Appointment Services</vt:lpstr>
      <vt:lpstr>Medical Care Programs</vt:lpstr>
      <vt:lpstr>Advanced Equipment</vt:lpstr>
      <vt:lpstr>Financial Overview</vt:lpstr>
      <vt:lpstr>Client Testimonials</vt:lpstr>
      <vt:lpstr>Patient Care Tips</vt:lpstr>
      <vt:lpstr>Future projects</vt:lpstr>
      <vt:lpstr>Doctors Team Introduction</vt:lpstr>
      <vt:lpstr>Medical infographics</vt:lpstr>
      <vt:lpstr>Awards and Recognitions</vt:lpstr>
      <vt:lpstr>Medical Care Tips 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2025-03-12T23:15:24Z</dcterms:created>
  <dcterms:modified xsi:type="dcterms:W3CDTF">2025-03-12T23:15:35Z</dcterms:modified>
</cp:coreProperties>
</file>